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media/image17.jpg" ContentType="image/jpg"/>
  <Override PartName="/ppt/media/image18.jpg" ContentType="image/jpg"/>
  <Override PartName="/ppt/media/image19.jpg" ContentType="image/jpg"/>
  <Override PartName="/ppt/media/image20.jpg" ContentType="image/jpg"/>
  <Override PartName="/ppt/media/image21.jpg" ContentType="image/jpg"/>
  <Override PartName="/ppt/media/image22.jpg" ContentType="image/jpg"/>
  <Override PartName="/ppt/media/image23.jpg" ContentType="image/jpg"/>
  <Override PartName="/ppt/media/image24.jpg" ContentType="image/jpg"/>
  <Override PartName="/ppt/media/image25.jpg" ContentType="image/jpg"/>
  <Override PartName="/ppt/media/image26.jpg" ContentType="image/jpg"/>
  <Override PartName="/ppt/media/image27.jpg" ContentType="image/jpg"/>
  <Override PartName="/ppt/media/image28.jpg" ContentType="image/jpg"/>
  <Override PartName="/ppt/media/image29.jpg" ContentType="image/jpg"/>
  <Override PartName="/ppt/media/image30.jpg" ContentType="image/jpg"/>
  <Override PartName="/ppt/media/image31.jpg" ContentType="image/jpg"/>
  <Override PartName="/ppt/media/image32.jpg" ContentType="image/jpg"/>
  <Override PartName="/ppt/media/image33.jpg" ContentType="image/jpg"/>
  <Override PartName="/ppt/media/image34.jpg" ContentType="image/jpg"/>
  <Override PartName="/ppt/media/image35.jpg" ContentType="image/jpg"/>
  <Override PartName="/ppt/media/image36.jpg" ContentType="image/jpg"/>
  <Override PartName="/ppt/media/image37.jpg" ContentType="image/jpg"/>
  <Override PartName="/ppt/media/image38.jpg" ContentType="image/jpg"/>
  <Override PartName="/ppt/media/image39.jpg" ContentType="image/jpg"/>
  <Override PartName="/ppt/media/image40.jpg" ContentType="image/jpg"/>
  <Override PartName="/ppt/media/image41.jpg" ContentType="image/jpg"/>
  <Override PartName="/ppt/media/image42.jpg" ContentType="image/jpg"/>
  <Override PartName="/ppt/media/image43.jpg" ContentType="image/jpg"/>
  <Override PartName="/ppt/media/image44.jpg" ContentType="image/jpg"/>
  <Override PartName="/ppt/media/image45.jpg" ContentType="image/jpg"/>
  <Override PartName="/ppt/media/image46.jpg" ContentType="image/jpg"/>
  <Override PartName="/ppt/media/image47.jpg" ContentType="image/jpg"/>
  <Override PartName="/ppt/media/image48.jpg" ContentType="image/jpg"/>
  <Override PartName="/ppt/media/image49.jpg" ContentType="image/jpg"/>
  <Override PartName="/ppt/media/image50.jpg" ContentType="image/jpg"/>
  <Override PartName="/ppt/media/image51.jpg" ContentType="image/jpg"/>
  <Override PartName="/ppt/media/image52.jpg" ContentType="image/jpg"/>
  <Override PartName="/ppt/media/image53.jpg" ContentType="image/jpg"/>
  <Override PartName="/ppt/media/image54.jpg" ContentType="image/jpg"/>
  <Override PartName="/ppt/media/image55.jpg" ContentType="image/jpg"/>
  <Override PartName="/ppt/media/image56.jpg" ContentType="image/jpg"/>
  <Override PartName="/ppt/media/image57.jpg" ContentType="image/jpg"/>
  <Override PartName="/ppt/media/image58.jpg" ContentType="image/jpg"/>
  <Override PartName="/ppt/media/image59.jpg" ContentType="image/jpg"/>
  <Override PartName="/ppt/media/image60.jpg" ContentType="image/jpg"/>
  <Override PartName="/ppt/media/image61.jpg" ContentType="image/jpg"/>
  <Override PartName="/ppt/media/image62.jpg" ContentType="image/jpg"/>
  <Override PartName="/ppt/media/image63.jpg" ContentType="image/jpg"/>
  <Override PartName="/ppt/media/image64.jpg" ContentType="image/jpg"/>
  <Override PartName="/ppt/media/image65.jpg" ContentType="image/jpg"/>
  <Override PartName="/ppt/media/image66.jpg" ContentType="image/jpg"/>
  <Override PartName="/ppt/media/image67.jpg" ContentType="image/jpg"/>
  <Override PartName="/ppt/media/image68.jpg" ContentType="image/jpg"/>
  <Override PartName="/ppt/media/image69.jpg" ContentType="image/jpg"/>
  <Override PartName="/ppt/media/image70.jpg" ContentType="image/jpg"/>
  <Override PartName="/ppt/media/image71.jpg" ContentType="image/jpg"/>
  <Override PartName="/ppt/media/image72.jpg" ContentType="image/jpg"/>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2">
  <p:sldMasterIdLst>
    <p:sldMasterId id="2147483781" r:id="rId4"/>
    <p:sldMasterId id="2147483771" r:id="rId5"/>
  </p:sldMasterIdLst>
  <p:notesMasterIdLst>
    <p:notesMasterId r:id="rId71"/>
  </p:notesMasterIdLst>
  <p:handoutMasterIdLst>
    <p:handoutMasterId r:id="rId72"/>
  </p:handoutMasterIdLst>
  <p:sldIdLst>
    <p:sldId id="321" r:id="rId6"/>
    <p:sldId id="455" r:id="rId7"/>
    <p:sldId id="592" r:id="rId8"/>
    <p:sldId id="283" r:id="rId9"/>
    <p:sldId id="259" r:id="rId10"/>
    <p:sldId id="610" r:id="rId11"/>
    <p:sldId id="257" r:id="rId12"/>
    <p:sldId id="258" r:id="rId13"/>
    <p:sldId id="260" r:id="rId14"/>
    <p:sldId id="261" r:id="rId15"/>
    <p:sldId id="265" r:id="rId16"/>
    <p:sldId id="269" r:id="rId17"/>
    <p:sldId id="578" r:id="rId18"/>
    <p:sldId id="284" r:id="rId19"/>
    <p:sldId id="573" r:id="rId20"/>
    <p:sldId id="588" r:id="rId21"/>
    <p:sldId id="581" r:id="rId22"/>
    <p:sldId id="602" r:id="rId23"/>
    <p:sldId id="604" r:id="rId24"/>
    <p:sldId id="608" r:id="rId25"/>
    <p:sldId id="609" r:id="rId26"/>
    <p:sldId id="569" r:id="rId27"/>
    <p:sldId id="469" r:id="rId28"/>
    <p:sldId id="560" r:id="rId29"/>
    <p:sldId id="590" r:id="rId30"/>
    <p:sldId id="563" r:id="rId31"/>
    <p:sldId id="567" r:id="rId32"/>
    <p:sldId id="518" r:id="rId33"/>
    <p:sldId id="546" r:id="rId34"/>
    <p:sldId id="599" r:id="rId35"/>
    <p:sldId id="571" r:id="rId36"/>
    <p:sldId id="611" r:id="rId37"/>
    <p:sldId id="612" r:id="rId38"/>
    <p:sldId id="594" r:id="rId39"/>
    <p:sldId id="595" r:id="rId40"/>
    <p:sldId id="596" r:id="rId41"/>
    <p:sldId id="600" r:id="rId42"/>
    <p:sldId id="564" r:id="rId43"/>
    <p:sldId id="603" r:id="rId44"/>
    <p:sldId id="601" r:id="rId45"/>
    <p:sldId id="597" r:id="rId46"/>
    <p:sldId id="605" r:id="rId47"/>
    <p:sldId id="606" r:id="rId48"/>
    <p:sldId id="335" r:id="rId49"/>
    <p:sldId id="346" r:id="rId50"/>
    <p:sldId id="607" r:id="rId51"/>
    <p:sldId id="286" r:id="rId52"/>
    <p:sldId id="486" r:id="rId53"/>
    <p:sldId id="585" r:id="rId54"/>
    <p:sldId id="475" r:id="rId55"/>
    <p:sldId id="586" r:id="rId56"/>
    <p:sldId id="492" r:id="rId57"/>
    <p:sldId id="584" r:id="rId58"/>
    <p:sldId id="582" r:id="rId59"/>
    <p:sldId id="593" r:id="rId60"/>
    <p:sldId id="598" r:id="rId61"/>
    <p:sldId id="555" r:id="rId62"/>
    <p:sldId id="579" r:id="rId63"/>
    <p:sldId id="556" r:id="rId64"/>
    <p:sldId id="574" r:id="rId65"/>
    <p:sldId id="515" r:id="rId66"/>
    <p:sldId id="412" r:id="rId67"/>
    <p:sldId id="510" r:id="rId68"/>
    <p:sldId id="266" r:id="rId69"/>
    <p:sldId id="324" r:id="rId70"/>
  </p:sldIdLst>
  <p:sldSz cx="12192000" cy="6858000"/>
  <p:notesSz cx="7010400" cy="9223375"/>
  <p:embeddedFontLst>
    <p:embeddedFont>
      <p:font typeface="Bookman Old Style" panose="02050604050505020204" pitchFamily="18" charset="0"/>
      <p:regular r:id="rId73"/>
      <p:bold r:id="rId74"/>
      <p:italic r:id="rId75"/>
      <p:boldItalic r:id="rId76"/>
    </p:embeddedFont>
    <p:embeddedFont>
      <p:font typeface="Calibri" panose="020F0502020204030204" pitchFamily="34" charset="0"/>
      <p:regular r:id="rId77"/>
      <p:bold r:id="rId78"/>
      <p:italic r:id="rId79"/>
      <p:boldItalic r:id="rId80"/>
    </p:embeddedFont>
    <p:embeddedFont>
      <p:font typeface="Montserrat" panose="020B0604020202020204" charset="0"/>
      <p:regular r:id="rId81"/>
      <p:bold r:id="rId82"/>
    </p:embeddedFont>
    <p:embeddedFont>
      <p:font typeface="Montserrat Semi Bold" panose="020B0604020202020204" charset="0"/>
      <p:bold r:id="rId83"/>
    </p:embeddedFont>
    <p:embeddedFont>
      <p:font typeface="Roboto" panose="020B0604020202020204" charset="0"/>
      <p:regular r:id="rId84"/>
      <p:bold r:id="rId85"/>
      <p:italic r:id="rId86"/>
      <p:boldItalic r:id="rId87"/>
    </p:embeddedFont>
    <p:embeddedFont>
      <p:font typeface="Roboto Black" panose="020B0604020202020204" charset="0"/>
      <p:bold r:id="rId88"/>
      <p:boldItalic r:id="rId89"/>
    </p:embeddedFont>
    <p:embeddedFont>
      <p:font typeface="Segoe UI" panose="020B0502040204020203" pitchFamily="34" charset="0"/>
      <p:regular r:id="rId90"/>
      <p:bold r:id="rId91"/>
      <p:italic r:id="rId92"/>
      <p:boldItalic r:id="rId93"/>
    </p:embeddedFont>
    <p:embeddedFont>
      <p:font typeface="Verdana" panose="020B0604030504040204" pitchFamily="34" charset="0"/>
      <p:regular r:id="rId94"/>
      <p:bold r:id="rId95"/>
      <p:italic r:id="rId96"/>
      <p:boldItalic r:id="rId97"/>
    </p:embeddedFont>
    <p:embeddedFont>
      <p:font typeface="Wingdings 3" panose="05040102010807070707" pitchFamily="18" charset="2"/>
      <p:regular r:id="rId9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E99A9"/>
    <a:srgbClr val="036080"/>
    <a:srgbClr val="FFC843"/>
    <a:srgbClr val="B9C8D3"/>
    <a:srgbClr val="BABF33"/>
    <a:srgbClr val="BB2054"/>
    <a:srgbClr val="0036C9"/>
    <a:srgbClr val="0046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82732" autoAdjust="0"/>
  </p:normalViewPr>
  <p:slideViewPr>
    <p:cSldViewPr snapToGrid="0">
      <p:cViewPr varScale="1">
        <p:scale>
          <a:sx n="72" d="100"/>
          <a:sy n="72" d="100"/>
        </p:scale>
        <p:origin x="576" y="66"/>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92" d="100"/>
          <a:sy n="92" d="100"/>
        </p:scale>
        <p:origin x="2556"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font" Target="fonts/font12.fntdata"/><Relationship Id="rId89" Type="http://schemas.openxmlformats.org/officeDocument/2006/relationships/font" Target="fonts/font17.fntdata"/><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font" Target="fonts/font2.fntdata"/><Relationship Id="rId79" Type="http://schemas.openxmlformats.org/officeDocument/2006/relationships/font" Target="fonts/font7.fntdata"/><Relationship Id="rId102" Type="http://schemas.openxmlformats.org/officeDocument/2006/relationships/tableStyles" Target="tableStyles.xml"/><Relationship Id="rId5" Type="http://schemas.openxmlformats.org/officeDocument/2006/relationships/slideMaster" Target="slideMasters/slideMaster2.xml"/><Relationship Id="rId90" Type="http://schemas.openxmlformats.org/officeDocument/2006/relationships/font" Target="fonts/font18.fntdata"/><Relationship Id="rId95" Type="http://schemas.openxmlformats.org/officeDocument/2006/relationships/font" Target="fonts/font23.fntdata"/><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font" Target="fonts/font8.fntdata"/><Relationship Id="rId85" Type="http://schemas.openxmlformats.org/officeDocument/2006/relationships/font" Target="fonts/font13.fntdata"/><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font" Target="fonts/font3.fntdata"/><Relationship Id="rId83" Type="http://schemas.openxmlformats.org/officeDocument/2006/relationships/font" Target="fonts/font11.fntdata"/><Relationship Id="rId88" Type="http://schemas.openxmlformats.org/officeDocument/2006/relationships/font" Target="fonts/font16.fntdata"/><Relationship Id="rId91" Type="http://schemas.openxmlformats.org/officeDocument/2006/relationships/font" Target="fonts/font19.fntdata"/><Relationship Id="rId96" Type="http://schemas.openxmlformats.org/officeDocument/2006/relationships/font" Target="fonts/font24.fntdata"/><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font" Target="fonts/font1.fntdata"/><Relationship Id="rId78" Type="http://schemas.openxmlformats.org/officeDocument/2006/relationships/font" Target="fonts/font6.fntdata"/><Relationship Id="rId81" Type="http://schemas.openxmlformats.org/officeDocument/2006/relationships/font" Target="fonts/font9.fntdata"/><Relationship Id="rId86" Type="http://schemas.openxmlformats.org/officeDocument/2006/relationships/font" Target="fonts/font14.fntdata"/><Relationship Id="rId94" Type="http://schemas.openxmlformats.org/officeDocument/2006/relationships/font" Target="fonts/font22.fntdata"/><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font" Target="fonts/font4.fntdata"/><Relationship Id="rId97" Type="http://schemas.openxmlformats.org/officeDocument/2006/relationships/font" Target="fonts/font25.fntdata"/><Relationship Id="rId7" Type="http://schemas.openxmlformats.org/officeDocument/2006/relationships/slide" Target="slides/slide2.xml"/><Relationship Id="rId71" Type="http://schemas.openxmlformats.org/officeDocument/2006/relationships/notesMaster" Target="notesMasters/notesMaster1.xml"/><Relationship Id="rId92" Type="http://schemas.openxmlformats.org/officeDocument/2006/relationships/font" Target="fonts/font20.fntdata"/><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font" Target="fonts/font15.fntdata"/><Relationship Id="rId61" Type="http://schemas.openxmlformats.org/officeDocument/2006/relationships/slide" Target="slides/slide56.xml"/><Relationship Id="rId82" Type="http://schemas.openxmlformats.org/officeDocument/2006/relationships/font" Target="fonts/font10.fntdata"/><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font" Target="fonts/font5.fntdata"/><Relationship Id="rId100"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handoutMaster" Target="handoutMasters/handoutMaster1.xml"/><Relationship Id="rId93" Type="http://schemas.openxmlformats.org/officeDocument/2006/relationships/font" Target="fonts/font21.fntdata"/><Relationship Id="rId98" Type="http://schemas.openxmlformats.org/officeDocument/2006/relationships/font" Target="fonts/font26.fntdata"/><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6"/>
            <a:ext cx="3037840" cy="46305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6"/>
            <a:ext cx="3037840" cy="463059"/>
          </a:xfrm>
          <a:prstGeom prst="rect">
            <a:avLst/>
          </a:prstGeom>
        </p:spPr>
        <p:txBody>
          <a:bodyPr vert="horz" lIns="91440" tIns="45720" rIns="91440" bIns="45720" rtlCol="0"/>
          <a:lstStyle>
            <a:lvl1pPr algn="r">
              <a:defRPr sz="1200"/>
            </a:lvl1pPr>
          </a:lstStyle>
          <a:p>
            <a:fld id="{FA0657D6-E5BC-4EEE-9B53-1F84CEA62985}" type="datetimeFigureOut">
              <a:rPr lang="en-US" smtClean="0"/>
              <a:t>5/6/2020</a:t>
            </a:fld>
            <a:endParaRPr lang="en-US"/>
          </a:p>
        </p:txBody>
      </p:sp>
      <p:sp>
        <p:nvSpPr>
          <p:cNvPr id="4" name="Footer Placeholder 3"/>
          <p:cNvSpPr>
            <a:spLocks noGrp="1"/>
          </p:cNvSpPr>
          <p:nvPr>
            <p:ph type="ftr" sz="quarter" idx="2"/>
          </p:nvPr>
        </p:nvSpPr>
        <p:spPr>
          <a:xfrm>
            <a:off x="0" y="8760319"/>
            <a:ext cx="3037840" cy="463059"/>
          </a:xfrm>
          <a:prstGeom prst="rect">
            <a:avLst/>
          </a:prstGeom>
        </p:spPr>
        <p:txBody>
          <a:bodyPr vert="horz" lIns="91440" tIns="45720" rIns="91440" bIns="45720" rtlCol="0" anchor="b"/>
          <a:lstStyle>
            <a:lvl1pPr algn="l">
              <a:defRPr sz="1200"/>
            </a:lvl1pPr>
          </a:lstStyle>
          <a:p>
            <a:r>
              <a:rPr lang="en-US"/>
              <a:t>Helping People Live better Lives.</a:t>
            </a:r>
          </a:p>
        </p:txBody>
      </p:sp>
      <p:sp>
        <p:nvSpPr>
          <p:cNvPr id="5" name="Slide Number Placeholder 4"/>
          <p:cNvSpPr>
            <a:spLocks noGrp="1"/>
          </p:cNvSpPr>
          <p:nvPr>
            <p:ph type="sldNum" sz="quarter" idx="3"/>
          </p:nvPr>
        </p:nvSpPr>
        <p:spPr>
          <a:xfrm>
            <a:off x="3970938" y="8760319"/>
            <a:ext cx="3037840" cy="463059"/>
          </a:xfrm>
          <a:prstGeom prst="rect">
            <a:avLst/>
          </a:prstGeom>
        </p:spPr>
        <p:txBody>
          <a:bodyPr vert="horz" lIns="91440" tIns="45720" rIns="91440" bIns="45720" rtlCol="0" anchor="b"/>
          <a:lstStyle>
            <a:lvl1pPr algn="r">
              <a:defRPr sz="1200"/>
            </a:lvl1pPr>
          </a:lstStyle>
          <a:p>
            <a:fld id="{CE2D82DA-5D93-4F01-ABBC-625518272C17}" type="slidenum">
              <a:rPr lang="en-US" smtClean="0"/>
              <a:t>‹#›</a:t>
            </a:fld>
            <a:endParaRPr lang="en-US"/>
          </a:p>
        </p:txBody>
      </p:sp>
    </p:spTree>
    <p:extLst>
      <p:ext uri="{BB962C8B-B14F-4D97-AF65-F5344CB8AC3E}">
        <p14:creationId xmlns:p14="http://schemas.microsoft.com/office/powerpoint/2010/main" val="196309650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2"/>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44" y="2"/>
            <a:ext cx="3038475" cy="461963"/>
          </a:xfrm>
          <a:prstGeom prst="rect">
            <a:avLst/>
          </a:prstGeom>
        </p:spPr>
        <p:txBody>
          <a:bodyPr vert="horz" lIns="91440" tIns="45720" rIns="91440" bIns="45720" rtlCol="0"/>
          <a:lstStyle>
            <a:lvl1pPr algn="r">
              <a:defRPr sz="1200"/>
            </a:lvl1pPr>
          </a:lstStyle>
          <a:p>
            <a:fld id="{CD473510-9A33-4C2D-814F-062FEB88BA13}" type="datetimeFigureOut">
              <a:rPr lang="en-US" smtClean="0"/>
              <a:t>5/6/2020</a:t>
            </a:fld>
            <a:endParaRPr lang="en-US"/>
          </a:p>
        </p:txBody>
      </p:sp>
      <p:sp>
        <p:nvSpPr>
          <p:cNvPr id="4" name="Slide Image Placeholder 3"/>
          <p:cNvSpPr>
            <a:spLocks noGrp="1" noRot="1" noChangeAspect="1"/>
          </p:cNvSpPr>
          <p:nvPr>
            <p:ph type="sldImg" idx="2"/>
          </p:nvPr>
        </p:nvSpPr>
        <p:spPr>
          <a:xfrm>
            <a:off x="738188" y="1152525"/>
            <a:ext cx="5534025" cy="3113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38650"/>
            <a:ext cx="5607050" cy="36322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7" y="8761413"/>
            <a:ext cx="3038475" cy="461962"/>
          </a:xfrm>
          <a:prstGeom prst="rect">
            <a:avLst/>
          </a:prstGeom>
        </p:spPr>
        <p:txBody>
          <a:bodyPr vert="horz" lIns="91440" tIns="45720" rIns="91440" bIns="45720" rtlCol="0" anchor="b"/>
          <a:lstStyle>
            <a:lvl1pPr algn="l">
              <a:defRPr sz="1200"/>
            </a:lvl1pPr>
          </a:lstStyle>
          <a:p>
            <a:r>
              <a:rPr lang="en-US"/>
              <a:t>Helping People Live better Lives.</a:t>
            </a:r>
          </a:p>
        </p:txBody>
      </p:sp>
      <p:sp>
        <p:nvSpPr>
          <p:cNvPr id="7" name="Slide Number Placeholder 6"/>
          <p:cNvSpPr>
            <a:spLocks noGrp="1"/>
          </p:cNvSpPr>
          <p:nvPr>
            <p:ph type="sldNum" sz="quarter" idx="5"/>
          </p:nvPr>
        </p:nvSpPr>
        <p:spPr>
          <a:xfrm>
            <a:off x="3970344" y="8761413"/>
            <a:ext cx="3038475" cy="461962"/>
          </a:xfrm>
          <a:prstGeom prst="rect">
            <a:avLst/>
          </a:prstGeom>
        </p:spPr>
        <p:txBody>
          <a:bodyPr vert="horz" lIns="91440" tIns="45720" rIns="91440" bIns="45720" rtlCol="0" anchor="b"/>
          <a:lstStyle>
            <a:lvl1pPr algn="r">
              <a:defRPr sz="1200"/>
            </a:lvl1pPr>
          </a:lstStyle>
          <a:p>
            <a:fld id="{A06937D5-D888-482B-A8AA-31593E913E0B}" type="slidenum">
              <a:rPr lang="en-US" smtClean="0"/>
              <a:t>‹#›</a:t>
            </a:fld>
            <a:endParaRPr lang="en-US"/>
          </a:p>
        </p:txBody>
      </p:sp>
    </p:spTree>
    <p:extLst>
      <p:ext uri="{BB962C8B-B14F-4D97-AF65-F5344CB8AC3E}">
        <p14:creationId xmlns:p14="http://schemas.microsoft.com/office/powerpoint/2010/main" val="41823318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64</a:t>
            </a:fld>
            <a:endParaRPr lang="en-US"/>
          </a:p>
        </p:txBody>
      </p:sp>
    </p:spTree>
    <p:extLst>
      <p:ext uri="{BB962C8B-B14F-4D97-AF65-F5344CB8AC3E}">
        <p14:creationId xmlns:p14="http://schemas.microsoft.com/office/powerpoint/2010/main" val="2332766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dhhs.ne.gov" TargetMode="External"/><Relationship Id="rId2" Type="http://schemas.openxmlformats.org/officeDocument/2006/relationships/hyperlink" Target="mailto:First.Last@nebraska.gov" TargetMode="External"/><Relationship Id="rId1" Type="http://schemas.openxmlformats.org/officeDocument/2006/relationships/slideMaster" Target="../slideMasters/slideMaster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603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rand DHHS Photo Layout">
    <p:spTree>
      <p:nvGrpSpPr>
        <p:cNvPr id="1" name=""/>
        <p:cNvGrpSpPr/>
        <p:nvPr/>
      </p:nvGrpSpPr>
      <p:grpSpPr>
        <a:xfrm>
          <a:off x="0" y="0"/>
          <a:ext cx="0" cy="0"/>
          <a:chOff x="0" y="0"/>
          <a:chExt cx="0" cy="0"/>
        </a:xfrm>
      </p:grpSpPr>
      <p:sp>
        <p:nvSpPr>
          <p:cNvPr id="5" name="Smaller Body Text"/>
          <p:cNvSpPr>
            <a:spLocks noGrp="1"/>
          </p:cNvSpPr>
          <p:nvPr>
            <p:ph type="body" sz="quarter" idx="11" hasCustomPrompt="1"/>
          </p:nvPr>
        </p:nvSpPr>
        <p:spPr>
          <a:xfrm>
            <a:off x="373488" y="1104782"/>
            <a:ext cx="4178022" cy="5029318"/>
          </a:xfrm>
          <a:prstGeom prst="rect">
            <a:avLst/>
          </a:prstGeom>
        </p:spPr>
        <p:txBody>
          <a:bodyPr>
            <a:normAutofit/>
          </a:bodyPr>
          <a:lstStyle>
            <a:lvl1pPr marL="0" indent="0" algn="l">
              <a:buNone/>
              <a:defRPr sz="2000">
                <a:solidFill>
                  <a:schemeClr val="tx1"/>
                </a:solidFill>
              </a:defRPr>
            </a:lvl1pPr>
          </a:lstStyle>
          <a:p>
            <a:pPr lvl="0"/>
            <a:r>
              <a:rPr lang="en-US" dirty="0"/>
              <a:t>Click to edit text</a:t>
            </a:r>
          </a:p>
        </p:txBody>
      </p:sp>
      <p:sp>
        <p:nvSpPr>
          <p:cNvPr id="13" name="Picture Placeholder 12"/>
          <p:cNvSpPr>
            <a:spLocks noGrp="1"/>
          </p:cNvSpPr>
          <p:nvPr>
            <p:ph type="pic" sz="quarter" idx="12"/>
          </p:nvPr>
        </p:nvSpPr>
        <p:spPr>
          <a:xfrm>
            <a:off x="7043895" y="1104782"/>
            <a:ext cx="4808380" cy="3818910"/>
          </a:xfrm>
          <a:prstGeom prst="rect">
            <a:avLst/>
          </a:prstGeom>
        </p:spPr>
        <p:txBody>
          <a:bodyPr/>
          <a:lstStyle>
            <a:lvl1pPr>
              <a:defRPr>
                <a:solidFill>
                  <a:srgbClr val="FFC843"/>
                </a:solidFill>
              </a:defRPr>
            </a:lvl1pPr>
          </a:lstStyle>
          <a:p>
            <a:r>
              <a:rPr lang="en-US" dirty="0"/>
              <a:t>Click icon to add picture</a:t>
            </a:r>
          </a:p>
        </p:txBody>
      </p:sp>
      <p:sp>
        <p:nvSpPr>
          <p:cNvPr id="15" name="Picture Placeholder 14"/>
          <p:cNvSpPr>
            <a:spLocks noGrp="1"/>
          </p:cNvSpPr>
          <p:nvPr>
            <p:ph type="pic" sz="quarter" idx="13"/>
          </p:nvPr>
        </p:nvSpPr>
        <p:spPr>
          <a:xfrm>
            <a:off x="4732338" y="1104782"/>
            <a:ext cx="2130729" cy="1819288"/>
          </a:xfrm>
          <a:prstGeom prst="rect">
            <a:avLst/>
          </a:prstGeom>
        </p:spPr>
        <p:txBody>
          <a:bodyPr/>
          <a:lstStyle>
            <a:lvl1pPr>
              <a:defRPr>
                <a:solidFill>
                  <a:srgbClr val="FFC843"/>
                </a:solidFill>
              </a:defRPr>
            </a:lvl1pPr>
          </a:lstStyle>
          <a:p>
            <a:r>
              <a:rPr lang="en-US" dirty="0"/>
              <a:t>Click icon to add picture</a:t>
            </a:r>
          </a:p>
        </p:txBody>
      </p:sp>
      <p:sp>
        <p:nvSpPr>
          <p:cNvPr id="17" name="Picture Placeholder 16"/>
          <p:cNvSpPr>
            <a:spLocks noGrp="1"/>
          </p:cNvSpPr>
          <p:nvPr>
            <p:ph type="pic" sz="quarter" idx="14"/>
          </p:nvPr>
        </p:nvSpPr>
        <p:spPr>
          <a:xfrm>
            <a:off x="4732338" y="3114565"/>
            <a:ext cx="2160587" cy="1809128"/>
          </a:xfrm>
          <a:prstGeom prst="rect">
            <a:avLst/>
          </a:prstGeom>
        </p:spPr>
        <p:txBody>
          <a:bodyPr/>
          <a:lstStyle>
            <a:lvl1pPr>
              <a:defRPr>
                <a:solidFill>
                  <a:srgbClr val="FFC843"/>
                </a:solidFill>
              </a:defRPr>
            </a:lvl1pPr>
          </a:lstStyle>
          <a:p>
            <a:r>
              <a:rPr lang="en-US" dirty="0"/>
              <a:t>Click icon to add picture</a:t>
            </a:r>
          </a:p>
        </p:txBody>
      </p:sp>
      <p:sp>
        <p:nvSpPr>
          <p:cNvPr id="9" name="Title 1"/>
          <p:cNvSpPr>
            <a:spLocks noGrp="1"/>
          </p:cNvSpPr>
          <p:nvPr>
            <p:ph type="title"/>
          </p:nvPr>
        </p:nvSpPr>
        <p:spPr>
          <a:xfrm>
            <a:off x="373488" y="365126"/>
            <a:ext cx="11478084" cy="696420"/>
          </a:xfrm>
          <a:prstGeom prst="rect">
            <a:avLst/>
          </a:prstGeom>
        </p:spPr>
        <p:txBody>
          <a:bodyPr>
            <a:normAutofit/>
          </a:bodyPr>
          <a:lstStyle>
            <a:lvl1pPr algn="l">
              <a:defRPr sz="3600"/>
            </a:lvl1pPr>
          </a:lstStyle>
          <a:p>
            <a:r>
              <a:rPr lang="en-US"/>
              <a:t>Click to edit Master title style</a:t>
            </a:r>
            <a:endParaRPr lang="en-US" dirty="0"/>
          </a:p>
        </p:txBody>
      </p:sp>
      <p:cxnSp>
        <p:nvCxnSpPr>
          <p:cNvPr id="12" name="Title Page Rule Line"/>
          <p:cNvCxnSpPr/>
          <p:nvPr/>
        </p:nvCxnSpPr>
        <p:spPr>
          <a:xfrm>
            <a:off x="373487" y="94199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084963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4" name="Text Placeholder 3"/>
          <p:cNvSpPr>
            <a:spLocks noGrp="1"/>
          </p:cNvSpPr>
          <p:nvPr>
            <p:ph type="body" sz="quarter" idx="10"/>
          </p:nvPr>
        </p:nvSpPr>
        <p:spPr>
          <a:xfrm>
            <a:off x="838200" y="1808702"/>
            <a:ext cx="3211513" cy="3969797"/>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81564" y="1808163"/>
            <a:ext cx="6872235" cy="397033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42711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and DHHS End Slide Layout">
    <p:spTree>
      <p:nvGrpSpPr>
        <p:cNvPr id="1" name=""/>
        <p:cNvGrpSpPr/>
        <p:nvPr/>
      </p:nvGrpSpPr>
      <p:grpSpPr>
        <a:xfrm>
          <a:off x="0" y="0"/>
          <a:ext cx="0" cy="0"/>
          <a:chOff x="0" y="0"/>
          <a:chExt cx="0" cy="0"/>
        </a:xfrm>
      </p:grpSpPr>
      <p:sp>
        <p:nvSpPr>
          <p:cNvPr id="10" name="Subhead"/>
          <p:cNvSpPr>
            <a:spLocks noGrp="1"/>
          </p:cNvSpPr>
          <p:nvPr>
            <p:ph type="body" sz="quarter" idx="11" hasCustomPrompt="1"/>
          </p:nvPr>
        </p:nvSpPr>
        <p:spPr>
          <a:xfrm>
            <a:off x="838200" y="2755761"/>
            <a:ext cx="10478729" cy="774839"/>
          </a:xfrm>
          <a:prstGeom prst="rect">
            <a:avLst/>
          </a:prstGeom>
          <a:noFill/>
        </p:spPr>
        <p:txBody>
          <a:bodyPr anchor="t" anchorCtr="1">
            <a:noAutofit/>
          </a:bodyPr>
          <a:lstStyle>
            <a:lvl1pPr marL="0" marR="0" indent="0" algn="ctr" defTabSz="914400" rtl="0" eaLnBrk="1" fontAlgn="auto" latinLnBrk="0" hangingPunct="1">
              <a:lnSpc>
                <a:spcPct val="100000"/>
              </a:lnSpc>
              <a:spcBef>
                <a:spcPts val="0"/>
              </a:spcBef>
              <a:spcAft>
                <a:spcPts val="600"/>
              </a:spcAft>
              <a:buClrTx/>
              <a:buSzTx/>
              <a:buFontTx/>
              <a:buNone/>
              <a:tabLst/>
              <a:defRPr sz="2400">
                <a:solidFill>
                  <a:srgbClr val="5690E2"/>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Click to edit Title</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Click to edit Department</a:t>
            </a:r>
          </a:p>
        </p:txBody>
      </p:sp>
      <p:sp>
        <p:nvSpPr>
          <p:cNvPr id="11" name="Page Subhead Bold"/>
          <p:cNvSpPr>
            <a:spLocks noGrp="1"/>
          </p:cNvSpPr>
          <p:nvPr>
            <p:ph type="body" sz="quarter" idx="12" hasCustomPrompt="1"/>
          </p:nvPr>
        </p:nvSpPr>
        <p:spPr>
          <a:xfrm>
            <a:off x="838200" y="2240666"/>
            <a:ext cx="10478729" cy="469563"/>
          </a:xfrm>
          <a:prstGeom prst="rect">
            <a:avLst/>
          </a:prstGeom>
          <a:solidFill>
            <a:srgbClr val="036080"/>
          </a:solidFill>
          <a:effectLst>
            <a:innerShdw blurRad="63500" dist="50800" dir="13500000">
              <a:prstClr val="black">
                <a:alpha val="50000"/>
              </a:prstClr>
            </a:innerShdw>
          </a:effectLst>
        </p:spPr>
        <p:txBody>
          <a:bodyPr>
            <a:noAutofit/>
          </a:bodyPr>
          <a:lstStyle>
            <a:lvl1pPr marL="0" indent="0" algn="ctr">
              <a:buClr>
                <a:srgbClr val="0036C9"/>
              </a:buClr>
              <a:buFont typeface="Wingdings 3" panose="05040102010807070707" pitchFamily="18" charset="2"/>
              <a:buNone/>
              <a:defRPr sz="2800" b="1" baseline="0">
                <a:solidFill>
                  <a:schemeClr val="bg1"/>
                </a:solidFill>
              </a:defRPr>
            </a:lvl1pPr>
          </a:lstStyle>
          <a:p>
            <a:pPr lvl="0"/>
            <a:r>
              <a:rPr lang="en-US" dirty="0"/>
              <a:t>Click to edit Contact Name</a:t>
            </a:r>
          </a:p>
        </p:txBody>
      </p:sp>
      <p:sp>
        <p:nvSpPr>
          <p:cNvPr id="13" name="Additonal Text"/>
          <p:cNvSpPr>
            <a:spLocks noGrp="1"/>
          </p:cNvSpPr>
          <p:nvPr>
            <p:ph type="body" sz="quarter" idx="13" hasCustomPrompt="1"/>
          </p:nvPr>
        </p:nvSpPr>
        <p:spPr>
          <a:xfrm>
            <a:off x="840085" y="4610335"/>
            <a:ext cx="10478729" cy="765965"/>
          </a:xfrm>
          <a:prstGeom prst="rect">
            <a:avLst/>
          </a:prstGeom>
        </p:spPr>
        <p:txBody>
          <a:bodyPr/>
          <a:lstStyle>
            <a:lvl1pPr marL="0" indent="0" algn="ctr">
              <a:buClr>
                <a:srgbClr val="0036C9"/>
              </a:buClr>
              <a:buFontTx/>
              <a:buNone/>
              <a:tabLst>
                <a:tab pos="182880" algn="l"/>
              </a:tabLst>
              <a:defRPr sz="1200" baseline="0">
                <a:solidFill>
                  <a:schemeClr val="tx1"/>
                </a:solidFill>
                <a:latin typeface="+mn-lt"/>
              </a:defRPr>
            </a:lvl1pPr>
            <a:lvl2pPr defTabSz="1828800">
              <a:defRPr/>
            </a:lvl2pPr>
            <a:lvl4pPr marL="1097280" indent="0">
              <a:spcBef>
                <a:spcPts val="1000"/>
              </a:spcBef>
              <a:buClr>
                <a:schemeClr val="accent1"/>
              </a:buClr>
              <a:buFontTx/>
              <a:buNone/>
              <a:defRPr/>
            </a:lvl4pPr>
          </a:lstStyle>
          <a:p>
            <a:pPr lvl="0"/>
            <a:r>
              <a:rPr lang="en-US" dirty="0"/>
              <a:t>Click to add additional text</a:t>
            </a:r>
          </a:p>
        </p:txBody>
      </p:sp>
      <p:sp>
        <p:nvSpPr>
          <p:cNvPr id="14" name="Email Text"/>
          <p:cNvSpPr>
            <a:spLocks noGrp="1"/>
          </p:cNvSpPr>
          <p:nvPr>
            <p:ph type="body" sz="quarter" idx="14" hasCustomPrompt="1"/>
          </p:nvPr>
        </p:nvSpPr>
        <p:spPr>
          <a:xfrm>
            <a:off x="846764" y="3585624"/>
            <a:ext cx="10478729" cy="463576"/>
          </a:xfrm>
          <a:prstGeom prst="rect">
            <a:avLst/>
          </a:prstGeom>
        </p:spPr>
        <p:txBody>
          <a:bodyPr>
            <a:normAutofit/>
          </a:bodyPr>
          <a:lstStyle>
            <a:lvl1pPr marL="0" indent="0" algn="ctr">
              <a:buClr>
                <a:srgbClr val="0036C9"/>
              </a:buClr>
              <a:buFontTx/>
              <a:buNone/>
              <a:tabLst>
                <a:tab pos="182880" algn="l"/>
              </a:tabLst>
              <a:defRPr lang="en-US" sz="1600" b="0" kern="1200" baseline="0" dirty="0" smtClean="0">
                <a:solidFill>
                  <a:srgbClr val="036080"/>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a:solidFill>
                  <a:schemeClr val="accent2">
                    <a:lumMod val="50000"/>
                  </a:schemeClr>
                </a:solidFill>
                <a:hlinkClick r:id="rId2"/>
              </a:rPr>
              <a:t>First.Last@nebraska.gov</a:t>
            </a:r>
            <a:endParaRPr lang="en-US" dirty="0"/>
          </a:p>
        </p:txBody>
      </p:sp>
      <p:sp>
        <p:nvSpPr>
          <p:cNvPr id="16" name="Website"/>
          <p:cNvSpPr txBox="1">
            <a:spLocks/>
          </p:cNvSpPr>
          <p:nvPr/>
        </p:nvSpPr>
        <p:spPr>
          <a:xfrm>
            <a:off x="5194998" y="5431323"/>
            <a:ext cx="1788606" cy="361538"/>
          </a:xfrm>
          <a:prstGeom prst="rect">
            <a:avLst/>
          </a:prstGeom>
          <a:noFill/>
          <a:ln>
            <a:solidFill>
              <a:srgbClr val="FFC843"/>
            </a:solidFill>
          </a:ln>
          <a:effectLst>
            <a:softEdge rad="0"/>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spc="70" baseline="0" dirty="0">
                <a:solidFill>
                  <a:srgbClr val="036080"/>
                </a:solidFill>
                <a:latin typeface="+mj-lt"/>
                <a:cs typeface="Gisha" panose="020B0502040204020203" pitchFamily="34" charset="-79"/>
                <a:hlinkClick r:id="rId3"/>
              </a:rPr>
              <a:t>dhhs.ne.gov</a:t>
            </a:r>
            <a:endParaRPr lang="en-US" sz="1600" b="1" spc="70" baseline="0" dirty="0">
              <a:solidFill>
                <a:srgbClr val="036080"/>
              </a:solidFill>
              <a:latin typeface="+mj-lt"/>
              <a:cs typeface="Gisha" panose="020B0502040204020203" pitchFamily="34" charset="-79"/>
            </a:endParaRPr>
          </a:p>
        </p:txBody>
      </p:sp>
      <p:pic>
        <p:nvPicPr>
          <p:cNvPr id="7" name="Faceboo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2989" y="5360085"/>
            <a:ext cx="457200" cy="432776"/>
          </a:xfrm>
          <a:prstGeom prst="rect">
            <a:avLst/>
          </a:prstGeom>
          <a:effectLst/>
        </p:spPr>
      </p:pic>
      <p:sp>
        <p:nvSpPr>
          <p:cNvPr id="2" name="TextBox 1"/>
          <p:cNvSpPr txBox="1"/>
          <p:nvPr userDrawn="1"/>
        </p:nvSpPr>
        <p:spPr>
          <a:xfrm>
            <a:off x="2064425" y="5834088"/>
            <a:ext cx="769276" cy="223138"/>
          </a:xfrm>
          <a:prstGeom prst="rect">
            <a:avLst/>
          </a:prstGeom>
          <a:noFill/>
        </p:spPr>
        <p:txBody>
          <a:bodyPr wrap="square" rtlCol="0">
            <a:spAutoFit/>
          </a:bodyPr>
          <a:lstStyle/>
          <a:p>
            <a:r>
              <a:rPr lang="en-US" sz="850" kern="1200" dirty="0">
                <a:solidFill>
                  <a:schemeClr val="tx1"/>
                </a:solidFill>
                <a:effectLst/>
                <a:latin typeface="+mn-lt"/>
                <a:ea typeface="+mn-ea"/>
                <a:cs typeface="+mn-cs"/>
              </a:rPr>
              <a:t>@NEDHHS</a:t>
            </a:r>
            <a:endParaRPr lang="en-US" sz="850" dirty="0"/>
          </a:p>
        </p:txBody>
      </p:sp>
      <p:pic>
        <p:nvPicPr>
          <p:cNvPr id="5" name="Twitte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8976" y="5360085"/>
            <a:ext cx="467498" cy="432776"/>
          </a:xfrm>
          <a:prstGeom prst="rect">
            <a:avLst/>
          </a:prstGeom>
        </p:spPr>
      </p:pic>
      <p:sp>
        <p:nvSpPr>
          <p:cNvPr id="17" name="TextBox 16"/>
          <p:cNvSpPr txBox="1"/>
          <p:nvPr userDrawn="1"/>
        </p:nvSpPr>
        <p:spPr>
          <a:xfrm>
            <a:off x="297907" y="5834088"/>
            <a:ext cx="769276" cy="223138"/>
          </a:xfrm>
          <a:prstGeom prst="rect">
            <a:avLst/>
          </a:prstGeom>
          <a:noFill/>
        </p:spPr>
        <p:txBody>
          <a:bodyPr wrap="square" rtlCol="0">
            <a:spAutoFit/>
          </a:bodyPr>
          <a:lstStyle/>
          <a:p>
            <a:r>
              <a:rPr lang="en-US" sz="850" kern="1200" dirty="0">
                <a:solidFill>
                  <a:schemeClr val="tx1"/>
                </a:solidFill>
                <a:effectLst/>
                <a:latin typeface="+mn-lt"/>
                <a:ea typeface="+mn-ea"/>
                <a:cs typeface="+mn-cs"/>
              </a:rPr>
              <a:t>@NEDHHS</a:t>
            </a:r>
            <a:endParaRPr lang="en-US" sz="850" dirty="0"/>
          </a:p>
        </p:txBody>
      </p:sp>
      <p:pic>
        <p:nvPicPr>
          <p:cNvPr id="6" name="You Tube"/>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349525" y="5366159"/>
            <a:ext cx="457200" cy="432776"/>
          </a:xfrm>
          <a:prstGeom prst="rect">
            <a:avLst/>
          </a:prstGeom>
        </p:spPr>
      </p:pic>
      <p:sp>
        <p:nvSpPr>
          <p:cNvPr id="19" name="TextBox 18"/>
          <p:cNvSpPr txBox="1"/>
          <p:nvPr userDrawn="1"/>
        </p:nvSpPr>
        <p:spPr>
          <a:xfrm>
            <a:off x="956618" y="5834088"/>
            <a:ext cx="1213825" cy="223138"/>
          </a:xfrm>
          <a:prstGeom prst="rect">
            <a:avLst/>
          </a:prstGeom>
          <a:noFill/>
        </p:spPr>
        <p:txBody>
          <a:bodyPr wrap="square" rtlCol="0">
            <a:spAutoFit/>
          </a:bodyPr>
          <a:lstStyle/>
          <a:p>
            <a:pPr algn="ctr"/>
            <a:r>
              <a:rPr lang="en-US" sz="850" kern="1200" dirty="0" err="1">
                <a:solidFill>
                  <a:schemeClr val="tx1"/>
                </a:solidFill>
                <a:effectLst/>
                <a:latin typeface="+mn-lt"/>
                <a:ea typeface="+mn-ea"/>
                <a:cs typeface="+mn-cs"/>
              </a:rPr>
              <a:t>NebraskaDHHS</a:t>
            </a:r>
            <a:endParaRPr lang="en-US" sz="850" dirty="0"/>
          </a:p>
        </p:txBody>
      </p:sp>
      <p:sp>
        <p:nvSpPr>
          <p:cNvPr id="18" name="Email Text"/>
          <p:cNvSpPr>
            <a:spLocks noGrp="1"/>
          </p:cNvSpPr>
          <p:nvPr>
            <p:ph type="body" sz="quarter" idx="15" hasCustomPrompt="1"/>
          </p:nvPr>
        </p:nvSpPr>
        <p:spPr>
          <a:xfrm>
            <a:off x="846764" y="4049200"/>
            <a:ext cx="10478729" cy="525982"/>
          </a:xfrm>
          <a:prstGeom prst="rect">
            <a:avLst/>
          </a:prstGeom>
        </p:spPr>
        <p:txBody>
          <a:bodyPr>
            <a:normAutofit/>
          </a:bodyPr>
          <a:lstStyle>
            <a:lvl1pPr marL="0" indent="0" algn="ctr">
              <a:buClr>
                <a:srgbClr val="0036C9"/>
              </a:buClr>
              <a:buFontTx/>
              <a:buNone/>
              <a:tabLst>
                <a:tab pos="182880" algn="l"/>
              </a:tabLst>
              <a:defRPr lang="en-US" sz="2400" b="0" kern="1200" baseline="0" dirty="0" smtClean="0">
                <a:solidFill>
                  <a:srgbClr val="7E99A9"/>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a:t>000-000-0000</a:t>
            </a:r>
          </a:p>
        </p:txBody>
      </p:sp>
    </p:spTree>
    <p:extLst>
      <p:ext uri="{BB962C8B-B14F-4D97-AF65-F5344CB8AC3E}">
        <p14:creationId xmlns:p14="http://schemas.microsoft.com/office/powerpoint/2010/main" val="162720345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HHS Bullet Text Layout">
    <p:spTree>
      <p:nvGrpSpPr>
        <p:cNvPr id="1" name=""/>
        <p:cNvGrpSpPr/>
        <p:nvPr/>
      </p:nvGrpSpPr>
      <p:grpSpPr>
        <a:xfrm>
          <a:off x="0" y="0"/>
          <a:ext cx="0" cy="0"/>
          <a:chOff x="0" y="0"/>
          <a:chExt cx="0" cy="0"/>
        </a:xfrm>
      </p:grpSpPr>
      <p:sp>
        <p:nvSpPr>
          <p:cNvPr id="8" name="Title 1"/>
          <p:cNvSpPr>
            <a:spLocks noGrp="1"/>
          </p:cNvSpPr>
          <p:nvPr>
            <p:ph type="title"/>
          </p:nvPr>
        </p:nvSpPr>
        <p:spPr>
          <a:xfrm>
            <a:off x="365097" y="365126"/>
            <a:ext cx="11552349" cy="696420"/>
          </a:xfrm>
          <a:prstGeom prst="rect">
            <a:avLst/>
          </a:prstGeom>
        </p:spPr>
        <p:txBody>
          <a:bodyPr/>
          <a:lstStyle>
            <a:lvl1pPr algn="l">
              <a:defRPr/>
            </a:lvl1pPr>
          </a:lstStyle>
          <a:p>
            <a:r>
              <a:rPr lang="en-US"/>
              <a:t>Click to edit Master title style</a:t>
            </a:r>
            <a:endParaRPr lang="en-US" dirty="0"/>
          </a:p>
        </p:txBody>
      </p:sp>
      <p:cxnSp>
        <p:nvCxnSpPr>
          <p:cNvPr id="9" name="Rule Line"/>
          <p:cNvCxnSpPr/>
          <p:nvPr userDrawn="1"/>
        </p:nvCxnSpPr>
        <p:spPr>
          <a:xfrm>
            <a:off x="432862" y="1148586"/>
            <a:ext cx="11418710" cy="0"/>
          </a:xfrm>
          <a:prstGeom prst="line">
            <a:avLst/>
          </a:prstGeom>
          <a:ln w="15875">
            <a:solidFill>
              <a:srgbClr val="FFC843"/>
            </a:solidFill>
          </a:ln>
        </p:spPr>
        <p:style>
          <a:lnRef idx="1">
            <a:schemeClr val="accent1"/>
          </a:lnRef>
          <a:fillRef idx="0">
            <a:schemeClr val="accent1"/>
          </a:fillRef>
          <a:effectRef idx="0">
            <a:schemeClr val="accent1"/>
          </a:effectRef>
          <a:fontRef idx="minor">
            <a:schemeClr val="tx1"/>
          </a:fontRef>
        </p:style>
      </p:cxnSp>
      <p:sp>
        <p:nvSpPr>
          <p:cNvPr id="6" name="Bulleted Text"/>
          <p:cNvSpPr>
            <a:spLocks noGrp="1"/>
          </p:cNvSpPr>
          <p:nvPr>
            <p:ph type="body" sz="quarter" idx="12" hasCustomPrompt="1"/>
          </p:nvPr>
        </p:nvSpPr>
        <p:spPr>
          <a:xfrm>
            <a:off x="365098" y="1415911"/>
            <a:ext cx="11552349" cy="5356348"/>
          </a:xfrm>
          <a:prstGeom prst="rect">
            <a:avLst/>
          </a:prstGeom>
        </p:spPr>
        <p:txBody>
          <a:bodyPr lIns="0" tIns="45720" rIns="91440"/>
          <a:lstStyle>
            <a:lvl1pPr marL="457200" indent="-274320" algn="l">
              <a:lnSpc>
                <a:spcPct val="150000"/>
              </a:lnSpc>
              <a:spcBef>
                <a:spcPts val="0"/>
              </a:spcBef>
              <a:buClr>
                <a:srgbClr val="0036C9"/>
              </a:buClr>
              <a:buFont typeface="Wingdings 3" panose="05040102010807070707" pitchFamily="18" charset="2"/>
              <a:buChar char=""/>
              <a:defRPr sz="2400" baseline="0">
                <a:solidFill>
                  <a:schemeClr val="tx1"/>
                </a:solidFill>
              </a:defRPr>
            </a:lvl1pPr>
          </a:lstStyle>
          <a:p>
            <a:pPr lvl="0"/>
            <a:r>
              <a:rPr lang="en-US" dirty="0"/>
              <a:t>Click to edit bulleted text</a:t>
            </a:r>
          </a:p>
        </p:txBody>
      </p:sp>
    </p:spTree>
    <p:extLst>
      <p:ext uri="{BB962C8B-B14F-4D97-AF65-F5344CB8AC3E}">
        <p14:creationId xmlns:p14="http://schemas.microsoft.com/office/powerpoint/2010/main" val="1672107990"/>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HHS 2-col Title and Content">
    <p:spTree>
      <p:nvGrpSpPr>
        <p:cNvPr id="1" name=""/>
        <p:cNvGrpSpPr/>
        <p:nvPr/>
      </p:nvGrpSpPr>
      <p:grpSpPr>
        <a:xfrm>
          <a:off x="0" y="0"/>
          <a:ext cx="0" cy="0"/>
          <a:chOff x="0" y="0"/>
          <a:chExt cx="0" cy="0"/>
        </a:xfrm>
      </p:grpSpPr>
      <p:sp>
        <p:nvSpPr>
          <p:cNvPr id="7" name="Body Text 3-col"/>
          <p:cNvSpPr>
            <a:spLocks noGrp="1"/>
          </p:cNvSpPr>
          <p:nvPr>
            <p:ph type="body" sz="quarter" idx="11" hasCustomPrompt="1"/>
          </p:nvPr>
        </p:nvSpPr>
        <p:spPr>
          <a:xfrm>
            <a:off x="373487" y="1409699"/>
            <a:ext cx="11552349" cy="5362559"/>
          </a:xfrm>
          <a:prstGeom prst="rect">
            <a:avLst/>
          </a:prstGeom>
        </p:spPr>
        <p:txBody>
          <a:bodyPr wrap="none" numCol="2" spcCol="4572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2-column text</a:t>
            </a:r>
          </a:p>
        </p:txBody>
      </p:sp>
      <p:sp>
        <p:nvSpPr>
          <p:cNvPr id="6" name="Title 1"/>
          <p:cNvSpPr>
            <a:spLocks noGrp="1"/>
          </p:cNvSpPr>
          <p:nvPr>
            <p:ph type="title"/>
          </p:nvPr>
        </p:nvSpPr>
        <p:spPr>
          <a:xfrm>
            <a:off x="373487" y="365126"/>
            <a:ext cx="11552349" cy="696420"/>
          </a:xfrm>
          <a:prstGeom prst="rect">
            <a:avLst/>
          </a:prstGeom>
        </p:spPr>
        <p:txBody>
          <a:bodyPr/>
          <a:lstStyle>
            <a:lvl1pPr algn="l">
              <a:defRPr/>
            </a:lvl1pPr>
          </a:lstStyle>
          <a:p>
            <a:r>
              <a:rPr lang="en-US"/>
              <a:t>Click to edit Master title style</a:t>
            </a:r>
            <a:endParaRPr lang="en-US" dirty="0"/>
          </a:p>
        </p:txBody>
      </p:sp>
      <p:cxnSp>
        <p:nvCxnSpPr>
          <p:cNvPr id="8" name="Rule Line"/>
          <p:cNvCxnSpPr/>
          <p:nvPr userDrawn="1"/>
        </p:nvCxnSpPr>
        <p:spPr>
          <a:xfrm>
            <a:off x="432862" y="1148586"/>
            <a:ext cx="11418710" cy="0"/>
          </a:xfrm>
          <a:prstGeom prst="line">
            <a:avLst/>
          </a:prstGeom>
          <a:ln w="15875">
            <a:solidFill>
              <a:srgbClr val="FFC8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733333"/>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 1-column bulleted">
    <p:spTree>
      <p:nvGrpSpPr>
        <p:cNvPr id="1" name=""/>
        <p:cNvGrpSpPr/>
        <p:nvPr/>
      </p:nvGrpSpPr>
      <p:grpSpPr>
        <a:xfrm>
          <a:off x="0" y="0"/>
          <a:ext cx="0" cy="0"/>
          <a:chOff x="0" y="0"/>
          <a:chExt cx="0" cy="0"/>
        </a:xfrm>
      </p:grpSpPr>
      <p:sp>
        <p:nvSpPr>
          <p:cNvPr id="9" name="Bulleted Text"/>
          <p:cNvSpPr>
            <a:spLocks noGrp="1"/>
          </p:cNvSpPr>
          <p:nvPr>
            <p:ph type="body" sz="quarter" idx="12" hasCustomPrompt="1"/>
          </p:nvPr>
        </p:nvSpPr>
        <p:spPr>
          <a:xfrm>
            <a:off x="365098" y="1073276"/>
            <a:ext cx="11552349" cy="5060823"/>
          </a:xfrm>
          <a:prstGeom prst="rect">
            <a:avLst/>
          </a:prstGeom>
        </p:spPr>
        <p:txBody>
          <a:bodyPr lIns="0" tIns="45720" rIns="91440" spcCol="274320"/>
          <a:lstStyle>
            <a:lvl1pPr marL="457200" indent="-274320" algn="l">
              <a:lnSpc>
                <a:spcPct val="150000"/>
              </a:lnSpc>
              <a:spcBef>
                <a:spcPts val="0"/>
              </a:spcBef>
              <a:buClr>
                <a:srgbClr val="B9C8D3"/>
              </a:buClr>
              <a:buFont typeface="Wingdings 3" panose="05040102010807070707" pitchFamily="18" charset="2"/>
              <a:buChar char=""/>
              <a:defRPr lang="en-US" sz="1800" kern="1200" baseline="0" dirty="0" smtClean="0">
                <a:solidFill>
                  <a:schemeClr val="tx1"/>
                </a:solidFill>
                <a:latin typeface="+mn-lt"/>
                <a:ea typeface="Roboto" panose="02000000000000000000" pitchFamily="2" charset="0"/>
                <a:cs typeface="Roboto" panose="02000000000000000000" pitchFamily="2" charset="0"/>
              </a:defRPr>
            </a:lvl1pPr>
          </a:lstStyle>
          <a:p>
            <a:pPr lvl="0"/>
            <a:r>
              <a:rPr lang="en-US" dirty="0"/>
              <a:t>1-column bulleted text</a:t>
            </a:r>
          </a:p>
        </p:txBody>
      </p:sp>
      <p:sp>
        <p:nvSpPr>
          <p:cNvPr id="10"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a:t>Headline</a:t>
            </a:r>
          </a:p>
        </p:txBody>
      </p:sp>
      <p:cxnSp>
        <p:nvCxnSpPr>
          <p:cNvPr id="11" name="Title Page Rule Line"/>
          <p:cNvCxnSpPr/>
          <p:nvPr/>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60721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ection Header">
    <p:spTree>
      <p:nvGrpSpPr>
        <p:cNvPr id="1" name=""/>
        <p:cNvGrpSpPr/>
        <p:nvPr/>
      </p:nvGrpSpPr>
      <p:grpSpPr>
        <a:xfrm>
          <a:off x="0" y="0"/>
          <a:ext cx="0" cy="0"/>
          <a:chOff x="0" y="0"/>
          <a:chExt cx="0" cy="0"/>
        </a:xfrm>
      </p:grpSpPr>
      <p:sp>
        <p:nvSpPr>
          <p:cNvPr id="9" name="Title 1"/>
          <p:cNvSpPr>
            <a:spLocks noGrp="1"/>
          </p:cNvSpPr>
          <p:nvPr>
            <p:ph type="title"/>
          </p:nvPr>
        </p:nvSpPr>
        <p:spPr>
          <a:xfrm>
            <a:off x="826577" y="395832"/>
            <a:ext cx="10809692" cy="1359153"/>
          </a:xfrm>
        </p:spPr>
        <p:txBody>
          <a:bodyPr tIns="0" bIns="0"/>
          <a:lstStyle/>
          <a:p>
            <a:r>
              <a:rPr lang="en-US" dirty="0"/>
              <a:t>Click to edit Master title style</a:t>
            </a:r>
          </a:p>
        </p:txBody>
      </p:sp>
      <p:sp>
        <p:nvSpPr>
          <p:cNvPr id="10" name="Content Placeholder 2"/>
          <p:cNvSpPr>
            <a:spLocks noGrp="1"/>
          </p:cNvSpPr>
          <p:nvPr>
            <p:ph idx="1"/>
          </p:nvPr>
        </p:nvSpPr>
        <p:spPr>
          <a:xfrm>
            <a:off x="826577" y="1882620"/>
            <a:ext cx="10809692" cy="4196660"/>
          </a:xfrm>
        </p:spPr>
        <p:txBody>
          <a:bodyPr>
            <a:normAutofit/>
          </a:bodyPr>
          <a:lstStyle>
            <a:lvl1pPr>
              <a:lnSpc>
                <a:spcPct val="90000"/>
              </a:lnSpc>
              <a:defRPr sz="1600"/>
            </a:lvl1pPr>
            <a:lvl2pPr>
              <a:lnSpc>
                <a:spcPct val="90000"/>
              </a:lnSpc>
              <a:defRPr sz="1600">
                <a:latin typeface="Arial"/>
                <a:cs typeface="Arial"/>
              </a:defRPr>
            </a:lvl2pPr>
            <a:lvl3pPr>
              <a:lnSpc>
                <a:spcPct val="90000"/>
              </a:lnSpc>
              <a:defRPr sz="1600"/>
            </a:lvl3pPr>
            <a:lvl4pPr>
              <a:lnSpc>
                <a:spcPct val="90000"/>
              </a:lnSpc>
              <a:defRPr sz="1600"/>
            </a:lvl4pPr>
            <a:lvl5pPr>
              <a:lnSpc>
                <a:spcPct val="90000"/>
              </a:lnSpc>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1275252" y="5936346"/>
            <a:ext cx="1724731" cy="365125"/>
          </a:xfrm>
          <a:prstGeom prst="rect">
            <a:avLst/>
          </a:prstGeom>
        </p:spPr>
        <p:txBody>
          <a:bodyPr/>
          <a:lstStyle>
            <a:lvl1pPr>
              <a:defRPr>
                <a:solidFill>
                  <a:srgbClr val="989EA3"/>
                </a:solidFill>
              </a:defRPr>
            </a:lvl1pPr>
          </a:lstStyle>
          <a:p>
            <a:fld id="{A3F11EEC-60B6-DF4B-A821-B910872C5F64}" type="datetimeFigureOut">
              <a:rPr lang="en-US" smtClean="0"/>
              <a:pPr/>
              <a:t>5/6/2020</a:t>
            </a:fld>
            <a:endParaRPr lang="en-US" dirty="0"/>
          </a:p>
        </p:txBody>
      </p:sp>
      <p:sp>
        <p:nvSpPr>
          <p:cNvPr id="8" name="Footer Placeholder 4"/>
          <p:cNvSpPr>
            <a:spLocks noGrp="1"/>
          </p:cNvSpPr>
          <p:nvPr>
            <p:ph type="ftr" sz="quarter" idx="11"/>
          </p:nvPr>
        </p:nvSpPr>
        <p:spPr>
          <a:xfrm>
            <a:off x="3020889" y="5936346"/>
            <a:ext cx="4473840" cy="365125"/>
          </a:xfrm>
          <a:prstGeom prst="rect">
            <a:avLst/>
          </a:prstGeom>
        </p:spPr>
        <p:txBody>
          <a:bodyPr/>
          <a:lstStyle>
            <a:lvl1pPr algn="ctr">
              <a:defRPr>
                <a:solidFill>
                  <a:srgbClr val="989EA3"/>
                </a:solidFill>
              </a:defRPr>
            </a:lvl1pPr>
          </a:lstStyle>
          <a:p>
            <a:endParaRPr lang="en-US" dirty="0"/>
          </a:p>
        </p:txBody>
      </p:sp>
      <p:sp>
        <p:nvSpPr>
          <p:cNvPr id="11" name="Slide Number Placeholder 5"/>
          <p:cNvSpPr>
            <a:spLocks noGrp="1"/>
          </p:cNvSpPr>
          <p:nvPr>
            <p:ph type="sldNum" sz="quarter" idx="12"/>
          </p:nvPr>
        </p:nvSpPr>
        <p:spPr>
          <a:xfrm>
            <a:off x="7494730" y="5936346"/>
            <a:ext cx="1682916"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Tree>
    <p:extLst>
      <p:ext uri="{BB962C8B-B14F-4D97-AF65-F5344CB8AC3E}">
        <p14:creationId xmlns:p14="http://schemas.microsoft.com/office/powerpoint/2010/main" val="15637683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Headline / 2-column bulleted tex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a:t>Headline</a:t>
            </a:r>
          </a:p>
        </p:txBody>
      </p:sp>
      <p:sp>
        <p:nvSpPr>
          <p:cNvPr id="7" name="Body Text"/>
          <p:cNvSpPr>
            <a:spLocks noGrp="1"/>
          </p:cNvSpPr>
          <p:nvPr>
            <p:ph type="body" sz="quarter" idx="11" hasCustomPrompt="1"/>
          </p:nvPr>
        </p:nvSpPr>
        <p:spPr>
          <a:xfrm>
            <a:off x="373487" y="1073568"/>
            <a:ext cx="11552349" cy="5060532"/>
          </a:xfrm>
          <a:prstGeom prst="rect">
            <a:avLst/>
          </a:prstGeom>
        </p:spPr>
        <p:txBody>
          <a:bodyPr numCol="2" spcCol="274320"/>
          <a:lstStyle>
            <a:lvl1pPr marL="171450" indent="-171450" algn="l">
              <a:buClr>
                <a:srgbClr val="7E99A9"/>
              </a:buClr>
              <a:buFont typeface="Wingdings 3" panose="05040102010807070707" pitchFamily="18" charset="2"/>
              <a:buChar char=""/>
              <a:defRPr sz="1200">
                <a:solidFill>
                  <a:schemeClr val="tx1"/>
                </a:solidFill>
                <a:latin typeface="+mn-lt"/>
              </a:defRPr>
            </a:lvl1pPr>
          </a:lstStyle>
          <a:p>
            <a:pPr lvl="0"/>
            <a:r>
              <a:rPr lang="en-US" dirty="0"/>
              <a:t>2-column</a:t>
            </a:r>
          </a:p>
        </p:txBody>
      </p:sp>
      <p:cxnSp>
        <p:nvCxnSpPr>
          <p:cNvPr id="8"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214779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Large logo">
    <p:spTree>
      <p:nvGrpSpPr>
        <p:cNvPr id="1" name=""/>
        <p:cNvGrpSpPr/>
        <p:nvPr/>
      </p:nvGrpSpPr>
      <p:grpSpPr>
        <a:xfrm>
          <a:off x="0" y="0"/>
          <a:ext cx="0" cy="0"/>
          <a:chOff x="0" y="0"/>
          <a:chExt cx="0" cy="0"/>
        </a:xfrm>
      </p:grpSpPr>
      <p:sp>
        <p:nvSpPr>
          <p:cNvPr id="6" name="Title Placeholder 3"/>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a:latin typeface="+mj-lt"/>
              </a:defRPr>
            </a:lvl1pPr>
          </a:lstStyle>
          <a:p>
            <a:r>
              <a:rPr lang="en-US" dirty="0"/>
              <a:t>Master title</a:t>
            </a:r>
          </a:p>
        </p:txBody>
      </p:sp>
    </p:spTree>
    <p:extLst>
      <p:ext uri="{BB962C8B-B14F-4D97-AF65-F5344CB8AC3E}">
        <p14:creationId xmlns:p14="http://schemas.microsoft.com/office/powerpoint/2010/main" val="34096375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5733415" y="255905"/>
            <a:ext cx="1801495" cy="121920"/>
          </a:xfrm>
          <a:prstGeom prst="rect">
            <a:avLst/>
          </a:prstGeom>
          <a:noFill/>
          <a:ln w="0" cmpd="sng">
            <a:noFill/>
            <a:prstDash val="solid"/>
          </a:ln>
        </p:spPr>
        <p:txBody>
          <a:bodyPr vert="horz" lIns="0" tIns="0" rIns="0" bIns="0" anchor="t"/>
          <a:lstStyle/>
          <a:p>
            <a:pPr marL="0" marR="0" indent="0" algn="l">
              <a:lnSpc>
                <a:spcPts val="900"/>
              </a:lnSpc>
              <a:spcAft>
                <a:spcPts val="0"/>
              </a:spcAft>
            </a:pPr>
            <a:r>
              <a:rPr lang="en-US" sz="950" b="1" spc="5">
                <a:solidFill>
                  <a:srgbClr val="000000"/>
                </a:solidFill>
                <a:latin typeface="Thorndale AMT" panose="02020603050405020304" pitchFamily="1"/>
              </a:rPr>
              <a:t>06:52 Wednesday, May 6, 2020 1 </a:t>
            </a:r>
          </a:p>
        </p:txBody>
      </p:sp>
      <p:sp>
        <p:nvSpPr>
          <p:cNvPr id="5" name="Text Placeholder 4"/>
          <p:cNvSpPr>
            <a:spLocks noGrp="1"/>
          </p:cNvSpPr>
          <p:nvPr>
            <p:ph type="body" idx="10"/>
          </p:nvPr>
        </p:nvSpPr>
        <p:spPr>
          <a:xfrm>
            <a:off x="954405" y="1593850"/>
            <a:ext cx="160655" cy="1628140"/>
          </a:xfrm>
          <a:prstGeom prst="rect">
            <a:avLst/>
          </a:prstGeom>
          <a:noFill/>
          <a:ln w="0" cmpd="sng">
            <a:noFill/>
            <a:prstDash val="solid"/>
          </a:ln>
        </p:spPr>
        <p:txBody>
          <a:bodyPr vert="vert270" lIns="0" tIns="0" rIns="27305" bIns="0" anchor="t"/>
          <a:lstStyle/>
          <a:p>
            <a:pPr marL="0" marR="0" indent="0" algn="l">
              <a:lnSpc>
                <a:spcPts val="800"/>
              </a:lnSpc>
              <a:spcAft>
                <a:spcPts val="190"/>
              </a:spcAft>
            </a:pPr>
            <a:r>
              <a:rPr lang="en-US" sz="1100" spc="-50">
                <a:solidFill>
                  <a:srgbClr val="000000"/>
                </a:solidFill>
                <a:latin typeface="Thorndale AMT" panose="02020603050405020304" pitchFamily="1"/>
              </a:rPr>
              <a:t>Confirmed COVID-19 Cases </a:t>
            </a:r>
          </a:p>
        </p:txBody>
      </p:sp>
      <p:sp>
        <p:nvSpPr>
          <p:cNvPr id="6" name="Text Placeholder 5"/>
          <p:cNvSpPr>
            <a:spLocks noGrp="1"/>
          </p:cNvSpPr>
          <p:nvPr>
            <p:ph type="body" idx="10"/>
          </p:nvPr>
        </p:nvSpPr>
        <p:spPr>
          <a:xfrm>
            <a:off x="1082040" y="655320"/>
            <a:ext cx="5605145" cy="307975"/>
          </a:xfrm>
          <a:prstGeom prst="rect">
            <a:avLst/>
          </a:prstGeom>
          <a:noFill/>
          <a:ln w="0" cmpd="sng">
            <a:noFill/>
            <a:prstDash val="solid"/>
          </a:ln>
        </p:spPr>
        <p:txBody>
          <a:bodyPr vert="horz" lIns="0" tIns="0" rIns="0" bIns="0" anchor="t"/>
          <a:lstStyle/>
          <a:p>
            <a:pPr marL="2103120" marR="0" indent="0" algn="l">
              <a:lnSpc>
                <a:spcPts val="1200"/>
              </a:lnSpc>
              <a:spcAft>
                <a:spcPts val="0"/>
              </a:spcAft>
            </a:pPr>
            <a:r>
              <a:rPr lang="en-US" sz="1150" b="1" spc="0">
                <a:solidFill>
                  <a:srgbClr val="000000"/>
                </a:solidFill>
                <a:latin typeface="Thorndale AMT" panose="02020603050405020304" pitchFamily="1"/>
              </a:rPr>
              <a:t>Laboratory Confirmed COVID-19 Cases by Laboratory Report date-—Nebraska, March-May, 2020, (N=6,472) </a:t>
            </a:r>
          </a:p>
        </p:txBody>
      </p:sp>
      <p:sp>
        <p:nvSpPr>
          <p:cNvPr id="7" name="Text Placeholder 6"/>
          <p:cNvSpPr>
            <a:spLocks noGrp="1"/>
          </p:cNvSpPr>
          <p:nvPr>
            <p:ph type="body" idx="10"/>
          </p:nvPr>
        </p:nvSpPr>
        <p:spPr>
          <a:xfrm>
            <a:off x="1186815" y="1886585"/>
            <a:ext cx="305435" cy="94615"/>
          </a:xfrm>
          <a:prstGeom prst="rect">
            <a:avLst/>
          </a:prstGeom>
          <a:noFill/>
          <a:ln w="0" cmpd="sng">
            <a:noFill/>
            <a:prstDash val="solid"/>
          </a:ln>
        </p:spPr>
        <p:txBody>
          <a:bodyPr vert="horz" lIns="0" tIns="0" rIns="0" bIns="0" anchor="t"/>
          <a:lstStyle/>
          <a:p>
            <a:pPr marL="0" marR="0" indent="0" algn="l">
              <a:lnSpc>
                <a:spcPts val="700"/>
              </a:lnSpc>
              <a:spcAft>
                <a:spcPts val="0"/>
              </a:spcAft>
            </a:pPr>
            <a:r>
              <a:rPr lang="en-US" sz="950" spc="110">
                <a:solidFill>
                  <a:srgbClr val="000000"/>
                </a:solidFill>
                <a:latin typeface="Thorndale AMT" panose="02020603050405020304" pitchFamily="1"/>
              </a:rPr>
              <a:t>400 </a:t>
            </a:r>
          </a:p>
        </p:txBody>
      </p:sp>
      <p:sp>
        <p:nvSpPr>
          <p:cNvPr id="8" name="Text Placeholder 7"/>
          <p:cNvSpPr>
            <a:spLocks noGrp="1"/>
          </p:cNvSpPr>
          <p:nvPr>
            <p:ph type="body" idx="10"/>
          </p:nvPr>
        </p:nvSpPr>
        <p:spPr>
          <a:xfrm>
            <a:off x="1186815" y="2350135"/>
            <a:ext cx="305435" cy="94615"/>
          </a:xfrm>
          <a:prstGeom prst="rect">
            <a:avLst/>
          </a:prstGeom>
          <a:noFill/>
          <a:ln w="0" cmpd="sng">
            <a:noFill/>
            <a:prstDash val="solid"/>
          </a:ln>
        </p:spPr>
        <p:txBody>
          <a:bodyPr vert="horz" lIns="0" tIns="0" rIns="0" bIns="0" anchor="t"/>
          <a:lstStyle/>
          <a:p>
            <a:pPr marL="0" marR="0" indent="0" algn="l">
              <a:lnSpc>
                <a:spcPts val="700"/>
              </a:lnSpc>
              <a:spcAft>
                <a:spcPts val="0"/>
              </a:spcAft>
            </a:pPr>
            <a:r>
              <a:rPr lang="en-US" sz="950" spc="105">
                <a:solidFill>
                  <a:srgbClr val="000000"/>
                </a:solidFill>
                <a:latin typeface="Thorndale AMT" panose="02020603050405020304" pitchFamily="1"/>
              </a:rPr>
              <a:t>300 </a:t>
            </a:r>
          </a:p>
        </p:txBody>
      </p:sp>
      <p:sp>
        <p:nvSpPr>
          <p:cNvPr id="9" name="Text Placeholder 8"/>
          <p:cNvSpPr>
            <a:spLocks noGrp="1"/>
          </p:cNvSpPr>
          <p:nvPr>
            <p:ph type="body" idx="10"/>
          </p:nvPr>
        </p:nvSpPr>
        <p:spPr>
          <a:xfrm>
            <a:off x="1189990" y="1423670"/>
            <a:ext cx="302260" cy="9398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en-US" sz="950" spc="95">
                <a:solidFill>
                  <a:srgbClr val="000000"/>
                </a:solidFill>
                <a:latin typeface="Thorndale AMT" panose="02020603050405020304" pitchFamily="1"/>
              </a:rPr>
              <a:t>500 </a:t>
            </a:r>
          </a:p>
        </p:txBody>
      </p:sp>
      <p:sp>
        <p:nvSpPr>
          <p:cNvPr id="10" name="Text Placeholder 9"/>
          <p:cNvSpPr>
            <a:spLocks noGrp="1"/>
          </p:cNvSpPr>
          <p:nvPr>
            <p:ph type="body" idx="10"/>
          </p:nvPr>
        </p:nvSpPr>
        <p:spPr>
          <a:xfrm>
            <a:off x="1189990" y="2819400"/>
            <a:ext cx="302260" cy="94615"/>
          </a:xfrm>
          <a:prstGeom prst="rect">
            <a:avLst/>
          </a:prstGeom>
          <a:noFill/>
          <a:ln w="0" cmpd="sng">
            <a:noFill/>
            <a:prstDash val="solid"/>
          </a:ln>
        </p:spPr>
        <p:txBody>
          <a:bodyPr vert="horz" lIns="0" tIns="0" rIns="0" bIns="0" anchor="t"/>
          <a:lstStyle/>
          <a:p>
            <a:pPr marL="0" marR="0" indent="0" algn="l">
              <a:lnSpc>
                <a:spcPts val="700"/>
              </a:lnSpc>
              <a:spcAft>
                <a:spcPts val="0"/>
              </a:spcAft>
            </a:pPr>
            <a:r>
              <a:rPr lang="en-US" sz="950" spc="100">
                <a:solidFill>
                  <a:srgbClr val="000000"/>
                </a:solidFill>
                <a:latin typeface="Thorndale AMT" panose="02020603050405020304" pitchFamily="1"/>
              </a:rPr>
              <a:t>200 </a:t>
            </a:r>
          </a:p>
        </p:txBody>
      </p:sp>
      <p:sp>
        <p:nvSpPr>
          <p:cNvPr id="11" name="Text Placeholder 10"/>
          <p:cNvSpPr>
            <a:spLocks noGrp="1"/>
          </p:cNvSpPr>
          <p:nvPr>
            <p:ph type="body" idx="10"/>
          </p:nvPr>
        </p:nvSpPr>
        <p:spPr>
          <a:xfrm>
            <a:off x="1195705" y="3282950"/>
            <a:ext cx="296545" cy="9398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en-US" sz="950" spc="75">
                <a:solidFill>
                  <a:srgbClr val="000000"/>
                </a:solidFill>
                <a:latin typeface="Thorndale AMT" panose="02020603050405020304" pitchFamily="1"/>
              </a:rPr>
              <a:t>100 </a:t>
            </a:r>
          </a:p>
        </p:txBody>
      </p:sp>
      <p:sp>
        <p:nvSpPr>
          <p:cNvPr id="12" name="Text Placeholder 11"/>
          <p:cNvSpPr>
            <a:spLocks noGrp="1"/>
          </p:cNvSpPr>
          <p:nvPr>
            <p:ph type="body" idx="10"/>
          </p:nvPr>
        </p:nvSpPr>
        <p:spPr>
          <a:xfrm>
            <a:off x="1332865" y="3745865"/>
            <a:ext cx="138430" cy="94615"/>
          </a:xfrm>
          <a:prstGeom prst="rect">
            <a:avLst/>
          </a:prstGeom>
          <a:noFill/>
          <a:ln w="0" cmpd="sng">
            <a:noFill/>
            <a:prstDash val="solid"/>
          </a:ln>
        </p:spPr>
        <p:txBody>
          <a:bodyPr vert="horz" lIns="0" tIns="0" rIns="0" bIns="0" anchor="t"/>
          <a:lstStyle/>
          <a:p>
            <a:pPr marL="0" marR="0" indent="0" algn="l">
              <a:lnSpc>
                <a:spcPts val="700"/>
              </a:lnSpc>
              <a:spcAft>
                <a:spcPts val="0"/>
              </a:spcAft>
            </a:pPr>
            <a:r>
              <a:rPr lang="en-US" sz="950" spc="0">
                <a:solidFill>
                  <a:srgbClr val="000000"/>
                </a:solidFill>
                <a:latin typeface="Thorndale AMT" panose="02020603050405020304" pitchFamily="1"/>
              </a:rPr>
              <a:t>0 </a:t>
            </a:r>
          </a:p>
        </p:txBody>
      </p:sp>
      <p:sp>
        <p:nvSpPr>
          <p:cNvPr id="13" name="Text Placeholder 12"/>
          <p:cNvSpPr>
            <a:spLocks noGrp="1"/>
          </p:cNvSpPr>
          <p:nvPr>
            <p:ph type="body" idx="10"/>
          </p:nvPr>
        </p:nvSpPr>
        <p:spPr>
          <a:xfrm>
            <a:off x="1652270" y="3450590"/>
            <a:ext cx="2105660" cy="295275"/>
          </a:xfrm>
          <a:prstGeom prst="rect">
            <a:avLst/>
          </a:prstGeom>
          <a:noFill/>
          <a:ln w="0" cmpd="sng">
            <a:noFill/>
            <a:prstDash val="solid"/>
          </a:ln>
        </p:spPr>
        <p:txBody>
          <a:bodyPr vert="horz" lIns="0" tIns="0" rIns="0" bIns="0" anchor="t"/>
          <a:lstStyle/>
          <a:p>
            <a:pPr marL="0" marR="0" indent="0" algn="r">
              <a:lnSpc>
                <a:spcPts val="600"/>
              </a:lnSpc>
              <a:spcAft>
                <a:spcPts val="0"/>
              </a:spcAft>
            </a:pPr>
            <a:r>
              <a:rPr lang="en-US" sz="750" spc="-25">
                <a:solidFill>
                  <a:srgbClr val="000000"/>
                </a:solidFill>
                <a:latin typeface="Thorndale AMT" panose="02020603050405020304" pitchFamily="1"/>
              </a:rPr>
              <a:t>49 </a:t>
            </a:r>
          </a:p>
          <a:p>
            <a:pPr marL="0" marR="0" indent="0" algn="l">
              <a:lnSpc>
                <a:spcPts val="1700"/>
              </a:lnSpc>
              <a:spcBef>
                <a:spcPts val="0"/>
              </a:spcBef>
              <a:spcAft>
                <a:spcPts val="0"/>
              </a:spcAft>
            </a:pPr>
            <a:r>
              <a:rPr lang="en-US" sz="750" spc="20">
                <a:solidFill>
                  <a:srgbClr val="000000"/>
                </a:solidFill>
                <a:latin typeface="Thorndale AMT" panose="02020603050405020304" pitchFamily="1"/>
              </a:rPr>
              <a:t>1 2 1 5 3 3 1 1 3 2 8 4 </a:t>
            </a:r>
            <a:r>
              <a:rPr lang="en-US" sz="750" spc="20" baseline="30000">
                <a:solidFill>
                  <a:srgbClr val="000000"/>
                </a:solidFill>
                <a:latin typeface="Thorndale AMT" panose="02020603050405020304" pitchFamily="1"/>
              </a:rPr>
              <a:t>6</a:t>
            </a:r>
            <a:r>
              <a:rPr lang="en-US" sz="750" spc="20" baseline="-25000">
                <a:solidFill>
                  <a:srgbClr val="000000"/>
                </a:solidFill>
                <a:latin typeface="Thorndale AMT" panose="02020603050405020304" pitchFamily="1"/>
              </a:rPr>
              <a:t> 3</a:t>
            </a:r>
            <a:r>
              <a:rPr lang="en-US" sz="750" spc="20">
                <a:solidFill>
                  <a:srgbClr val="000000"/>
                </a:solidFill>
                <a:latin typeface="Thorndale AMT" panose="02020603050405020304" pitchFamily="1"/>
              </a:rPr>
              <a:t> 6 8 7 3 122020182235 </a:t>
            </a:r>
          </a:p>
        </p:txBody>
      </p:sp>
      <p:sp>
        <p:nvSpPr>
          <p:cNvPr id="14" name="Text Placeholder 13"/>
          <p:cNvSpPr>
            <a:spLocks noGrp="1"/>
          </p:cNvSpPr>
          <p:nvPr>
            <p:ph type="body" idx="10"/>
          </p:nvPr>
        </p:nvSpPr>
        <p:spPr>
          <a:xfrm>
            <a:off x="2045335" y="4843145"/>
            <a:ext cx="4102735" cy="133985"/>
          </a:xfrm>
          <a:prstGeom prst="rect">
            <a:avLst/>
          </a:prstGeom>
          <a:noFill/>
          <a:ln w="0" cmpd="sng">
            <a:noFill/>
            <a:prstDash val="solid"/>
          </a:ln>
        </p:spPr>
        <p:txBody>
          <a:bodyPr vert="horz" lIns="0" tIns="0" rIns="0" bIns="0" anchor="t"/>
          <a:lstStyle/>
          <a:p>
            <a:pPr marL="0" marR="0" indent="0" algn="l">
              <a:lnSpc>
                <a:spcPts val="1000"/>
              </a:lnSpc>
              <a:spcAft>
                <a:spcPts val="0"/>
              </a:spcAft>
            </a:pPr>
            <a:r>
              <a:rPr lang="en-US" sz="1100" spc="-10">
                <a:solidFill>
                  <a:srgbClr val="000000"/>
                </a:solidFill>
                <a:latin typeface="Thorndale AMT" panose="02020603050405020304" pitchFamily="1"/>
              </a:rPr>
              <a:t>Data Source: Nebraska Electronic Disease Surveillance System (NEDSS) </a:t>
            </a:r>
          </a:p>
        </p:txBody>
      </p:sp>
      <p:sp>
        <p:nvSpPr>
          <p:cNvPr id="15" name="Text Placeholder 14"/>
          <p:cNvSpPr>
            <a:spLocks noGrp="1"/>
          </p:cNvSpPr>
          <p:nvPr>
            <p:ph type="body" idx="10"/>
          </p:nvPr>
        </p:nvSpPr>
        <p:spPr>
          <a:xfrm>
            <a:off x="3435350" y="4404360"/>
            <a:ext cx="1334770" cy="133985"/>
          </a:xfrm>
          <a:prstGeom prst="rect">
            <a:avLst/>
          </a:prstGeom>
          <a:noFill/>
          <a:ln w="0" cmpd="sng">
            <a:noFill/>
            <a:prstDash val="solid"/>
          </a:ln>
        </p:spPr>
        <p:txBody>
          <a:bodyPr vert="horz" lIns="0" tIns="0" rIns="0" bIns="0" anchor="t"/>
          <a:lstStyle/>
          <a:p>
            <a:pPr marL="0" marR="0" indent="0" algn="l">
              <a:lnSpc>
                <a:spcPts val="1000"/>
              </a:lnSpc>
              <a:spcAft>
                <a:spcPts val="0"/>
              </a:spcAft>
            </a:pPr>
            <a:r>
              <a:rPr lang="en-US" sz="1100" spc="-25">
                <a:solidFill>
                  <a:srgbClr val="000000"/>
                </a:solidFill>
                <a:latin typeface="Thorndale AMT" panose="02020603050405020304" pitchFamily="1"/>
              </a:rPr>
              <a:t>Laboratory Report Date </a:t>
            </a:r>
          </a:p>
        </p:txBody>
      </p:sp>
      <p:sp>
        <p:nvSpPr>
          <p:cNvPr id="16" name="Text Placeholder 15"/>
          <p:cNvSpPr>
            <a:spLocks noGrp="1"/>
          </p:cNvSpPr>
          <p:nvPr>
            <p:ph type="body" idx="10"/>
          </p:nvPr>
        </p:nvSpPr>
        <p:spPr>
          <a:xfrm>
            <a:off x="3757930" y="3572510"/>
            <a:ext cx="88900" cy="69850"/>
          </a:xfrm>
          <a:prstGeom prst="rect">
            <a:avLst/>
          </a:prstGeom>
          <a:noFill/>
          <a:ln w="0" cmpd="sng">
            <a:noFill/>
            <a:prstDash val="solid"/>
          </a:ln>
        </p:spPr>
        <p:txBody>
          <a:bodyPr vert="horz" lIns="0" tIns="0" rIns="0" bIns="0" anchor="t"/>
          <a:lstStyle/>
          <a:p>
            <a:pPr marL="0" marR="0" indent="0" algn="ctr">
              <a:lnSpc>
                <a:spcPts val="500"/>
              </a:lnSpc>
              <a:spcAft>
                <a:spcPts val="0"/>
              </a:spcAft>
            </a:pPr>
            <a:r>
              <a:rPr lang="en-US" sz="750" spc="-195">
                <a:solidFill>
                  <a:srgbClr val="000000"/>
                </a:solidFill>
                <a:latin typeface="Thorndale AMT" panose="02020603050405020304" pitchFamily="1"/>
              </a:rPr>
              <a:t>24 </a:t>
            </a:r>
          </a:p>
        </p:txBody>
      </p:sp>
      <p:sp>
        <p:nvSpPr>
          <p:cNvPr id="17" name="Text Placeholder 16"/>
          <p:cNvSpPr>
            <a:spLocks noGrp="1"/>
          </p:cNvSpPr>
          <p:nvPr>
            <p:ph type="body" idx="10"/>
          </p:nvPr>
        </p:nvSpPr>
        <p:spPr>
          <a:xfrm>
            <a:off x="3840480" y="3502025"/>
            <a:ext cx="173990" cy="70485"/>
          </a:xfrm>
          <a:prstGeom prst="rect">
            <a:avLst/>
          </a:prstGeom>
          <a:noFill/>
          <a:ln w="0" cmpd="sng">
            <a:noFill/>
            <a:prstDash val="solid"/>
          </a:ln>
        </p:spPr>
        <p:txBody>
          <a:bodyPr vert="horz" lIns="0" tIns="0" rIns="0" bIns="0" anchor="t"/>
          <a:lstStyle/>
          <a:p>
            <a:pPr marL="0" marR="0" indent="0" algn="ctr">
              <a:lnSpc>
                <a:spcPts val="600"/>
              </a:lnSpc>
              <a:spcAft>
                <a:spcPts val="0"/>
              </a:spcAft>
            </a:pPr>
            <a:r>
              <a:rPr lang="en-US" sz="750" spc="-135">
                <a:solidFill>
                  <a:srgbClr val="000000"/>
                </a:solidFill>
                <a:latin typeface="Thorndale AMT" panose="02020603050405020304" pitchFamily="1"/>
              </a:rPr>
              <a:t>3937 </a:t>
            </a:r>
          </a:p>
        </p:txBody>
      </p:sp>
      <p:sp>
        <p:nvSpPr>
          <p:cNvPr id="18" name="Text Placeholder 17"/>
          <p:cNvSpPr>
            <a:spLocks noGrp="1"/>
          </p:cNvSpPr>
          <p:nvPr>
            <p:ph type="body" idx="10"/>
          </p:nvPr>
        </p:nvSpPr>
        <p:spPr>
          <a:xfrm>
            <a:off x="3911600" y="4636135"/>
            <a:ext cx="518795" cy="94615"/>
          </a:xfrm>
          <a:prstGeom prst="rect">
            <a:avLst/>
          </a:prstGeom>
          <a:noFill/>
          <a:ln w="0" cmpd="sng">
            <a:noFill/>
            <a:prstDash val="solid"/>
          </a:ln>
        </p:spPr>
        <p:txBody>
          <a:bodyPr vert="horz" lIns="0" tIns="0" rIns="0" bIns="0" anchor="t"/>
          <a:lstStyle/>
          <a:p>
            <a:pPr marL="0" marR="0" indent="0" algn="l">
              <a:lnSpc>
                <a:spcPts val="700"/>
              </a:lnSpc>
              <a:spcAft>
                <a:spcPts val="0"/>
              </a:spcAft>
            </a:pPr>
            <a:r>
              <a:rPr lang="en-US" sz="950" spc="50">
                <a:solidFill>
                  <a:srgbClr val="000000"/>
                </a:solidFill>
                <a:latin typeface="Thorndale AMT" panose="02020603050405020304" pitchFamily="1"/>
              </a:rPr>
              <a:t>Positive </a:t>
            </a:r>
          </a:p>
        </p:txBody>
      </p:sp>
      <p:sp>
        <p:nvSpPr>
          <p:cNvPr id="19" name="Text Placeholder 18"/>
          <p:cNvSpPr>
            <a:spLocks noGrp="1"/>
          </p:cNvSpPr>
          <p:nvPr>
            <p:ph type="body" idx="10"/>
          </p:nvPr>
        </p:nvSpPr>
        <p:spPr>
          <a:xfrm>
            <a:off x="4014470" y="3413760"/>
            <a:ext cx="340995" cy="158750"/>
          </a:xfrm>
          <a:prstGeom prst="rect">
            <a:avLst/>
          </a:prstGeom>
          <a:noFill/>
          <a:ln w="0" cmpd="sng">
            <a:noFill/>
            <a:prstDash val="solid"/>
          </a:ln>
        </p:spPr>
        <p:txBody>
          <a:bodyPr vert="horz" lIns="0" tIns="0" rIns="0" bIns="0" anchor="t"/>
          <a:lstStyle/>
          <a:p>
            <a:pPr marL="0" marR="0" indent="0" algn="l">
              <a:lnSpc>
                <a:spcPts val="1200"/>
              </a:lnSpc>
              <a:spcAft>
                <a:spcPts val="0"/>
              </a:spcAft>
            </a:pPr>
            <a:r>
              <a:rPr lang="en-US" sz="750" spc="-105">
                <a:solidFill>
                  <a:srgbClr val="000000"/>
                </a:solidFill>
                <a:latin typeface="Thorndale AMT" panose="02020603050405020304" pitchFamily="1"/>
              </a:rPr>
              <a:t>58 394655 </a:t>
            </a:r>
          </a:p>
        </p:txBody>
      </p:sp>
      <p:sp>
        <p:nvSpPr>
          <p:cNvPr id="20" name="Text Placeholder 19"/>
          <p:cNvSpPr>
            <a:spLocks noGrp="1"/>
          </p:cNvSpPr>
          <p:nvPr>
            <p:ph type="body" idx="10"/>
          </p:nvPr>
        </p:nvSpPr>
        <p:spPr>
          <a:xfrm>
            <a:off x="4355465" y="3359150"/>
            <a:ext cx="230505" cy="146050"/>
          </a:xfrm>
          <a:prstGeom prst="rect">
            <a:avLst/>
          </a:prstGeom>
          <a:noFill/>
          <a:ln w="0" cmpd="sng">
            <a:noFill/>
            <a:prstDash val="solid"/>
          </a:ln>
        </p:spPr>
        <p:txBody>
          <a:bodyPr vert="horz" lIns="0" tIns="0" rIns="0" bIns="0" anchor="t"/>
          <a:lstStyle/>
          <a:p>
            <a:pPr marL="0" marR="0" indent="0" algn="l">
              <a:lnSpc>
                <a:spcPts val="600"/>
              </a:lnSpc>
              <a:spcAft>
                <a:spcPts val="0"/>
              </a:spcAft>
            </a:pPr>
            <a:r>
              <a:rPr lang="en-US" sz="750" spc="75">
                <a:solidFill>
                  <a:srgbClr val="000000"/>
                </a:solidFill>
                <a:latin typeface="Thorndale AMT" panose="02020603050405020304" pitchFamily="1"/>
              </a:rPr>
              <a:t>69 </a:t>
            </a:r>
          </a:p>
          <a:p>
            <a:pPr marL="0" marR="0" indent="0" algn="l">
              <a:lnSpc>
                <a:spcPts val="600"/>
              </a:lnSpc>
              <a:spcBef>
                <a:spcPts val="0"/>
              </a:spcBef>
              <a:spcAft>
                <a:spcPts val="0"/>
              </a:spcAft>
            </a:pPr>
            <a:r>
              <a:rPr lang="en-US" sz="750" spc="180">
                <a:solidFill>
                  <a:srgbClr val="000000"/>
                </a:solidFill>
                <a:latin typeface="Thorndale AMT" panose="02020603050405020304" pitchFamily="1"/>
              </a:rPr>
              <a:t>53 </a:t>
            </a:r>
          </a:p>
        </p:txBody>
      </p:sp>
      <p:sp>
        <p:nvSpPr>
          <p:cNvPr id="21" name="Text Placeholder 20"/>
          <p:cNvSpPr>
            <a:spLocks noGrp="1"/>
          </p:cNvSpPr>
          <p:nvPr>
            <p:ph type="body" idx="10"/>
          </p:nvPr>
        </p:nvSpPr>
        <p:spPr>
          <a:xfrm>
            <a:off x="4460240" y="3255010"/>
            <a:ext cx="211455" cy="73660"/>
          </a:xfrm>
          <a:prstGeom prst="rect">
            <a:avLst/>
          </a:prstGeom>
          <a:noFill/>
          <a:ln w="0" cmpd="sng">
            <a:noFill/>
            <a:prstDash val="solid"/>
          </a:ln>
        </p:spPr>
        <p:txBody>
          <a:bodyPr vert="horz" lIns="0" tIns="0" rIns="0" bIns="0" anchor="t"/>
          <a:lstStyle/>
          <a:p>
            <a:pPr marL="0" marR="0" indent="0" algn="l">
              <a:lnSpc>
                <a:spcPts val="600"/>
              </a:lnSpc>
              <a:spcAft>
                <a:spcPts val="0"/>
              </a:spcAft>
            </a:pPr>
            <a:r>
              <a:rPr lang="en-US" sz="750" spc="125">
                <a:solidFill>
                  <a:srgbClr val="000000"/>
                </a:solidFill>
                <a:latin typeface="Thorndale AMT" panose="02020603050405020304" pitchFamily="1"/>
              </a:rPr>
              <a:t>92 </a:t>
            </a:r>
          </a:p>
        </p:txBody>
      </p:sp>
      <p:sp>
        <p:nvSpPr>
          <p:cNvPr id="22" name="Text Placeholder 21"/>
          <p:cNvSpPr>
            <a:spLocks noGrp="1"/>
          </p:cNvSpPr>
          <p:nvPr>
            <p:ph type="body" idx="10"/>
          </p:nvPr>
        </p:nvSpPr>
        <p:spPr>
          <a:xfrm>
            <a:off x="4585970" y="3368040"/>
            <a:ext cx="344805" cy="173990"/>
          </a:xfrm>
          <a:prstGeom prst="rect">
            <a:avLst/>
          </a:prstGeom>
          <a:noFill/>
          <a:ln w="0" cmpd="sng">
            <a:noFill/>
            <a:prstDash val="solid"/>
          </a:ln>
        </p:spPr>
        <p:txBody>
          <a:bodyPr vert="horz" lIns="0" tIns="6985" rIns="0" bIns="0" anchor="t"/>
          <a:lstStyle/>
          <a:p>
            <a:pPr marL="0" marR="0" indent="0" algn="l">
              <a:lnSpc>
                <a:spcPts val="600"/>
              </a:lnSpc>
              <a:spcAft>
                <a:spcPts val="0"/>
              </a:spcAft>
            </a:pPr>
            <a:r>
              <a:rPr lang="en-US" sz="750" spc="0">
                <a:solidFill>
                  <a:srgbClr val="000000"/>
                </a:solidFill>
                <a:latin typeface="Thorndale AMT" panose="02020603050405020304" pitchFamily="1"/>
              </a:rPr>
              <a:t>68 </a:t>
            </a:r>
            <a:r>
              <a:rPr lang="en-US" sz="750" spc="0" baseline="30000">
                <a:solidFill>
                  <a:srgbClr val="000000"/>
                </a:solidFill>
                <a:latin typeface="Thorndale AMT" panose="02020603050405020304" pitchFamily="1"/>
              </a:rPr>
              <a:t>55</a:t>
            </a:r>
            <a:r>
              <a:rPr lang="en-US" sz="750" spc="0">
                <a:solidFill>
                  <a:srgbClr val="000000"/>
                </a:solidFill>
                <a:latin typeface="Thorndale AMT" panose="02020603050405020304" pitchFamily="1"/>
              </a:rPr>
              <a:t>46 </a:t>
            </a:r>
          </a:p>
        </p:txBody>
      </p:sp>
      <p:sp>
        <p:nvSpPr>
          <p:cNvPr id="23" name="Text Placeholder 22"/>
          <p:cNvSpPr>
            <a:spLocks noGrp="1"/>
          </p:cNvSpPr>
          <p:nvPr>
            <p:ph type="body" idx="10"/>
          </p:nvPr>
        </p:nvSpPr>
        <p:spPr>
          <a:xfrm>
            <a:off x="4801870" y="3237230"/>
            <a:ext cx="213995" cy="73025"/>
          </a:xfrm>
          <a:prstGeom prst="rect">
            <a:avLst/>
          </a:prstGeom>
          <a:noFill/>
          <a:ln w="0" cmpd="sng">
            <a:noFill/>
            <a:prstDash val="solid"/>
          </a:ln>
        </p:spPr>
        <p:txBody>
          <a:bodyPr vert="horz" lIns="0" tIns="0" rIns="0" bIns="0" anchor="t"/>
          <a:lstStyle/>
          <a:p>
            <a:pPr marL="0" marR="0" indent="0" algn="l">
              <a:lnSpc>
                <a:spcPts val="600"/>
              </a:lnSpc>
              <a:spcAft>
                <a:spcPts val="0"/>
              </a:spcAft>
            </a:pPr>
            <a:r>
              <a:rPr lang="en-US" sz="750" spc="130">
                <a:solidFill>
                  <a:srgbClr val="000000"/>
                </a:solidFill>
                <a:latin typeface="Thorndale AMT" panose="02020603050405020304" pitchFamily="1"/>
              </a:rPr>
              <a:t>96 </a:t>
            </a:r>
          </a:p>
        </p:txBody>
      </p:sp>
      <p:sp>
        <p:nvSpPr>
          <p:cNvPr id="24" name="Text Placeholder 23"/>
          <p:cNvSpPr>
            <a:spLocks noGrp="1"/>
          </p:cNvSpPr>
          <p:nvPr>
            <p:ph type="body" idx="10"/>
          </p:nvPr>
        </p:nvSpPr>
        <p:spPr>
          <a:xfrm>
            <a:off x="4930775" y="3376930"/>
            <a:ext cx="167640" cy="73660"/>
          </a:xfrm>
          <a:prstGeom prst="rect">
            <a:avLst/>
          </a:prstGeom>
          <a:noFill/>
          <a:ln w="0" cmpd="sng">
            <a:noFill/>
            <a:prstDash val="solid"/>
          </a:ln>
        </p:spPr>
        <p:txBody>
          <a:bodyPr vert="horz" lIns="0" tIns="0" rIns="0" bIns="0" anchor="t"/>
          <a:lstStyle/>
          <a:p>
            <a:pPr marL="0" marR="0" indent="0" algn="l">
              <a:lnSpc>
                <a:spcPts val="600"/>
              </a:lnSpc>
              <a:spcAft>
                <a:spcPts val="0"/>
              </a:spcAft>
            </a:pPr>
            <a:r>
              <a:rPr lang="en-US" sz="750" spc="5">
                <a:solidFill>
                  <a:srgbClr val="000000"/>
                </a:solidFill>
                <a:latin typeface="Thorndale AMT" panose="02020603050405020304" pitchFamily="1"/>
              </a:rPr>
              <a:t>65 </a:t>
            </a:r>
          </a:p>
        </p:txBody>
      </p:sp>
      <p:sp>
        <p:nvSpPr>
          <p:cNvPr id="25" name="Text Placeholder 24"/>
          <p:cNvSpPr>
            <a:spLocks noGrp="1"/>
          </p:cNvSpPr>
          <p:nvPr>
            <p:ph type="body" idx="10"/>
          </p:nvPr>
        </p:nvSpPr>
        <p:spPr>
          <a:xfrm>
            <a:off x="4954270" y="3023870"/>
            <a:ext cx="207645" cy="69850"/>
          </a:xfrm>
          <a:prstGeom prst="rect">
            <a:avLst/>
          </a:prstGeom>
          <a:noFill/>
          <a:ln w="0" cmpd="sng">
            <a:noFill/>
            <a:prstDash val="solid"/>
          </a:ln>
        </p:spPr>
        <p:txBody>
          <a:bodyPr vert="horz" lIns="0" tIns="0" rIns="0" bIns="0" anchor="t"/>
          <a:lstStyle/>
          <a:p>
            <a:pPr marL="0" marR="0" indent="0" algn="l">
              <a:lnSpc>
                <a:spcPts val="500"/>
              </a:lnSpc>
              <a:spcAft>
                <a:spcPts val="0"/>
              </a:spcAft>
            </a:pPr>
            <a:r>
              <a:rPr lang="en-US" sz="750" spc="100">
                <a:solidFill>
                  <a:srgbClr val="000000"/>
                </a:solidFill>
                <a:latin typeface="Thorndale AMT" panose="02020603050405020304" pitchFamily="1"/>
              </a:rPr>
              <a:t>14 </a:t>
            </a:r>
          </a:p>
        </p:txBody>
      </p:sp>
      <p:sp>
        <p:nvSpPr>
          <p:cNvPr id="26" name="Text Placeholder 25"/>
          <p:cNvSpPr>
            <a:spLocks noGrp="1"/>
          </p:cNvSpPr>
          <p:nvPr>
            <p:ph type="body" idx="10"/>
          </p:nvPr>
        </p:nvSpPr>
        <p:spPr>
          <a:xfrm>
            <a:off x="5039360" y="2807335"/>
            <a:ext cx="333375" cy="88265"/>
          </a:xfrm>
          <a:prstGeom prst="rect">
            <a:avLst/>
          </a:prstGeom>
          <a:noFill/>
          <a:ln w="0" cmpd="sng">
            <a:noFill/>
            <a:prstDash val="solid"/>
          </a:ln>
        </p:spPr>
        <p:txBody>
          <a:bodyPr vert="horz" lIns="0" tIns="0" rIns="0" bIns="0" anchor="t"/>
          <a:lstStyle/>
          <a:p>
            <a:pPr marL="0" marR="0" indent="0" algn="l">
              <a:lnSpc>
                <a:spcPts val="600"/>
              </a:lnSpc>
              <a:spcAft>
                <a:spcPts val="0"/>
              </a:spcAft>
            </a:pPr>
            <a:r>
              <a:rPr lang="en-US" sz="750" spc="-30" baseline="30000">
                <a:solidFill>
                  <a:srgbClr val="000000"/>
                </a:solidFill>
                <a:latin typeface="Thorndale AMT" panose="02020603050405020304" pitchFamily="1"/>
              </a:rPr>
              <a:t>1</a:t>
            </a:r>
            <a:r>
              <a:rPr lang="en-US" sz="750" spc="-30">
                <a:solidFill>
                  <a:srgbClr val="000000"/>
                </a:solidFill>
                <a:latin typeface="Thorndale AMT" panose="02020603050405020304" pitchFamily="1"/>
              </a:rPr>
              <a:t>89185 </a:t>
            </a:r>
          </a:p>
        </p:txBody>
      </p:sp>
      <p:sp>
        <p:nvSpPr>
          <p:cNvPr id="27" name="Text Placeholder 26"/>
          <p:cNvSpPr>
            <a:spLocks noGrp="1"/>
          </p:cNvSpPr>
          <p:nvPr>
            <p:ph type="body" idx="10"/>
          </p:nvPr>
        </p:nvSpPr>
        <p:spPr>
          <a:xfrm>
            <a:off x="5210175" y="3181985"/>
            <a:ext cx="247650" cy="73025"/>
          </a:xfrm>
          <a:prstGeom prst="rect">
            <a:avLst/>
          </a:prstGeom>
          <a:noFill/>
          <a:ln w="0" cmpd="sng">
            <a:noFill/>
            <a:prstDash val="solid"/>
          </a:ln>
        </p:spPr>
        <p:txBody>
          <a:bodyPr vert="horz" lIns="0" tIns="0" rIns="0" bIns="0" anchor="t"/>
          <a:lstStyle/>
          <a:p>
            <a:pPr marL="0" marR="0" indent="0" algn="l">
              <a:lnSpc>
                <a:spcPts val="500"/>
              </a:lnSpc>
              <a:spcAft>
                <a:spcPts val="0"/>
              </a:spcAft>
            </a:pPr>
            <a:r>
              <a:rPr lang="en-US" sz="750" spc="55">
                <a:solidFill>
                  <a:srgbClr val="000000"/>
                </a:solidFill>
                <a:latin typeface="Thorndale AMT" panose="02020603050405020304" pitchFamily="1"/>
              </a:rPr>
              <a:t>107 </a:t>
            </a:r>
          </a:p>
        </p:txBody>
      </p:sp>
      <p:sp>
        <p:nvSpPr>
          <p:cNvPr id="28" name="Text Placeholder 27"/>
          <p:cNvSpPr>
            <a:spLocks noGrp="1"/>
          </p:cNvSpPr>
          <p:nvPr>
            <p:ph type="body" idx="10"/>
          </p:nvPr>
        </p:nvSpPr>
        <p:spPr>
          <a:xfrm>
            <a:off x="5310505" y="3420110"/>
            <a:ext cx="211455" cy="73025"/>
          </a:xfrm>
          <a:prstGeom prst="rect">
            <a:avLst/>
          </a:prstGeom>
          <a:noFill/>
          <a:ln w="0" cmpd="sng">
            <a:noFill/>
            <a:prstDash val="solid"/>
          </a:ln>
        </p:spPr>
        <p:txBody>
          <a:bodyPr vert="horz" lIns="0" tIns="0" rIns="0" bIns="0" anchor="t"/>
          <a:lstStyle/>
          <a:p>
            <a:pPr marL="0" marR="0" indent="0" algn="l">
              <a:lnSpc>
                <a:spcPts val="600"/>
              </a:lnSpc>
              <a:spcAft>
                <a:spcPts val="0"/>
              </a:spcAft>
            </a:pPr>
            <a:r>
              <a:rPr lang="en-US" sz="750" spc="120">
                <a:solidFill>
                  <a:srgbClr val="000000"/>
                </a:solidFill>
                <a:latin typeface="Thorndale AMT" panose="02020603050405020304" pitchFamily="1"/>
              </a:rPr>
              <a:t>56 </a:t>
            </a:r>
          </a:p>
        </p:txBody>
      </p:sp>
      <p:sp>
        <p:nvSpPr>
          <p:cNvPr id="29" name="Text Placeholder 28"/>
          <p:cNvSpPr>
            <a:spLocks noGrp="1"/>
          </p:cNvSpPr>
          <p:nvPr>
            <p:ph type="body" idx="10"/>
          </p:nvPr>
        </p:nvSpPr>
        <p:spPr>
          <a:xfrm>
            <a:off x="5374640" y="1901825"/>
            <a:ext cx="257175" cy="73025"/>
          </a:xfrm>
          <a:prstGeom prst="rect">
            <a:avLst/>
          </a:prstGeom>
          <a:noFill/>
          <a:ln w="0" cmpd="sng">
            <a:noFill/>
            <a:prstDash val="solid"/>
          </a:ln>
        </p:spPr>
        <p:txBody>
          <a:bodyPr vert="horz" lIns="0" tIns="0" rIns="0" bIns="0" anchor="t"/>
          <a:lstStyle/>
          <a:p>
            <a:pPr marL="0" marR="0" indent="0" algn="l">
              <a:lnSpc>
                <a:spcPts val="500"/>
              </a:lnSpc>
              <a:spcAft>
                <a:spcPts val="0"/>
              </a:spcAft>
            </a:pPr>
            <a:r>
              <a:rPr lang="en-US" sz="750" spc="90">
                <a:solidFill>
                  <a:srgbClr val="000000"/>
                </a:solidFill>
                <a:latin typeface="Thorndale AMT" panose="02020603050405020304" pitchFamily="1"/>
              </a:rPr>
              <a:t>384 </a:t>
            </a:r>
          </a:p>
        </p:txBody>
      </p:sp>
      <p:sp>
        <p:nvSpPr>
          <p:cNvPr id="30" name="Text Placeholder 29"/>
          <p:cNvSpPr>
            <a:spLocks noGrp="1"/>
          </p:cNvSpPr>
          <p:nvPr>
            <p:ph type="body" idx="10"/>
          </p:nvPr>
        </p:nvSpPr>
        <p:spPr>
          <a:xfrm>
            <a:off x="5460365" y="2170430"/>
            <a:ext cx="509270" cy="158115"/>
          </a:xfrm>
          <a:prstGeom prst="rect">
            <a:avLst/>
          </a:prstGeom>
          <a:noFill/>
          <a:ln w="0" cmpd="sng">
            <a:noFill/>
            <a:prstDash val="solid"/>
          </a:ln>
        </p:spPr>
        <p:txBody>
          <a:bodyPr vert="horz" lIns="0" tIns="0" rIns="0" bIns="0" anchor="t"/>
          <a:lstStyle/>
          <a:p>
            <a:pPr marL="0" marR="0" indent="0" algn="l">
              <a:lnSpc>
                <a:spcPts val="1200"/>
              </a:lnSpc>
              <a:spcAft>
                <a:spcPts val="0"/>
              </a:spcAft>
            </a:pPr>
            <a:r>
              <a:rPr lang="en-US" sz="750" spc="-80" baseline="30000">
                <a:solidFill>
                  <a:srgbClr val="000000"/>
                </a:solidFill>
                <a:latin typeface="Thorndale AMT" panose="02020603050405020304" pitchFamily="1"/>
              </a:rPr>
              <a:t>325</a:t>
            </a:r>
            <a:r>
              <a:rPr lang="en-US" sz="750" spc="-80">
                <a:solidFill>
                  <a:srgbClr val="000000"/>
                </a:solidFill>
                <a:latin typeface="Thorndale AMT" panose="02020603050405020304" pitchFamily="1"/>
              </a:rPr>
              <a:t>321</a:t>
            </a:r>
            <a:r>
              <a:rPr lang="en-US" sz="750" spc="-80" baseline="-25000">
                <a:solidFill>
                  <a:srgbClr val="000000"/>
                </a:solidFill>
                <a:latin typeface="Thorndale AMT" panose="02020603050405020304" pitchFamily="1"/>
              </a:rPr>
              <a:t>307</a:t>
            </a:r>
            <a:r>
              <a:rPr lang="en-US" sz="750" spc="-80" baseline="30000">
                <a:solidFill>
                  <a:srgbClr val="000000"/>
                </a:solidFill>
                <a:latin typeface="Thorndale AMT" panose="02020603050405020304" pitchFamily="1"/>
              </a:rPr>
              <a:t>325</a:t>
            </a:r>
            <a:r>
              <a:rPr lang="en-US" sz="100" spc="-80">
                <a:solidFill>
                  <a:srgbClr val="000000"/>
                </a:solidFill>
                <a:latin typeface="Thorndale AMT" panose="02020603050405020304" pitchFamily="1"/>
              </a:rPr>
              <a:t> </a:t>
            </a:r>
          </a:p>
        </p:txBody>
      </p:sp>
      <p:sp>
        <p:nvSpPr>
          <p:cNvPr id="31" name="Text Placeholder 30"/>
          <p:cNvSpPr>
            <a:spLocks noGrp="1"/>
          </p:cNvSpPr>
          <p:nvPr>
            <p:ph type="body" idx="10"/>
          </p:nvPr>
        </p:nvSpPr>
        <p:spPr>
          <a:xfrm>
            <a:off x="5828030" y="3620770"/>
            <a:ext cx="200660" cy="73660"/>
          </a:xfrm>
          <a:prstGeom prst="rect">
            <a:avLst/>
          </a:prstGeom>
          <a:noFill/>
          <a:ln w="0" cmpd="sng">
            <a:noFill/>
            <a:prstDash val="solid"/>
          </a:ln>
        </p:spPr>
        <p:txBody>
          <a:bodyPr vert="horz" lIns="0" tIns="0" rIns="0" bIns="0" anchor="t"/>
          <a:lstStyle/>
          <a:p>
            <a:pPr marL="0" marR="0" indent="0" algn="l">
              <a:lnSpc>
                <a:spcPts val="600"/>
              </a:lnSpc>
              <a:spcAft>
                <a:spcPts val="0"/>
              </a:spcAft>
            </a:pPr>
            <a:r>
              <a:rPr lang="en-US" sz="750" spc="80">
                <a:solidFill>
                  <a:srgbClr val="000000"/>
                </a:solidFill>
                <a:latin typeface="Thorndale AMT" panose="02020603050405020304" pitchFamily="1"/>
              </a:rPr>
              <a:t>13 </a:t>
            </a:r>
          </a:p>
        </p:txBody>
      </p:sp>
      <p:sp>
        <p:nvSpPr>
          <p:cNvPr id="32" name="Text Placeholder 31"/>
          <p:cNvSpPr>
            <a:spLocks noGrp="1"/>
          </p:cNvSpPr>
          <p:nvPr>
            <p:ph type="body" idx="10"/>
          </p:nvPr>
        </p:nvSpPr>
        <p:spPr>
          <a:xfrm>
            <a:off x="5887085" y="1676400"/>
            <a:ext cx="253365" cy="73025"/>
          </a:xfrm>
          <a:prstGeom prst="rect">
            <a:avLst/>
          </a:prstGeom>
          <a:noFill/>
          <a:ln w="0" cmpd="sng">
            <a:noFill/>
            <a:prstDash val="solid"/>
          </a:ln>
        </p:spPr>
        <p:txBody>
          <a:bodyPr vert="horz" lIns="0" tIns="0" rIns="0" bIns="0" anchor="t"/>
          <a:lstStyle/>
          <a:p>
            <a:pPr marL="0" marR="0" indent="0" algn="l">
              <a:lnSpc>
                <a:spcPts val="600"/>
              </a:lnSpc>
              <a:spcAft>
                <a:spcPts val="0"/>
              </a:spcAft>
            </a:pPr>
            <a:r>
              <a:rPr lang="en-US" sz="750" spc="80">
                <a:solidFill>
                  <a:srgbClr val="000000"/>
                </a:solidFill>
                <a:latin typeface="Thorndale AMT" panose="02020603050405020304" pitchFamily="1"/>
              </a:rPr>
              <a:t>432 </a:t>
            </a:r>
          </a:p>
        </p:txBody>
      </p:sp>
      <p:sp>
        <p:nvSpPr>
          <p:cNvPr id="33" name="Text Placeholder 32"/>
          <p:cNvSpPr>
            <a:spLocks noGrp="1"/>
          </p:cNvSpPr>
          <p:nvPr>
            <p:ph type="body" idx="10"/>
          </p:nvPr>
        </p:nvSpPr>
        <p:spPr>
          <a:xfrm>
            <a:off x="5975350" y="1066800"/>
            <a:ext cx="250825" cy="73025"/>
          </a:xfrm>
          <a:prstGeom prst="rect">
            <a:avLst/>
          </a:prstGeom>
          <a:noFill/>
          <a:ln w="0" cmpd="sng">
            <a:noFill/>
            <a:prstDash val="solid"/>
          </a:ln>
        </p:spPr>
        <p:txBody>
          <a:bodyPr vert="horz" lIns="0" tIns="0" rIns="0" bIns="0" anchor="t"/>
          <a:lstStyle/>
          <a:p>
            <a:pPr marL="0" marR="0" indent="0" algn="l">
              <a:lnSpc>
                <a:spcPts val="500"/>
              </a:lnSpc>
              <a:spcAft>
                <a:spcPts val="0"/>
              </a:spcAft>
            </a:pPr>
            <a:r>
              <a:rPr lang="en-US" sz="750" spc="75">
                <a:solidFill>
                  <a:srgbClr val="000000"/>
                </a:solidFill>
                <a:latin typeface="Thorndale AMT" panose="02020603050405020304" pitchFamily="1"/>
              </a:rPr>
              <a:t>563 </a:t>
            </a:r>
          </a:p>
        </p:txBody>
      </p:sp>
      <p:sp>
        <p:nvSpPr>
          <p:cNvPr id="34" name="Text Placeholder 33"/>
          <p:cNvSpPr>
            <a:spLocks noGrp="1"/>
          </p:cNvSpPr>
          <p:nvPr>
            <p:ph type="body" idx="10"/>
          </p:nvPr>
        </p:nvSpPr>
        <p:spPr>
          <a:xfrm>
            <a:off x="6060440" y="1195070"/>
            <a:ext cx="254000" cy="73025"/>
          </a:xfrm>
          <a:prstGeom prst="rect">
            <a:avLst/>
          </a:prstGeom>
          <a:noFill/>
          <a:ln w="0" cmpd="sng">
            <a:noFill/>
            <a:prstDash val="solid"/>
          </a:ln>
        </p:spPr>
        <p:txBody>
          <a:bodyPr vert="horz" lIns="0" tIns="0" rIns="0" bIns="0" anchor="t"/>
          <a:lstStyle/>
          <a:p>
            <a:pPr marL="0" marR="0" indent="0" algn="l">
              <a:lnSpc>
                <a:spcPts val="500"/>
              </a:lnSpc>
              <a:spcAft>
                <a:spcPts val="0"/>
              </a:spcAft>
            </a:pPr>
            <a:r>
              <a:rPr lang="en-US" sz="750" spc="80">
                <a:solidFill>
                  <a:srgbClr val="000000"/>
                </a:solidFill>
                <a:latin typeface="Thorndale AMT" panose="02020603050405020304" pitchFamily="1"/>
              </a:rPr>
              <a:t>536 </a:t>
            </a:r>
          </a:p>
        </p:txBody>
      </p:sp>
      <p:sp>
        <p:nvSpPr>
          <p:cNvPr id="35" name="Text Placeholder 34"/>
          <p:cNvSpPr>
            <a:spLocks noGrp="1"/>
          </p:cNvSpPr>
          <p:nvPr>
            <p:ph type="body" idx="10"/>
          </p:nvPr>
        </p:nvSpPr>
        <p:spPr>
          <a:xfrm>
            <a:off x="6142990" y="2084705"/>
            <a:ext cx="342265" cy="133985"/>
          </a:xfrm>
          <a:prstGeom prst="rect">
            <a:avLst/>
          </a:prstGeom>
          <a:noFill/>
          <a:ln w="0" cmpd="sng">
            <a:noFill/>
            <a:prstDash val="solid"/>
          </a:ln>
        </p:spPr>
        <p:txBody>
          <a:bodyPr vert="horz" lIns="0" tIns="0" rIns="0" bIns="0" anchor="t"/>
          <a:lstStyle/>
          <a:p>
            <a:pPr marL="0" marR="0" indent="0" algn="l">
              <a:lnSpc>
                <a:spcPts val="1000"/>
              </a:lnSpc>
              <a:spcAft>
                <a:spcPts val="0"/>
              </a:spcAft>
            </a:pPr>
            <a:r>
              <a:rPr lang="en-US" sz="750" spc="-15">
                <a:solidFill>
                  <a:srgbClr val="000000"/>
                </a:solidFill>
                <a:latin typeface="Thorndale AMT" panose="02020603050405020304" pitchFamily="1"/>
              </a:rPr>
              <a:t>331</a:t>
            </a:r>
            <a:r>
              <a:rPr lang="en-US" sz="750" spc="-15" baseline="30000">
                <a:solidFill>
                  <a:srgbClr val="000000"/>
                </a:solidFill>
                <a:latin typeface="Thorndale AMT" panose="02020603050405020304" pitchFamily="1"/>
              </a:rPr>
              <a:t>344</a:t>
            </a:r>
            <a:r>
              <a:rPr lang="en-US" sz="100" spc="-15">
                <a:solidFill>
                  <a:srgbClr val="000000"/>
                </a:solidFill>
                <a:latin typeface="Thorndale AMT" panose="02020603050405020304" pitchFamily="1"/>
              </a:rPr>
              <a:t> </a:t>
            </a:r>
          </a:p>
        </p:txBody>
      </p:sp>
      <p:sp>
        <p:nvSpPr>
          <p:cNvPr id="36" name="Text Placeholder 35"/>
          <p:cNvSpPr>
            <a:spLocks noGrp="1"/>
          </p:cNvSpPr>
          <p:nvPr>
            <p:ph type="body" idx="10"/>
          </p:nvPr>
        </p:nvSpPr>
        <p:spPr>
          <a:xfrm>
            <a:off x="6313805" y="1566545"/>
            <a:ext cx="256540" cy="73025"/>
          </a:xfrm>
          <a:prstGeom prst="rect">
            <a:avLst/>
          </a:prstGeom>
          <a:noFill/>
          <a:ln w="0" cmpd="sng">
            <a:noFill/>
            <a:prstDash val="solid"/>
          </a:ln>
        </p:spPr>
        <p:txBody>
          <a:bodyPr vert="horz" lIns="0" tIns="0" rIns="0" bIns="0" anchor="t"/>
          <a:lstStyle/>
          <a:p>
            <a:pPr marL="0" marR="0" indent="0" algn="l">
              <a:lnSpc>
                <a:spcPts val="600"/>
              </a:lnSpc>
              <a:spcAft>
                <a:spcPts val="0"/>
              </a:spcAft>
            </a:pPr>
            <a:r>
              <a:rPr lang="en-US" sz="750" spc="90">
                <a:solidFill>
                  <a:srgbClr val="000000"/>
                </a:solidFill>
                <a:latin typeface="Thorndale AMT" panose="02020603050405020304" pitchFamily="1"/>
              </a:rPr>
              <a:t>456 </a:t>
            </a:r>
          </a:p>
        </p:txBody>
      </p:sp>
      <p:sp>
        <p:nvSpPr>
          <p:cNvPr id="37" name="Text Placeholder 36"/>
          <p:cNvSpPr>
            <a:spLocks noGrp="1"/>
          </p:cNvSpPr>
          <p:nvPr>
            <p:ph type="body" idx="10"/>
          </p:nvPr>
        </p:nvSpPr>
        <p:spPr>
          <a:xfrm>
            <a:off x="6398895" y="1957070"/>
            <a:ext cx="250825" cy="73025"/>
          </a:xfrm>
          <a:prstGeom prst="rect">
            <a:avLst/>
          </a:prstGeom>
          <a:noFill/>
          <a:ln w="0" cmpd="sng">
            <a:noFill/>
            <a:prstDash val="solid"/>
          </a:ln>
        </p:spPr>
        <p:txBody>
          <a:bodyPr vert="horz" lIns="0" tIns="0" rIns="0" bIns="0" anchor="t"/>
          <a:lstStyle/>
          <a:p>
            <a:pPr marL="0" marR="0" indent="0" algn="l">
              <a:lnSpc>
                <a:spcPts val="600"/>
              </a:lnSpc>
              <a:spcAft>
                <a:spcPts val="0"/>
              </a:spcAft>
            </a:pPr>
            <a:r>
              <a:rPr lang="en-US" sz="750" spc="75">
                <a:solidFill>
                  <a:srgbClr val="000000"/>
                </a:solidFill>
                <a:latin typeface="Thorndale AMT" panose="02020603050405020304" pitchFamily="1"/>
              </a:rPr>
              <a:t>371 </a:t>
            </a:r>
          </a:p>
        </p:txBody>
      </p:sp>
    </p:spTree>
    <p:extLst>
      <p:ext uri="{BB962C8B-B14F-4D97-AF65-F5344CB8AC3E}">
        <p14:creationId xmlns:p14="http://schemas.microsoft.com/office/powerpoint/2010/main" val="814638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11800737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
    <p:bg>
      <p:bgPr>
        <a:solidFill>
          <a:schemeClr val="bg1">
            <a:alpha val="10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5733415" y="259080"/>
            <a:ext cx="1804035" cy="118745"/>
          </a:xfrm>
          <a:prstGeom prst="rect">
            <a:avLst/>
          </a:prstGeom>
          <a:noFill/>
          <a:ln w="0" cmpd="sng">
            <a:noFill/>
            <a:prstDash val="solid"/>
          </a:ln>
        </p:spPr>
        <p:txBody>
          <a:bodyPr vert="horz" lIns="0" tIns="0" rIns="0" bIns="0" anchor="t"/>
          <a:lstStyle/>
          <a:p>
            <a:pPr marL="0" marR="0" indent="0" algn="l">
              <a:lnSpc>
                <a:spcPts val="900"/>
              </a:lnSpc>
              <a:spcAft>
                <a:spcPts val="0"/>
              </a:spcAft>
            </a:pPr>
            <a:r>
              <a:rPr lang="en-US" sz="950" b="1" spc="5">
                <a:solidFill>
                  <a:srgbClr val="000000"/>
                </a:solidFill>
                <a:latin typeface="Thorndale AMT" panose="02020603050405020304" pitchFamily="1"/>
              </a:rPr>
              <a:t>06:52 Wednesday, May 6, 2020 6 </a:t>
            </a:r>
          </a:p>
        </p:txBody>
      </p:sp>
      <p:sp>
        <p:nvSpPr>
          <p:cNvPr id="5" name="Text Placeholder 4"/>
          <p:cNvSpPr>
            <a:spLocks noGrp="1"/>
          </p:cNvSpPr>
          <p:nvPr>
            <p:ph type="body" idx="10"/>
          </p:nvPr>
        </p:nvSpPr>
        <p:spPr>
          <a:xfrm>
            <a:off x="981710" y="2191385"/>
            <a:ext cx="572770" cy="368935"/>
          </a:xfrm>
          <a:prstGeom prst="rect">
            <a:avLst/>
          </a:prstGeom>
          <a:noFill/>
          <a:ln w="0" cmpd="sng">
            <a:noFill/>
            <a:prstDash val="solid"/>
          </a:ln>
        </p:spPr>
        <p:txBody>
          <a:bodyPr vert="horz" lIns="0" tIns="0" rIns="0" bIns="0" anchor="t"/>
          <a:lstStyle/>
          <a:p>
            <a:pPr marL="0" marR="0" indent="0" algn="l">
              <a:lnSpc>
                <a:spcPts val="2300"/>
              </a:lnSpc>
              <a:spcAft>
                <a:spcPts val="0"/>
              </a:spcAft>
            </a:pPr>
            <a:r>
              <a:rPr lang="en-US" sz="1150" spc="-130" baseline="-25000">
                <a:solidFill>
                  <a:srgbClr val="000000"/>
                </a:solidFill>
                <a:latin typeface="Thorndale AMT" panose="02020603050405020304" pitchFamily="1"/>
              </a:rPr>
              <a:t>dTtsee</a:t>
            </a:r>
            <a:r>
              <a:rPr lang="en-US" sz="100" spc="-130">
                <a:solidFill>
                  <a:srgbClr val="000000"/>
                </a:solidFill>
                <a:latin typeface="Thorndale AMT" panose="02020603050405020304" pitchFamily="1"/>
              </a:rPr>
              <a:t> </a:t>
            </a:r>
          </a:p>
          <a:p>
            <a:pPr marL="0" marR="0" indent="0" algn="r">
              <a:lnSpc>
                <a:spcPts val="500"/>
              </a:lnSpc>
              <a:spcBef>
                <a:spcPts val="0"/>
              </a:spcBef>
              <a:spcAft>
                <a:spcPts val="140"/>
              </a:spcAft>
            </a:pPr>
            <a:r>
              <a:rPr lang="en-US" sz="950" spc="-5">
                <a:solidFill>
                  <a:srgbClr val="000000"/>
                </a:solidFill>
                <a:latin typeface="Thorndale AMT" panose="02020603050405020304" pitchFamily="1"/>
              </a:rPr>
              <a:t>20000 </a:t>
            </a:r>
          </a:p>
        </p:txBody>
      </p:sp>
      <p:sp>
        <p:nvSpPr>
          <p:cNvPr id="6" name="Text Placeholder 5"/>
          <p:cNvSpPr>
            <a:spLocks noGrp="1"/>
          </p:cNvSpPr>
          <p:nvPr>
            <p:ph type="body" idx="10"/>
          </p:nvPr>
        </p:nvSpPr>
        <p:spPr>
          <a:xfrm>
            <a:off x="918845" y="2597150"/>
            <a:ext cx="226060" cy="292100"/>
          </a:xfrm>
          <a:prstGeom prst="rect">
            <a:avLst/>
          </a:prstGeom>
          <a:noFill/>
          <a:ln w="0" cmpd="sng">
            <a:noFill/>
            <a:prstDash val="solid"/>
          </a:ln>
        </p:spPr>
        <p:txBody>
          <a:bodyPr vert="horz" lIns="0" tIns="0" rIns="0" bIns="0" anchor="t"/>
          <a:lstStyle/>
          <a:p>
            <a:pPr marL="0" marR="0" indent="0" algn="l">
              <a:lnSpc>
                <a:spcPts val="2200"/>
              </a:lnSpc>
              <a:spcAft>
                <a:spcPts val="0"/>
              </a:spcAft>
            </a:pPr>
            <a:r>
              <a:rPr lang="en-US" sz="1150" spc="-200" baseline="-25000">
                <a:solidFill>
                  <a:srgbClr val="000000"/>
                </a:solidFill>
                <a:latin typeface="Thorndale AMT" panose="02020603050405020304" pitchFamily="1"/>
              </a:rPr>
              <a:t>lTtao</a:t>
            </a:r>
            <a:r>
              <a:rPr lang="en-US" sz="100" spc="-200">
                <a:solidFill>
                  <a:srgbClr val="000000"/>
                </a:solidFill>
                <a:latin typeface="Thorndale AMT" panose="02020603050405020304" pitchFamily="1"/>
              </a:rPr>
              <a:t> </a:t>
            </a:r>
          </a:p>
        </p:txBody>
      </p:sp>
      <p:sp>
        <p:nvSpPr>
          <p:cNvPr id="7" name="Text Placeholder 6"/>
          <p:cNvSpPr>
            <a:spLocks noGrp="1"/>
          </p:cNvSpPr>
          <p:nvPr>
            <p:ph type="body" idx="10"/>
          </p:nvPr>
        </p:nvSpPr>
        <p:spPr>
          <a:xfrm>
            <a:off x="1240790" y="658495"/>
            <a:ext cx="5534660" cy="344170"/>
          </a:xfrm>
          <a:prstGeom prst="rect">
            <a:avLst/>
          </a:prstGeom>
          <a:noFill/>
          <a:ln w="0" cmpd="sng">
            <a:noFill/>
            <a:prstDash val="solid"/>
          </a:ln>
        </p:spPr>
        <p:txBody>
          <a:bodyPr vert="horz" lIns="0" tIns="0" rIns="0" bIns="0" anchor="t"/>
          <a:lstStyle/>
          <a:p>
            <a:pPr marL="1280160" marR="0" indent="0" algn="l">
              <a:lnSpc>
                <a:spcPts val="1300"/>
              </a:lnSpc>
              <a:spcAft>
                <a:spcPts val="0"/>
              </a:spcAft>
            </a:pPr>
            <a:r>
              <a:rPr lang="en-US" sz="1150" b="1" spc="0">
                <a:solidFill>
                  <a:srgbClr val="000000"/>
                </a:solidFill>
                <a:latin typeface="Thorndale AMT" panose="02020603050405020304" pitchFamily="1"/>
              </a:rPr>
              <a:t>Cumulative Number of COVID-19 Tests (N = 36,347) and Confirmed Cases (n = 6,472) by Laboratory Report Date—Nebraska, March-May, 2020 </a:t>
            </a:r>
          </a:p>
        </p:txBody>
      </p:sp>
      <p:sp>
        <p:nvSpPr>
          <p:cNvPr id="8" name="Text Placeholder 7"/>
          <p:cNvSpPr>
            <a:spLocks noGrp="1"/>
          </p:cNvSpPr>
          <p:nvPr>
            <p:ph type="body" idx="10"/>
          </p:nvPr>
        </p:nvSpPr>
        <p:spPr>
          <a:xfrm>
            <a:off x="1186815" y="1637030"/>
            <a:ext cx="427355" cy="9398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en-US" sz="950" spc="70">
                <a:solidFill>
                  <a:srgbClr val="000000"/>
                </a:solidFill>
                <a:latin typeface="Thorndale AMT" panose="02020603050405020304" pitchFamily="1"/>
              </a:rPr>
              <a:t>30000 </a:t>
            </a:r>
          </a:p>
        </p:txBody>
      </p:sp>
      <p:sp>
        <p:nvSpPr>
          <p:cNvPr id="9" name="Text Placeholder 8"/>
          <p:cNvSpPr>
            <a:spLocks noGrp="1"/>
          </p:cNvSpPr>
          <p:nvPr>
            <p:ph type="body" idx="10"/>
          </p:nvPr>
        </p:nvSpPr>
        <p:spPr>
          <a:xfrm>
            <a:off x="1195705" y="3209290"/>
            <a:ext cx="418465" cy="94615"/>
          </a:xfrm>
          <a:prstGeom prst="rect">
            <a:avLst/>
          </a:prstGeom>
          <a:noFill/>
          <a:ln w="0" cmpd="sng">
            <a:noFill/>
            <a:prstDash val="solid"/>
          </a:ln>
        </p:spPr>
        <p:txBody>
          <a:bodyPr vert="horz" lIns="0" tIns="0" rIns="0" bIns="0" anchor="t"/>
          <a:lstStyle/>
          <a:p>
            <a:pPr marL="0" marR="0" indent="0" algn="l">
              <a:lnSpc>
                <a:spcPts val="700"/>
              </a:lnSpc>
              <a:spcAft>
                <a:spcPts val="0"/>
              </a:spcAft>
            </a:pPr>
            <a:r>
              <a:rPr lang="en-US" sz="950" spc="50">
                <a:solidFill>
                  <a:srgbClr val="000000"/>
                </a:solidFill>
                <a:latin typeface="Thorndale AMT" panose="02020603050405020304" pitchFamily="1"/>
              </a:rPr>
              <a:t>10000 </a:t>
            </a:r>
          </a:p>
        </p:txBody>
      </p:sp>
      <p:sp>
        <p:nvSpPr>
          <p:cNvPr id="10" name="Text Placeholder 9"/>
          <p:cNvSpPr>
            <a:spLocks noGrp="1"/>
          </p:cNvSpPr>
          <p:nvPr>
            <p:ph type="body" idx="10"/>
          </p:nvPr>
        </p:nvSpPr>
        <p:spPr>
          <a:xfrm>
            <a:off x="1454785" y="4001770"/>
            <a:ext cx="138430" cy="94615"/>
          </a:xfrm>
          <a:prstGeom prst="rect">
            <a:avLst/>
          </a:prstGeom>
          <a:noFill/>
          <a:ln w="0" cmpd="sng">
            <a:noFill/>
            <a:prstDash val="solid"/>
          </a:ln>
        </p:spPr>
        <p:txBody>
          <a:bodyPr vert="horz" lIns="0" tIns="0" rIns="0" bIns="0" anchor="t"/>
          <a:lstStyle/>
          <a:p>
            <a:pPr marL="0" marR="0" indent="0" algn="l">
              <a:lnSpc>
                <a:spcPts val="700"/>
              </a:lnSpc>
              <a:spcAft>
                <a:spcPts val="0"/>
              </a:spcAft>
            </a:pPr>
            <a:r>
              <a:rPr lang="en-US" sz="950" spc="0">
                <a:solidFill>
                  <a:srgbClr val="000000"/>
                </a:solidFill>
                <a:latin typeface="Thorndale AMT" panose="02020603050405020304" pitchFamily="1"/>
              </a:rPr>
              <a:t>0 </a:t>
            </a:r>
          </a:p>
        </p:txBody>
      </p:sp>
      <p:sp>
        <p:nvSpPr>
          <p:cNvPr id="11" name="Text Placeholder 10"/>
          <p:cNvSpPr>
            <a:spLocks noGrp="1"/>
          </p:cNvSpPr>
          <p:nvPr>
            <p:ph type="body" idx="10"/>
          </p:nvPr>
        </p:nvSpPr>
        <p:spPr>
          <a:xfrm>
            <a:off x="2185670" y="4407535"/>
            <a:ext cx="4102100" cy="569595"/>
          </a:xfrm>
          <a:prstGeom prst="rect">
            <a:avLst/>
          </a:prstGeom>
          <a:noFill/>
          <a:ln w="0" cmpd="sng">
            <a:noFill/>
            <a:prstDash val="solid"/>
          </a:ln>
        </p:spPr>
        <p:txBody>
          <a:bodyPr vert="horz" lIns="0" tIns="0" rIns="0" bIns="0" anchor="t"/>
          <a:lstStyle/>
          <a:p>
            <a:pPr marL="1371600" marR="0" indent="0" algn="l">
              <a:lnSpc>
                <a:spcPts val="1100"/>
              </a:lnSpc>
              <a:spcAft>
                <a:spcPts val="0"/>
              </a:spcAft>
            </a:pPr>
            <a:r>
              <a:rPr lang="en-US" sz="1100" spc="0">
                <a:solidFill>
                  <a:srgbClr val="000000"/>
                </a:solidFill>
                <a:latin typeface="Thorndale AMT" panose="02020603050405020304" pitchFamily="1"/>
              </a:rPr>
              <a:t>Laboratory Report Date </a:t>
            </a:r>
          </a:p>
          <a:p>
            <a:pPr marL="1371600" marR="0" indent="0" algn="l">
              <a:lnSpc>
                <a:spcPts val="1100"/>
              </a:lnSpc>
              <a:spcBef>
                <a:spcPts val="545"/>
              </a:spcBef>
              <a:spcAft>
                <a:spcPts val="0"/>
              </a:spcAft>
              <a:tabLst>
                <a:tab pos="2194560" algn="l"/>
              </a:tabLst>
            </a:pPr>
            <a:r>
              <a:rPr lang="en-US" sz="950" u="sng" spc="15">
                <a:solidFill>
                  <a:srgbClr val="000000"/>
                </a:solidFill>
                <a:latin typeface="Thorndale AMT" panose="02020603050405020304" pitchFamily="1"/>
              </a:rPr>
              <a:t>Total Tested Total Positive  </a:t>
            </a:r>
          </a:p>
          <a:p>
            <a:pPr marL="0" marR="0" indent="0" algn="l">
              <a:lnSpc>
                <a:spcPts val="1300"/>
              </a:lnSpc>
              <a:spcBef>
                <a:spcPts val="455"/>
              </a:spcBef>
              <a:spcAft>
                <a:spcPts val="0"/>
              </a:spcAft>
            </a:pPr>
            <a:r>
              <a:rPr lang="en-US" sz="1100" spc="-10">
                <a:solidFill>
                  <a:srgbClr val="000000"/>
                </a:solidFill>
                <a:latin typeface="Thorndale AMT" panose="02020603050405020304" pitchFamily="1"/>
              </a:rPr>
              <a:t>Data Source: Nebraska Electronic Disease Surveillance System (NEDSS) </a:t>
            </a:r>
          </a:p>
        </p:txBody>
      </p:sp>
      <p:sp>
        <p:nvSpPr>
          <p:cNvPr id="12" name="Text Placeholder 11"/>
          <p:cNvSpPr>
            <a:spLocks noGrp="1"/>
          </p:cNvSpPr>
          <p:nvPr>
            <p:ph type="body" idx="10"/>
          </p:nvPr>
        </p:nvSpPr>
        <p:spPr>
          <a:xfrm>
            <a:off x="5596255" y="1947545"/>
            <a:ext cx="673735" cy="631190"/>
          </a:xfrm>
          <a:prstGeom prst="rect">
            <a:avLst/>
          </a:prstGeom>
          <a:noFill/>
          <a:ln w="0" cmpd="sng">
            <a:noFill/>
            <a:prstDash val="solid"/>
          </a:ln>
        </p:spPr>
        <p:txBody>
          <a:bodyPr vert="horz" lIns="0" tIns="0" rIns="0" bIns="0" anchor="t"/>
          <a:lstStyle/>
          <a:p>
            <a:pPr marL="0" marR="22860" indent="0" algn="r">
              <a:lnSpc>
                <a:spcPts val="700"/>
              </a:lnSpc>
              <a:spcAft>
                <a:spcPts val="0"/>
              </a:spcAft>
            </a:pPr>
            <a:r>
              <a:rPr lang="en-US" sz="750" b="1" spc="-40">
                <a:solidFill>
                  <a:srgbClr val="000000"/>
                </a:solidFill>
                <a:latin typeface="Thorndale AMT" panose="02020603050405020304" pitchFamily="1"/>
              </a:rPr>
              <a:t>25217 </a:t>
            </a:r>
          </a:p>
          <a:p>
            <a:pPr marL="0" marR="22860" indent="0" algn="r">
              <a:lnSpc>
                <a:spcPts val="800"/>
              </a:lnSpc>
              <a:spcBef>
                <a:spcPts val="270"/>
              </a:spcBef>
              <a:spcAft>
                <a:spcPts val="0"/>
              </a:spcAft>
            </a:pPr>
            <a:r>
              <a:rPr lang="en-US" sz="750" b="1" spc="-114">
                <a:solidFill>
                  <a:srgbClr val="000000"/>
                </a:solidFill>
                <a:latin typeface="Thorndale AMT" panose="02020603050405020304" pitchFamily="1"/>
              </a:rPr>
              <a:t>2339623418 </a:t>
            </a:r>
          </a:p>
          <a:p>
            <a:pPr marL="228600" marR="22860" indent="0" algn="l">
              <a:lnSpc>
                <a:spcPts val="700"/>
              </a:lnSpc>
              <a:spcBef>
                <a:spcPts val="0"/>
              </a:spcBef>
              <a:spcAft>
                <a:spcPts val="0"/>
              </a:spcAft>
            </a:pPr>
            <a:r>
              <a:rPr lang="en-US" sz="750" b="1" spc="-5">
                <a:solidFill>
                  <a:srgbClr val="000000"/>
                </a:solidFill>
                <a:latin typeface="Thorndale AMT" panose="02020603050405020304" pitchFamily="1"/>
              </a:rPr>
              <a:t>22169 </a:t>
            </a:r>
          </a:p>
          <a:p>
            <a:pPr marL="137160" marR="22860" indent="0" algn="l">
              <a:lnSpc>
                <a:spcPts val="800"/>
              </a:lnSpc>
              <a:spcBef>
                <a:spcPts val="0"/>
              </a:spcBef>
              <a:spcAft>
                <a:spcPts val="0"/>
              </a:spcAft>
            </a:pPr>
            <a:r>
              <a:rPr lang="en-US" sz="750" b="1" spc="0">
                <a:solidFill>
                  <a:srgbClr val="000000"/>
                </a:solidFill>
                <a:latin typeface="Thorndale AMT" panose="02020603050405020304" pitchFamily="1"/>
              </a:rPr>
              <a:t>20966 </a:t>
            </a:r>
          </a:p>
          <a:p>
            <a:pPr marL="0" marR="22860" indent="0" algn="l">
              <a:lnSpc>
                <a:spcPts val="900"/>
              </a:lnSpc>
              <a:spcBef>
                <a:spcPts val="0"/>
              </a:spcBef>
              <a:spcAft>
                <a:spcPts val="0"/>
              </a:spcAft>
            </a:pPr>
            <a:r>
              <a:rPr lang="en-US" sz="750" b="1" spc="-5">
                <a:solidFill>
                  <a:srgbClr val="000000"/>
                </a:solidFill>
                <a:latin typeface="Thorndale AMT" panose="02020603050405020304" pitchFamily="1"/>
              </a:rPr>
              <a:t>19658 </a:t>
            </a:r>
          </a:p>
          <a:p>
            <a:pPr marL="0" marR="22860" indent="0" algn="l">
              <a:lnSpc>
                <a:spcPts val="700"/>
              </a:lnSpc>
              <a:spcBef>
                <a:spcPts val="80"/>
              </a:spcBef>
              <a:spcAft>
                <a:spcPts val="0"/>
              </a:spcAft>
            </a:pPr>
            <a:r>
              <a:rPr lang="en-US" sz="750" b="1" spc="-5">
                <a:solidFill>
                  <a:srgbClr val="000000"/>
                </a:solidFill>
                <a:latin typeface="Thorndale AMT" panose="02020603050405020304" pitchFamily="1"/>
              </a:rPr>
              <a:t>18168 </a:t>
            </a:r>
          </a:p>
        </p:txBody>
      </p:sp>
      <p:sp>
        <p:nvSpPr>
          <p:cNvPr id="13" name="Text Placeholder 12"/>
          <p:cNvSpPr>
            <a:spLocks noGrp="1"/>
          </p:cNvSpPr>
          <p:nvPr>
            <p:ph type="body" idx="10"/>
          </p:nvPr>
        </p:nvSpPr>
        <p:spPr>
          <a:xfrm>
            <a:off x="6120130" y="1066800"/>
            <a:ext cx="619125" cy="768350"/>
          </a:xfrm>
          <a:prstGeom prst="rect">
            <a:avLst/>
          </a:prstGeom>
          <a:noFill/>
          <a:ln w="0" cmpd="sng">
            <a:noFill/>
            <a:prstDash val="solid"/>
          </a:ln>
        </p:spPr>
        <p:txBody>
          <a:bodyPr vert="horz" lIns="0" tIns="0" rIns="0" bIns="0" anchor="t"/>
          <a:lstStyle/>
          <a:p>
            <a:pPr marL="0" marR="22860" indent="0" algn="r">
              <a:lnSpc>
                <a:spcPts val="700"/>
              </a:lnSpc>
              <a:spcAft>
                <a:spcPts val="0"/>
              </a:spcAft>
            </a:pPr>
            <a:r>
              <a:rPr lang="en-US" sz="750" b="1" spc="-25">
                <a:solidFill>
                  <a:srgbClr val="000000"/>
                </a:solidFill>
                <a:latin typeface="Thorndale AMT" panose="02020603050405020304" pitchFamily="1"/>
              </a:rPr>
              <a:t>36347 </a:t>
            </a:r>
          </a:p>
          <a:p>
            <a:pPr marL="0" marR="22860" indent="0" algn="r">
              <a:lnSpc>
                <a:spcPts val="900"/>
              </a:lnSpc>
              <a:spcBef>
                <a:spcPts val="125"/>
              </a:spcBef>
              <a:spcAft>
                <a:spcPts val="0"/>
              </a:spcAft>
            </a:pPr>
            <a:r>
              <a:rPr lang="en-US" sz="750" b="1" spc="0">
                <a:solidFill>
                  <a:srgbClr val="000000"/>
                </a:solidFill>
                <a:latin typeface="Thorndale AMT" panose="02020603050405020304" pitchFamily="1"/>
              </a:rPr>
              <a:t>34772 </a:t>
            </a:r>
          </a:p>
          <a:p>
            <a:pPr marL="228600" marR="22860" indent="0" algn="l">
              <a:lnSpc>
                <a:spcPts val="900"/>
              </a:lnSpc>
              <a:spcBef>
                <a:spcPts val="370"/>
              </a:spcBef>
              <a:spcAft>
                <a:spcPts val="0"/>
              </a:spcAft>
            </a:pPr>
            <a:r>
              <a:rPr lang="en-US" sz="750" b="1" spc="0">
                <a:solidFill>
                  <a:srgbClr val="000000"/>
                </a:solidFill>
                <a:latin typeface="Thorndale AMT" panose="02020603050405020304" pitchFamily="1"/>
              </a:rPr>
              <a:t>32774 </a:t>
            </a:r>
          </a:p>
          <a:p>
            <a:pPr marL="137160" marR="22860" indent="0" algn="l">
              <a:lnSpc>
                <a:spcPts val="900"/>
              </a:lnSpc>
              <a:spcBef>
                <a:spcPts val="80"/>
              </a:spcBef>
              <a:spcAft>
                <a:spcPts val="0"/>
              </a:spcAft>
            </a:pPr>
            <a:r>
              <a:rPr lang="en-US" sz="750" b="1" spc="0">
                <a:solidFill>
                  <a:srgbClr val="000000"/>
                </a:solidFill>
                <a:latin typeface="Thorndale AMT" panose="02020603050405020304" pitchFamily="1"/>
              </a:rPr>
              <a:t>31201 </a:t>
            </a:r>
          </a:p>
          <a:p>
            <a:pPr marL="0" marR="22860" indent="0" algn="l">
              <a:lnSpc>
                <a:spcPts val="900"/>
              </a:lnSpc>
              <a:spcBef>
                <a:spcPts val="125"/>
              </a:spcBef>
              <a:spcAft>
                <a:spcPts val="0"/>
              </a:spcAft>
            </a:pPr>
            <a:r>
              <a:rPr lang="en-US" sz="750" b="1" spc="0">
                <a:solidFill>
                  <a:srgbClr val="000000"/>
                </a:solidFill>
                <a:latin typeface="Thorndale AMT" panose="02020603050405020304" pitchFamily="1"/>
              </a:rPr>
              <a:t>29553 </a:t>
            </a:r>
          </a:p>
          <a:p>
            <a:pPr marL="0" marR="22860" indent="0" algn="l">
              <a:lnSpc>
                <a:spcPts val="700"/>
              </a:lnSpc>
              <a:spcBef>
                <a:spcPts val="370"/>
              </a:spcBef>
              <a:spcAft>
                <a:spcPts val="0"/>
              </a:spcAft>
            </a:pPr>
            <a:r>
              <a:rPr lang="en-US" sz="750" b="1" spc="0">
                <a:solidFill>
                  <a:srgbClr val="000000"/>
                </a:solidFill>
                <a:latin typeface="Thorndale AMT" panose="02020603050405020304" pitchFamily="1"/>
              </a:rPr>
              <a:t>27571 </a:t>
            </a:r>
          </a:p>
        </p:txBody>
      </p:sp>
    </p:spTree>
    <p:extLst>
      <p:ext uri="{BB962C8B-B14F-4D97-AF65-F5344CB8AC3E}">
        <p14:creationId xmlns:p14="http://schemas.microsoft.com/office/powerpoint/2010/main" val="1103237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1_">
    <p:bg>
      <p:bgPr>
        <a:solidFill>
          <a:schemeClr val="bg1">
            <a:alpha val="10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5733415" y="259080"/>
            <a:ext cx="1804035" cy="118745"/>
          </a:xfrm>
          <a:prstGeom prst="rect">
            <a:avLst/>
          </a:prstGeom>
          <a:noFill/>
          <a:ln w="0" cmpd="sng">
            <a:noFill/>
            <a:prstDash val="solid"/>
          </a:ln>
        </p:spPr>
        <p:txBody>
          <a:bodyPr vert="horz" lIns="0" tIns="0" rIns="0" bIns="0" anchor="t"/>
          <a:lstStyle/>
          <a:p>
            <a:pPr marL="0" marR="0" indent="0" algn="l">
              <a:lnSpc>
                <a:spcPts val="900"/>
              </a:lnSpc>
              <a:spcAft>
                <a:spcPts val="0"/>
              </a:spcAft>
            </a:pPr>
            <a:r>
              <a:rPr lang="en-US" sz="950" b="1" spc="5">
                <a:solidFill>
                  <a:srgbClr val="000000"/>
                </a:solidFill>
                <a:latin typeface="Thorndale AMT" panose="02020603050405020304" pitchFamily="1"/>
              </a:rPr>
              <a:t>06:52 Wednesday, May 6, 2020 8 </a:t>
            </a:r>
          </a:p>
        </p:txBody>
      </p:sp>
      <p:sp>
        <p:nvSpPr>
          <p:cNvPr id="5" name="Text Placeholder 4"/>
          <p:cNvSpPr>
            <a:spLocks noGrp="1"/>
          </p:cNvSpPr>
          <p:nvPr>
            <p:ph type="body" idx="10"/>
          </p:nvPr>
        </p:nvSpPr>
        <p:spPr>
          <a:xfrm>
            <a:off x="954405" y="2099945"/>
            <a:ext cx="160655" cy="695325"/>
          </a:xfrm>
          <a:prstGeom prst="rect">
            <a:avLst/>
          </a:prstGeom>
          <a:noFill/>
          <a:ln w="0" cmpd="sng">
            <a:noFill/>
            <a:prstDash val="solid"/>
          </a:ln>
        </p:spPr>
        <p:txBody>
          <a:bodyPr vert="vert270" lIns="0" tIns="0" rIns="27305" bIns="0" anchor="t"/>
          <a:lstStyle/>
          <a:p>
            <a:pPr marL="0" marR="0" indent="0" algn="l">
              <a:lnSpc>
                <a:spcPts val="800"/>
              </a:lnSpc>
              <a:spcAft>
                <a:spcPts val="190"/>
              </a:spcAft>
            </a:pPr>
            <a:r>
              <a:rPr lang="en-US" sz="1100" spc="-90">
                <a:solidFill>
                  <a:srgbClr val="000000"/>
                </a:solidFill>
                <a:latin typeface="Thorndale AMT" panose="02020603050405020304" pitchFamily="1"/>
              </a:rPr>
              <a:t>Total Tested </a:t>
            </a:r>
          </a:p>
        </p:txBody>
      </p:sp>
      <p:sp>
        <p:nvSpPr>
          <p:cNvPr id="6" name="Text Placeholder 5"/>
          <p:cNvSpPr>
            <a:spLocks noGrp="1"/>
          </p:cNvSpPr>
          <p:nvPr>
            <p:ph type="body" idx="10"/>
          </p:nvPr>
        </p:nvSpPr>
        <p:spPr>
          <a:xfrm>
            <a:off x="1185545" y="658495"/>
            <a:ext cx="5404485" cy="304800"/>
          </a:xfrm>
          <a:prstGeom prst="rect">
            <a:avLst/>
          </a:prstGeom>
          <a:noFill/>
          <a:ln w="0" cmpd="sng">
            <a:noFill/>
            <a:prstDash val="solid"/>
          </a:ln>
        </p:spPr>
        <p:txBody>
          <a:bodyPr vert="horz" lIns="0" tIns="0" rIns="0" bIns="0" anchor="t"/>
          <a:lstStyle/>
          <a:p>
            <a:pPr marL="1371600" marR="0" indent="0" algn="l">
              <a:lnSpc>
                <a:spcPts val="1200"/>
              </a:lnSpc>
              <a:spcAft>
                <a:spcPts val="0"/>
              </a:spcAft>
            </a:pPr>
            <a:r>
              <a:rPr lang="en-US" sz="1150" b="1" spc="0">
                <a:solidFill>
                  <a:srgbClr val="000000"/>
                </a:solidFill>
                <a:latin typeface="Thorndale AMT" panose="02020603050405020304" pitchFamily="1"/>
              </a:rPr>
              <a:t>Total number of Nebraskans tested and the number of positive COVID-19 cases by Lab report date--Nebraska, March-May, 2020 </a:t>
            </a:r>
          </a:p>
        </p:txBody>
      </p:sp>
      <p:sp>
        <p:nvSpPr>
          <p:cNvPr id="7" name="Text Placeholder 6"/>
          <p:cNvSpPr>
            <a:spLocks noGrp="1"/>
          </p:cNvSpPr>
          <p:nvPr>
            <p:ph type="body" idx="10"/>
          </p:nvPr>
        </p:nvSpPr>
        <p:spPr>
          <a:xfrm>
            <a:off x="1189990" y="1048385"/>
            <a:ext cx="363220"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en-US" sz="950" spc="80">
                <a:solidFill>
                  <a:srgbClr val="000000"/>
                </a:solidFill>
                <a:latin typeface="Thorndale AMT" panose="02020603050405020304" pitchFamily="1"/>
              </a:rPr>
              <a:t>2500 </a:t>
            </a:r>
          </a:p>
        </p:txBody>
      </p:sp>
      <p:sp>
        <p:nvSpPr>
          <p:cNvPr id="8" name="Text Placeholder 7"/>
          <p:cNvSpPr>
            <a:spLocks noGrp="1"/>
          </p:cNvSpPr>
          <p:nvPr>
            <p:ph type="body" idx="10"/>
          </p:nvPr>
        </p:nvSpPr>
        <p:spPr>
          <a:xfrm>
            <a:off x="1189990" y="1597025"/>
            <a:ext cx="363220"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en-US" sz="950" spc="80">
                <a:solidFill>
                  <a:srgbClr val="000000"/>
                </a:solidFill>
                <a:latin typeface="Thorndale AMT" panose="02020603050405020304" pitchFamily="1"/>
              </a:rPr>
              <a:t>2000 </a:t>
            </a:r>
          </a:p>
        </p:txBody>
      </p:sp>
      <p:sp>
        <p:nvSpPr>
          <p:cNvPr id="9" name="Text Placeholder 8"/>
          <p:cNvSpPr>
            <a:spLocks noGrp="1"/>
          </p:cNvSpPr>
          <p:nvPr>
            <p:ph type="body" idx="10"/>
          </p:nvPr>
        </p:nvSpPr>
        <p:spPr>
          <a:xfrm>
            <a:off x="1195705" y="2145665"/>
            <a:ext cx="357505"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en-US" sz="950" spc="60">
                <a:solidFill>
                  <a:srgbClr val="000000"/>
                </a:solidFill>
                <a:latin typeface="Thorndale AMT" panose="02020603050405020304" pitchFamily="1"/>
              </a:rPr>
              <a:t>1500 </a:t>
            </a:r>
          </a:p>
        </p:txBody>
      </p:sp>
      <p:sp>
        <p:nvSpPr>
          <p:cNvPr id="10" name="Text Placeholder 9"/>
          <p:cNvSpPr>
            <a:spLocks noGrp="1"/>
          </p:cNvSpPr>
          <p:nvPr>
            <p:ph type="body" idx="10"/>
          </p:nvPr>
        </p:nvSpPr>
        <p:spPr>
          <a:xfrm>
            <a:off x="1195705" y="2688590"/>
            <a:ext cx="357505"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en-US" sz="950" spc="60">
                <a:solidFill>
                  <a:srgbClr val="000000"/>
                </a:solidFill>
                <a:latin typeface="Thorndale AMT" panose="02020603050405020304" pitchFamily="1"/>
              </a:rPr>
              <a:t>1000 </a:t>
            </a:r>
          </a:p>
        </p:txBody>
      </p:sp>
      <p:sp>
        <p:nvSpPr>
          <p:cNvPr id="11" name="Text Placeholder 10"/>
          <p:cNvSpPr>
            <a:spLocks noGrp="1"/>
          </p:cNvSpPr>
          <p:nvPr>
            <p:ph type="body" idx="10"/>
          </p:nvPr>
        </p:nvSpPr>
        <p:spPr>
          <a:xfrm>
            <a:off x="1250950" y="3237230"/>
            <a:ext cx="302260"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en-US" sz="950" spc="95">
                <a:solidFill>
                  <a:srgbClr val="000000"/>
                </a:solidFill>
                <a:latin typeface="Thorndale AMT" panose="02020603050405020304" pitchFamily="1"/>
              </a:rPr>
              <a:t>500 </a:t>
            </a:r>
          </a:p>
        </p:txBody>
      </p:sp>
      <p:sp>
        <p:nvSpPr>
          <p:cNvPr id="12" name="Text Placeholder 11"/>
          <p:cNvSpPr>
            <a:spLocks noGrp="1"/>
          </p:cNvSpPr>
          <p:nvPr>
            <p:ph type="body" idx="10"/>
          </p:nvPr>
        </p:nvSpPr>
        <p:spPr>
          <a:xfrm>
            <a:off x="1393825" y="3782695"/>
            <a:ext cx="138430" cy="94615"/>
          </a:xfrm>
          <a:prstGeom prst="rect">
            <a:avLst/>
          </a:prstGeom>
          <a:noFill/>
          <a:ln w="0" cmpd="sng">
            <a:noFill/>
            <a:prstDash val="solid"/>
          </a:ln>
        </p:spPr>
        <p:txBody>
          <a:bodyPr vert="horz" lIns="0" tIns="0" rIns="0" bIns="0" anchor="t"/>
          <a:lstStyle/>
          <a:p>
            <a:pPr marL="0" marR="0" indent="0" algn="l">
              <a:lnSpc>
                <a:spcPts val="700"/>
              </a:lnSpc>
              <a:spcAft>
                <a:spcPts val="0"/>
              </a:spcAft>
            </a:pPr>
            <a:r>
              <a:rPr lang="en-US" sz="950" spc="0">
                <a:solidFill>
                  <a:srgbClr val="000000"/>
                </a:solidFill>
                <a:latin typeface="Thorndale AMT" panose="02020603050405020304" pitchFamily="1"/>
              </a:rPr>
              <a:t>0 </a:t>
            </a:r>
          </a:p>
        </p:txBody>
      </p:sp>
      <p:sp>
        <p:nvSpPr>
          <p:cNvPr id="13" name="Text Placeholder 12"/>
          <p:cNvSpPr>
            <a:spLocks noGrp="1"/>
          </p:cNvSpPr>
          <p:nvPr>
            <p:ph type="body" idx="10"/>
          </p:nvPr>
        </p:nvSpPr>
        <p:spPr>
          <a:xfrm>
            <a:off x="1682750" y="3532505"/>
            <a:ext cx="2115185" cy="255905"/>
          </a:xfrm>
          <a:prstGeom prst="rect">
            <a:avLst/>
          </a:prstGeom>
          <a:noFill/>
          <a:ln w="0" cmpd="sng">
            <a:noFill/>
            <a:prstDash val="solid"/>
          </a:ln>
        </p:spPr>
        <p:txBody>
          <a:bodyPr vert="horz" lIns="0" tIns="0" rIns="0" bIns="0" anchor="t"/>
          <a:lstStyle/>
          <a:p>
            <a:pPr marL="0" marR="160020" indent="0" algn="r">
              <a:lnSpc>
                <a:spcPts val="700"/>
              </a:lnSpc>
              <a:spcAft>
                <a:spcPts val="0"/>
              </a:spcAft>
            </a:pPr>
            <a:r>
              <a:rPr lang="en-US" sz="600" spc="-20">
                <a:solidFill>
                  <a:srgbClr val="000000"/>
                </a:solidFill>
                <a:latin typeface="Thorndale AMT" panose="02020603050405020304" pitchFamily="1"/>
              </a:rPr>
              <a:t>149 169173 </a:t>
            </a:r>
            <a:r>
              <a:rPr lang="en-US" sz="600" spc="-20" baseline="30000">
                <a:solidFill>
                  <a:srgbClr val="000000"/>
                </a:solidFill>
                <a:latin typeface="Thorndale AMT" panose="02020603050405020304" pitchFamily="1"/>
              </a:rPr>
              <a:t>180</a:t>
            </a:r>
            <a:r>
              <a:rPr lang="en-US" sz="600" spc="-20">
                <a:solidFill>
                  <a:srgbClr val="000000"/>
                </a:solidFill>
                <a:latin typeface="Thorndale AMT" panose="02020603050405020304" pitchFamily="1"/>
              </a:rPr>
              <a:t>168 </a:t>
            </a:r>
          </a:p>
          <a:p>
            <a:pPr marL="0" marR="0" indent="0" algn="l">
              <a:lnSpc>
                <a:spcPts val="900"/>
              </a:lnSpc>
              <a:spcBef>
                <a:spcPts val="0"/>
              </a:spcBef>
              <a:spcAft>
                <a:spcPts val="0"/>
              </a:spcAft>
              <a:tabLst>
                <a:tab pos="1645920" algn="l"/>
              </a:tabLst>
            </a:pPr>
            <a:r>
              <a:rPr lang="en-US" sz="600" spc="0">
                <a:solidFill>
                  <a:srgbClr val="000000"/>
                </a:solidFill>
                <a:latin typeface="Thorndale AMT" panose="02020603050405020304" pitchFamily="1"/>
              </a:rPr>
              <a:t>1 6 5 2 64 12311438283356611009710688 94 104 </a:t>
            </a:r>
          </a:p>
          <a:p>
            <a:pPr marL="0" marR="0" indent="0" algn="r">
              <a:lnSpc>
                <a:spcPts val="300"/>
              </a:lnSpc>
              <a:spcBef>
                <a:spcPts val="0"/>
              </a:spcBef>
              <a:spcAft>
                <a:spcPts val="0"/>
              </a:spcAft>
            </a:pPr>
            <a:r>
              <a:rPr lang="en-US" sz="600" spc="100">
                <a:solidFill>
                  <a:srgbClr val="000000"/>
                </a:solidFill>
                <a:latin typeface="Thorndale AMT" panose="02020603050405020304" pitchFamily="1"/>
              </a:rPr>
              <a:t>2 1</a:t>
            </a:r>
            <a:r>
              <a:rPr lang="en-US" sz="600" spc="100">
                <a:solidFill>
                  <a:srgbClr val="999999"/>
                </a:solidFill>
                <a:latin typeface="Thorndale AMT" panose="02020603050405020304" pitchFamily="1"/>
              </a:rPr>
              <a:t> 5</a:t>
            </a:r>
            <a:r>
              <a:rPr lang="en-US" sz="600" spc="100">
                <a:solidFill>
                  <a:srgbClr val="000000"/>
                </a:solidFill>
                <a:latin typeface="Thorndale AMT" panose="02020603050405020304" pitchFamily="1"/>
              </a:rPr>
              <a:t> 2 3</a:t>
            </a:r>
            <a:r>
              <a:rPr lang="en-US" sz="600" spc="100">
                <a:solidFill>
                  <a:srgbClr val="FFFFFF"/>
                </a:solidFill>
                <a:latin typeface="Thorndale AMT" panose="02020603050405020304" pitchFamily="1"/>
              </a:rPr>
              <a:t> 1 3 2 6 4 6 6 6 8 8 515211915 </a:t>
            </a:r>
          </a:p>
        </p:txBody>
      </p:sp>
      <p:sp>
        <p:nvSpPr>
          <p:cNvPr id="14" name="Text Placeholder 13"/>
          <p:cNvSpPr>
            <a:spLocks noGrp="1"/>
          </p:cNvSpPr>
          <p:nvPr>
            <p:ph type="body" idx="10"/>
          </p:nvPr>
        </p:nvSpPr>
        <p:spPr>
          <a:xfrm>
            <a:off x="2081530" y="4846320"/>
            <a:ext cx="4102735" cy="130810"/>
          </a:xfrm>
          <a:prstGeom prst="rect">
            <a:avLst/>
          </a:prstGeom>
          <a:noFill/>
          <a:ln w="0" cmpd="sng">
            <a:noFill/>
            <a:prstDash val="solid"/>
          </a:ln>
        </p:spPr>
        <p:txBody>
          <a:bodyPr vert="horz" lIns="0" tIns="0" rIns="0" bIns="0" anchor="t"/>
          <a:lstStyle/>
          <a:p>
            <a:pPr marL="0" marR="0" indent="0" algn="l">
              <a:lnSpc>
                <a:spcPts val="1000"/>
              </a:lnSpc>
              <a:spcAft>
                <a:spcPts val="0"/>
              </a:spcAft>
            </a:pPr>
            <a:r>
              <a:rPr lang="en-US" sz="1100" spc="-10">
                <a:solidFill>
                  <a:srgbClr val="000000"/>
                </a:solidFill>
                <a:latin typeface="Thorndale AMT" panose="02020603050405020304" pitchFamily="1"/>
              </a:rPr>
              <a:t>Data Source: Nebraska Electronic Disease Surveillance System (NEDSS) </a:t>
            </a:r>
          </a:p>
        </p:txBody>
      </p:sp>
      <p:sp>
        <p:nvSpPr>
          <p:cNvPr id="15" name="Text Placeholder 14"/>
          <p:cNvSpPr>
            <a:spLocks noGrp="1"/>
          </p:cNvSpPr>
          <p:nvPr>
            <p:ph type="body" idx="10"/>
          </p:nvPr>
        </p:nvSpPr>
        <p:spPr>
          <a:xfrm>
            <a:off x="3465830" y="4407535"/>
            <a:ext cx="1334770" cy="130810"/>
          </a:xfrm>
          <a:prstGeom prst="rect">
            <a:avLst/>
          </a:prstGeom>
          <a:noFill/>
          <a:ln w="0" cmpd="sng">
            <a:noFill/>
            <a:prstDash val="solid"/>
          </a:ln>
        </p:spPr>
        <p:txBody>
          <a:bodyPr vert="horz" lIns="0" tIns="0" rIns="0" bIns="0" anchor="t"/>
          <a:lstStyle/>
          <a:p>
            <a:pPr marL="0" marR="0" indent="0" algn="l">
              <a:lnSpc>
                <a:spcPts val="1000"/>
              </a:lnSpc>
              <a:spcAft>
                <a:spcPts val="0"/>
              </a:spcAft>
            </a:pPr>
            <a:r>
              <a:rPr lang="en-US" sz="1100" spc="-25">
                <a:solidFill>
                  <a:srgbClr val="000000"/>
                </a:solidFill>
                <a:latin typeface="Thorndale AMT" panose="02020603050405020304" pitchFamily="1"/>
              </a:rPr>
              <a:t>Laboratory Report Date </a:t>
            </a:r>
          </a:p>
        </p:txBody>
      </p:sp>
      <p:sp>
        <p:nvSpPr>
          <p:cNvPr id="16" name="Text Placeholder 15"/>
          <p:cNvSpPr>
            <a:spLocks noGrp="1"/>
          </p:cNvSpPr>
          <p:nvPr>
            <p:ph type="body" idx="10"/>
          </p:nvPr>
        </p:nvSpPr>
        <p:spPr>
          <a:xfrm>
            <a:off x="3491230" y="3313430"/>
            <a:ext cx="466725" cy="179705"/>
          </a:xfrm>
          <a:prstGeom prst="rect">
            <a:avLst/>
          </a:prstGeom>
          <a:noFill/>
          <a:ln w="0" cmpd="sng">
            <a:noFill/>
            <a:prstDash val="solid"/>
          </a:ln>
        </p:spPr>
        <p:txBody>
          <a:bodyPr vert="horz" lIns="0" tIns="0" rIns="0" bIns="0" anchor="t"/>
          <a:lstStyle/>
          <a:p>
            <a:pPr marL="0" marR="0" indent="0" algn="ctr">
              <a:lnSpc>
                <a:spcPts val="500"/>
              </a:lnSpc>
              <a:spcAft>
                <a:spcPts val="0"/>
              </a:spcAft>
            </a:pPr>
            <a:r>
              <a:rPr lang="en-US" sz="600" spc="150">
                <a:solidFill>
                  <a:srgbClr val="000000"/>
                </a:solidFill>
                <a:latin typeface="Thorndale AMT" panose="02020603050405020304" pitchFamily="1"/>
              </a:rPr>
              <a:t>386 </a:t>
            </a:r>
          </a:p>
          <a:p>
            <a:pPr marL="91440" marR="0" indent="0" algn="l">
              <a:lnSpc>
                <a:spcPts val="500"/>
              </a:lnSpc>
              <a:spcBef>
                <a:spcPts val="0"/>
              </a:spcBef>
              <a:spcAft>
                <a:spcPts val="0"/>
              </a:spcAft>
            </a:pPr>
            <a:r>
              <a:rPr lang="en-US" sz="600" spc="40" baseline="30000">
                <a:solidFill>
                  <a:srgbClr val="000000"/>
                </a:solidFill>
                <a:latin typeface="Thorndale AMT" panose="02020603050405020304" pitchFamily="1"/>
              </a:rPr>
              <a:t>342</a:t>
            </a:r>
            <a:r>
              <a:rPr lang="en-US" sz="600" spc="40">
                <a:solidFill>
                  <a:srgbClr val="000000"/>
                </a:solidFill>
                <a:latin typeface="Thorndale AMT" panose="02020603050405020304" pitchFamily="1"/>
              </a:rPr>
              <a:t>311 </a:t>
            </a:r>
          </a:p>
          <a:p>
            <a:pPr marL="0" marR="0" indent="0" algn="l">
              <a:lnSpc>
                <a:spcPts val="400"/>
              </a:lnSpc>
              <a:spcBef>
                <a:spcPts val="0"/>
              </a:spcBef>
              <a:spcAft>
                <a:spcPts val="0"/>
              </a:spcAft>
            </a:pPr>
            <a:r>
              <a:rPr lang="en-US" sz="600" spc="150">
                <a:solidFill>
                  <a:srgbClr val="000000"/>
                </a:solidFill>
                <a:latin typeface="Thorndale AMT" panose="02020603050405020304" pitchFamily="1"/>
              </a:rPr>
              <a:t>270 </a:t>
            </a:r>
          </a:p>
        </p:txBody>
      </p:sp>
      <p:sp>
        <p:nvSpPr>
          <p:cNvPr id="17" name="Text Placeholder 16"/>
          <p:cNvSpPr>
            <a:spLocks noGrp="1"/>
          </p:cNvSpPr>
          <p:nvPr>
            <p:ph type="body" idx="10"/>
          </p:nvPr>
        </p:nvSpPr>
        <p:spPr>
          <a:xfrm>
            <a:off x="3587750" y="4639310"/>
            <a:ext cx="1246505" cy="112395"/>
          </a:xfrm>
          <a:prstGeom prst="rect">
            <a:avLst/>
          </a:prstGeom>
          <a:noFill/>
          <a:ln w="0" cmpd="sng">
            <a:noFill/>
            <a:prstDash val="solid"/>
          </a:ln>
        </p:spPr>
        <p:txBody>
          <a:bodyPr vert="horz" lIns="0" tIns="0" rIns="0" bIns="0" anchor="t"/>
          <a:lstStyle/>
          <a:p>
            <a:pPr marL="0" marR="0" indent="0" algn="l">
              <a:lnSpc>
                <a:spcPts val="800"/>
              </a:lnSpc>
              <a:spcAft>
                <a:spcPts val="0"/>
              </a:spcAft>
              <a:tabLst>
                <a:tab pos="1234440" algn="r"/>
              </a:tabLst>
            </a:pPr>
            <a:r>
              <a:rPr lang="en-US" sz="950" spc="0">
                <a:solidFill>
                  <a:srgbClr val="000000"/>
                </a:solidFill>
                <a:latin typeface="Thorndale AMT" panose="02020603050405020304" pitchFamily="1"/>
              </a:rPr>
              <a:t>Total Tested totalpos </a:t>
            </a:r>
          </a:p>
        </p:txBody>
      </p:sp>
      <p:sp>
        <p:nvSpPr>
          <p:cNvPr id="18" name="Text Placeholder 17"/>
          <p:cNvSpPr>
            <a:spLocks noGrp="1"/>
          </p:cNvSpPr>
          <p:nvPr>
            <p:ph type="body" idx="10"/>
          </p:nvPr>
        </p:nvSpPr>
        <p:spPr>
          <a:xfrm>
            <a:off x="3803650" y="3630295"/>
            <a:ext cx="1374775" cy="137160"/>
          </a:xfrm>
          <a:prstGeom prst="rect">
            <a:avLst/>
          </a:prstGeom>
          <a:noFill/>
          <a:ln w="0" cmpd="sng">
            <a:noFill/>
            <a:prstDash val="solid"/>
          </a:ln>
        </p:spPr>
        <p:txBody>
          <a:bodyPr vert="horz" lIns="0" tIns="0" rIns="0" bIns="0" anchor="t"/>
          <a:lstStyle/>
          <a:p>
            <a:pPr marL="0" marR="0" indent="0" algn="l">
              <a:lnSpc>
                <a:spcPts val="1100"/>
              </a:lnSpc>
              <a:spcAft>
                <a:spcPts val="20"/>
              </a:spcAft>
            </a:pPr>
            <a:r>
              <a:rPr lang="en-US" sz="600" spc="-15" baseline="-25000">
                <a:solidFill>
                  <a:srgbClr val="FFFFFF"/>
                </a:solidFill>
                <a:latin typeface="Thorndale AMT" panose="02020603050405020304" pitchFamily="1"/>
              </a:rPr>
              <a:t>23</a:t>
            </a:r>
            <a:r>
              <a:rPr lang="en-US" sz="600" spc="-15">
                <a:solidFill>
                  <a:srgbClr val="FFFFFF"/>
                </a:solidFill>
                <a:latin typeface="Thorndale AMT" panose="02020603050405020304" pitchFamily="1"/>
              </a:rPr>
              <a:t>3548243843554143</a:t>
            </a:r>
            <a:r>
              <a:rPr lang="en-US" sz="600" spc="-15" baseline="30000">
                <a:solidFill>
                  <a:srgbClr val="FFFFFF"/>
                </a:solidFill>
                <a:latin typeface="Thorndale AMT" panose="02020603050405020304" pitchFamily="1"/>
              </a:rPr>
              <a:t>5962</a:t>
            </a:r>
            <a:r>
              <a:rPr lang="en-US" sz="600" spc="-15">
                <a:solidFill>
                  <a:srgbClr val="FFFFFF"/>
                </a:solidFill>
                <a:latin typeface="Thorndale AMT" panose="02020603050405020304" pitchFamily="1"/>
              </a:rPr>
              <a:t>48</a:t>
            </a:r>
            <a:r>
              <a:rPr lang="en-US" sz="600" spc="-15" baseline="30000">
                <a:solidFill>
                  <a:srgbClr val="FFFFFF"/>
                </a:solidFill>
                <a:latin typeface="Thorndale AMT" panose="02020603050405020304" pitchFamily="1"/>
              </a:rPr>
              <a:t>89</a:t>
            </a:r>
            <a:r>
              <a:rPr lang="en-US" sz="600" spc="-15">
                <a:solidFill>
                  <a:srgbClr val="FFFFFF"/>
                </a:solidFill>
                <a:latin typeface="Thorndale AMT" panose="02020603050405020304" pitchFamily="1"/>
              </a:rPr>
              <a:t>5343</a:t>
            </a:r>
            <a:r>
              <a:rPr lang="en-US" sz="600" spc="-15" baseline="30000">
                <a:solidFill>
                  <a:srgbClr val="FFFFFF"/>
                </a:solidFill>
                <a:latin typeface="Thorndale AMT" panose="02020603050405020304" pitchFamily="1"/>
              </a:rPr>
              <a:t>779264</a:t>
            </a:r>
            <a:r>
              <a:rPr lang="en-US" sz="100" spc="-15">
                <a:solidFill>
                  <a:srgbClr val="FFFFFF"/>
                </a:solidFill>
                <a:latin typeface="Thorndale AMT" panose="02020603050405020304" pitchFamily="1"/>
              </a:rPr>
              <a:t> </a:t>
            </a:r>
          </a:p>
        </p:txBody>
      </p:sp>
      <p:sp>
        <p:nvSpPr>
          <p:cNvPr id="19" name="Text Placeholder 18"/>
          <p:cNvSpPr>
            <a:spLocks noGrp="1"/>
          </p:cNvSpPr>
          <p:nvPr>
            <p:ph type="body" idx="10"/>
          </p:nvPr>
        </p:nvSpPr>
        <p:spPr>
          <a:xfrm>
            <a:off x="3796030" y="3020695"/>
            <a:ext cx="311785" cy="69850"/>
          </a:xfrm>
          <a:prstGeom prst="rect">
            <a:avLst/>
          </a:prstGeom>
          <a:noFill/>
          <a:ln w="0" cmpd="sng">
            <a:noFill/>
            <a:prstDash val="solid"/>
          </a:ln>
        </p:spPr>
        <p:txBody>
          <a:bodyPr vert="horz" lIns="0" tIns="0" rIns="0" bIns="0" anchor="t"/>
          <a:lstStyle/>
          <a:p>
            <a:pPr marL="0" marR="0" indent="0" algn="ctr">
              <a:lnSpc>
                <a:spcPts val="500"/>
              </a:lnSpc>
              <a:spcAft>
                <a:spcPts val="0"/>
              </a:spcAft>
            </a:pPr>
            <a:r>
              <a:rPr lang="en-US" sz="600" spc="10">
                <a:solidFill>
                  <a:srgbClr val="000000"/>
                </a:solidFill>
                <a:latin typeface="Thorndale AMT" panose="02020603050405020304" pitchFamily="1"/>
              </a:rPr>
              <a:t>650639 </a:t>
            </a:r>
          </a:p>
        </p:txBody>
      </p:sp>
      <p:sp>
        <p:nvSpPr>
          <p:cNvPr id="20" name="Text Placeholder 19"/>
          <p:cNvSpPr>
            <a:spLocks noGrp="1"/>
          </p:cNvSpPr>
          <p:nvPr>
            <p:ph type="body" idx="10"/>
          </p:nvPr>
        </p:nvSpPr>
        <p:spPr>
          <a:xfrm>
            <a:off x="3957955" y="3361690"/>
            <a:ext cx="222885" cy="58420"/>
          </a:xfrm>
          <a:prstGeom prst="rect">
            <a:avLst/>
          </a:prstGeom>
          <a:noFill/>
          <a:ln w="0" cmpd="sng">
            <a:noFill/>
            <a:prstDash val="solid"/>
          </a:ln>
        </p:spPr>
        <p:txBody>
          <a:bodyPr vert="horz" lIns="0" tIns="0" rIns="0" bIns="0" anchor="t"/>
          <a:lstStyle/>
          <a:p>
            <a:pPr marL="0" marR="0" indent="0" algn="l">
              <a:lnSpc>
                <a:spcPts val="500"/>
              </a:lnSpc>
              <a:spcAft>
                <a:spcPts val="0"/>
              </a:spcAft>
            </a:pPr>
            <a:r>
              <a:rPr lang="en-US" sz="600" spc="80">
                <a:solidFill>
                  <a:srgbClr val="000000"/>
                </a:solidFill>
                <a:latin typeface="Thorndale AMT" panose="02020603050405020304" pitchFamily="1"/>
              </a:rPr>
              <a:t>337 </a:t>
            </a:r>
          </a:p>
        </p:txBody>
      </p:sp>
      <p:sp>
        <p:nvSpPr>
          <p:cNvPr id="21" name="Text Placeholder 20"/>
          <p:cNvSpPr>
            <a:spLocks noGrp="1"/>
          </p:cNvSpPr>
          <p:nvPr>
            <p:ph type="body" idx="10"/>
          </p:nvPr>
        </p:nvSpPr>
        <p:spPr>
          <a:xfrm>
            <a:off x="4027805" y="3124200"/>
            <a:ext cx="234950"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spc="100">
                <a:solidFill>
                  <a:srgbClr val="000000"/>
                </a:solidFill>
                <a:latin typeface="Thorndale AMT" panose="02020603050405020304" pitchFamily="1"/>
              </a:rPr>
              <a:t>554 </a:t>
            </a:r>
          </a:p>
        </p:txBody>
      </p:sp>
      <p:sp>
        <p:nvSpPr>
          <p:cNvPr id="22" name="Text Placeholder 21"/>
          <p:cNvSpPr>
            <a:spLocks noGrp="1"/>
          </p:cNvSpPr>
          <p:nvPr>
            <p:ph type="body" idx="10"/>
          </p:nvPr>
        </p:nvSpPr>
        <p:spPr>
          <a:xfrm>
            <a:off x="4100830" y="3252470"/>
            <a:ext cx="226060" cy="57785"/>
          </a:xfrm>
          <a:prstGeom prst="rect">
            <a:avLst/>
          </a:prstGeom>
          <a:noFill/>
          <a:ln w="0" cmpd="sng">
            <a:noFill/>
            <a:prstDash val="solid"/>
          </a:ln>
        </p:spPr>
        <p:txBody>
          <a:bodyPr vert="horz" lIns="0" tIns="0" rIns="0" bIns="0" anchor="t"/>
          <a:lstStyle/>
          <a:p>
            <a:pPr marL="0" marR="0" indent="0" algn="l">
              <a:lnSpc>
                <a:spcPts val="500"/>
              </a:lnSpc>
              <a:spcAft>
                <a:spcPts val="0"/>
              </a:spcAft>
            </a:pPr>
            <a:r>
              <a:rPr lang="en-US" sz="600" spc="85">
                <a:solidFill>
                  <a:srgbClr val="000000"/>
                </a:solidFill>
                <a:latin typeface="Thorndale AMT" panose="02020603050405020304" pitchFamily="1"/>
              </a:rPr>
              <a:t>440 </a:t>
            </a:r>
          </a:p>
        </p:txBody>
      </p:sp>
      <p:sp>
        <p:nvSpPr>
          <p:cNvPr id="23" name="Text Placeholder 22"/>
          <p:cNvSpPr>
            <a:spLocks noGrp="1"/>
          </p:cNvSpPr>
          <p:nvPr>
            <p:ph type="body" idx="10"/>
          </p:nvPr>
        </p:nvSpPr>
        <p:spPr>
          <a:xfrm>
            <a:off x="4180205" y="2752090"/>
            <a:ext cx="234950" cy="58420"/>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spc="100">
                <a:solidFill>
                  <a:srgbClr val="000000"/>
                </a:solidFill>
                <a:latin typeface="Thorndale AMT" panose="02020603050405020304" pitchFamily="1"/>
              </a:rPr>
              <a:t>899 </a:t>
            </a:r>
          </a:p>
        </p:txBody>
      </p:sp>
      <p:sp>
        <p:nvSpPr>
          <p:cNvPr id="24" name="Text Placeholder 23"/>
          <p:cNvSpPr>
            <a:spLocks noGrp="1"/>
          </p:cNvSpPr>
          <p:nvPr>
            <p:ph type="body" idx="10"/>
          </p:nvPr>
        </p:nvSpPr>
        <p:spPr>
          <a:xfrm>
            <a:off x="4262755" y="3173095"/>
            <a:ext cx="216535"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spc="65">
                <a:solidFill>
                  <a:srgbClr val="000000"/>
                </a:solidFill>
                <a:latin typeface="Thorndale AMT" panose="02020603050405020304" pitchFamily="1"/>
              </a:rPr>
              <a:t>509 </a:t>
            </a:r>
          </a:p>
        </p:txBody>
      </p:sp>
      <p:sp>
        <p:nvSpPr>
          <p:cNvPr id="25" name="Text Placeholder 24"/>
          <p:cNvSpPr>
            <a:spLocks noGrp="1"/>
          </p:cNvSpPr>
          <p:nvPr>
            <p:ph type="body" idx="10"/>
          </p:nvPr>
        </p:nvSpPr>
        <p:spPr>
          <a:xfrm>
            <a:off x="4332605" y="3063240"/>
            <a:ext cx="215265"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spc="60">
                <a:solidFill>
                  <a:srgbClr val="000000"/>
                </a:solidFill>
                <a:latin typeface="Thorndale AMT" panose="02020603050405020304" pitchFamily="1"/>
              </a:rPr>
              <a:t>611 </a:t>
            </a:r>
          </a:p>
        </p:txBody>
      </p:sp>
      <p:sp>
        <p:nvSpPr>
          <p:cNvPr id="26" name="Text Placeholder 25"/>
          <p:cNvSpPr>
            <a:spLocks noGrp="1"/>
          </p:cNvSpPr>
          <p:nvPr>
            <p:ph type="body" idx="10"/>
          </p:nvPr>
        </p:nvSpPr>
        <p:spPr>
          <a:xfrm>
            <a:off x="4414520" y="2922905"/>
            <a:ext cx="215265" cy="57785"/>
          </a:xfrm>
          <a:prstGeom prst="rect">
            <a:avLst/>
          </a:prstGeom>
          <a:noFill/>
          <a:ln w="0" cmpd="sng">
            <a:noFill/>
            <a:prstDash val="solid"/>
          </a:ln>
        </p:spPr>
        <p:txBody>
          <a:bodyPr vert="horz" lIns="0" tIns="0" rIns="0" bIns="0" anchor="t"/>
          <a:lstStyle/>
          <a:p>
            <a:pPr marL="0" marR="0" indent="0" algn="r">
              <a:lnSpc>
                <a:spcPts val="400"/>
              </a:lnSpc>
              <a:spcAft>
                <a:spcPts val="0"/>
              </a:spcAft>
            </a:pPr>
            <a:r>
              <a:rPr lang="en-US" sz="600" spc="60">
                <a:solidFill>
                  <a:srgbClr val="000000"/>
                </a:solidFill>
                <a:latin typeface="Thorndale AMT" panose="02020603050405020304" pitchFamily="1"/>
              </a:rPr>
              <a:t>741 </a:t>
            </a:r>
          </a:p>
        </p:txBody>
      </p:sp>
      <p:sp>
        <p:nvSpPr>
          <p:cNvPr id="27" name="Text Placeholder 26"/>
          <p:cNvSpPr>
            <a:spLocks noGrp="1"/>
          </p:cNvSpPr>
          <p:nvPr>
            <p:ph type="body" idx="10"/>
          </p:nvPr>
        </p:nvSpPr>
        <p:spPr>
          <a:xfrm>
            <a:off x="4547870" y="3063240"/>
            <a:ext cx="169545"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spc="-25">
                <a:solidFill>
                  <a:srgbClr val="000000"/>
                </a:solidFill>
                <a:latin typeface="Thorndale AMT" panose="02020603050405020304" pitchFamily="1"/>
              </a:rPr>
              <a:t>613 </a:t>
            </a:r>
          </a:p>
        </p:txBody>
      </p:sp>
      <p:sp>
        <p:nvSpPr>
          <p:cNvPr id="28" name="Text Placeholder 27"/>
          <p:cNvSpPr>
            <a:spLocks noGrp="1"/>
          </p:cNvSpPr>
          <p:nvPr>
            <p:ph type="body" idx="10"/>
          </p:nvPr>
        </p:nvSpPr>
        <p:spPr>
          <a:xfrm>
            <a:off x="4629785" y="2941320"/>
            <a:ext cx="240030" cy="64135"/>
          </a:xfrm>
          <a:prstGeom prst="rect">
            <a:avLst/>
          </a:prstGeom>
          <a:noFill/>
          <a:ln w="0" cmpd="sng">
            <a:noFill/>
            <a:prstDash val="solid"/>
          </a:ln>
        </p:spPr>
        <p:txBody>
          <a:bodyPr vert="horz" lIns="0" tIns="0" rIns="0" bIns="0" anchor="t"/>
          <a:lstStyle/>
          <a:p>
            <a:pPr marL="0" marR="0" indent="0" algn="l">
              <a:lnSpc>
                <a:spcPts val="500"/>
              </a:lnSpc>
              <a:spcAft>
                <a:spcPts val="0"/>
              </a:spcAft>
            </a:pPr>
            <a:r>
              <a:rPr lang="en-US" sz="600" spc="-65">
                <a:solidFill>
                  <a:srgbClr val="000000"/>
                </a:solidFill>
                <a:latin typeface="Thorndale AMT" panose="02020603050405020304" pitchFamily="1"/>
              </a:rPr>
              <a:t>726719 </a:t>
            </a:r>
          </a:p>
        </p:txBody>
      </p:sp>
      <p:sp>
        <p:nvSpPr>
          <p:cNvPr id="29" name="Text Placeholder 28"/>
          <p:cNvSpPr>
            <a:spLocks noGrp="1"/>
          </p:cNvSpPr>
          <p:nvPr>
            <p:ph type="body" idx="10"/>
          </p:nvPr>
        </p:nvSpPr>
        <p:spPr>
          <a:xfrm>
            <a:off x="4716145" y="3307080"/>
            <a:ext cx="232410"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spc="95">
                <a:solidFill>
                  <a:srgbClr val="000000"/>
                </a:solidFill>
                <a:latin typeface="Thorndale AMT" panose="02020603050405020304" pitchFamily="1"/>
              </a:rPr>
              <a:t>387 </a:t>
            </a:r>
          </a:p>
        </p:txBody>
      </p:sp>
      <p:sp>
        <p:nvSpPr>
          <p:cNvPr id="30" name="Text Placeholder 29"/>
          <p:cNvSpPr>
            <a:spLocks noGrp="1"/>
          </p:cNvSpPr>
          <p:nvPr>
            <p:ph type="body" idx="10"/>
          </p:nvPr>
        </p:nvSpPr>
        <p:spPr>
          <a:xfrm>
            <a:off x="4789805" y="3136265"/>
            <a:ext cx="226060"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spc="80">
                <a:solidFill>
                  <a:srgbClr val="000000"/>
                </a:solidFill>
                <a:latin typeface="Thorndale AMT" panose="02020603050405020304" pitchFamily="1"/>
              </a:rPr>
              <a:t>545 </a:t>
            </a:r>
          </a:p>
        </p:txBody>
      </p:sp>
      <p:sp>
        <p:nvSpPr>
          <p:cNvPr id="31" name="Text Placeholder 30"/>
          <p:cNvSpPr>
            <a:spLocks noGrp="1"/>
          </p:cNvSpPr>
          <p:nvPr>
            <p:ph type="body" idx="10"/>
          </p:nvPr>
        </p:nvSpPr>
        <p:spPr>
          <a:xfrm>
            <a:off x="4868545" y="3044825"/>
            <a:ext cx="232410"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spc="95">
                <a:solidFill>
                  <a:srgbClr val="000000"/>
                </a:solidFill>
                <a:latin typeface="Thorndale AMT" panose="02020603050405020304" pitchFamily="1"/>
              </a:rPr>
              <a:t>627 </a:t>
            </a:r>
          </a:p>
        </p:txBody>
      </p:sp>
      <p:sp>
        <p:nvSpPr>
          <p:cNvPr id="32" name="Text Placeholder 31"/>
          <p:cNvSpPr>
            <a:spLocks noGrp="1"/>
          </p:cNvSpPr>
          <p:nvPr>
            <p:ph type="body" idx="10"/>
          </p:nvPr>
        </p:nvSpPr>
        <p:spPr>
          <a:xfrm>
            <a:off x="4942205" y="2983865"/>
            <a:ext cx="234950"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spc="100">
                <a:solidFill>
                  <a:srgbClr val="000000"/>
                </a:solidFill>
                <a:latin typeface="Thorndale AMT" panose="02020603050405020304" pitchFamily="1"/>
              </a:rPr>
              <a:t>686 </a:t>
            </a:r>
          </a:p>
        </p:txBody>
      </p:sp>
      <p:sp>
        <p:nvSpPr>
          <p:cNvPr id="33" name="Text Placeholder 32"/>
          <p:cNvSpPr>
            <a:spLocks noGrp="1"/>
          </p:cNvSpPr>
          <p:nvPr>
            <p:ph type="body" idx="10"/>
          </p:nvPr>
        </p:nvSpPr>
        <p:spPr>
          <a:xfrm>
            <a:off x="5020945" y="3191510"/>
            <a:ext cx="232410"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spc="100">
                <a:solidFill>
                  <a:srgbClr val="000000"/>
                </a:solidFill>
                <a:latin typeface="Thorndale AMT" panose="02020603050405020304" pitchFamily="1"/>
              </a:rPr>
              <a:t>497 </a:t>
            </a:r>
          </a:p>
        </p:txBody>
      </p:sp>
      <p:sp>
        <p:nvSpPr>
          <p:cNvPr id="34" name="Text Placeholder 33"/>
          <p:cNvSpPr>
            <a:spLocks noGrp="1"/>
          </p:cNvSpPr>
          <p:nvPr>
            <p:ph type="body" idx="10"/>
          </p:nvPr>
        </p:nvSpPr>
        <p:spPr>
          <a:xfrm>
            <a:off x="5100320" y="2685415"/>
            <a:ext cx="235585" cy="57785"/>
          </a:xfrm>
          <a:prstGeom prst="rect">
            <a:avLst/>
          </a:prstGeom>
          <a:noFill/>
          <a:ln w="0" cmpd="sng">
            <a:noFill/>
            <a:prstDash val="solid"/>
          </a:ln>
        </p:spPr>
        <p:txBody>
          <a:bodyPr vert="horz" lIns="0" tIns="0" rIns="0" bIns="0" anchor="t"/>
          <a:lstStyle/>
          <a:p>
            <a:pPr marL="0" marR="0" indent="0" algn="l">
              <a:lnSpc>
                <a:spcPts val="500"/>
              </a:lnSpc>
              <a:spcAft>
                <a:spcPts val="0"/>
              </a:spcAft>
            </a:pPr>
            <a:r>
              <a:rPr lang="en-US" sz="600" spc="100">
                <a:solidFill>
                  <a:srgbClr val="000000"/>
                </a:solidFill>
                <a:latin typeface="Thorndale AMT" panose="02020603050405020304" pitchFamily="1"/>
              </a:rPr>
              <a:t>958 </a:t>
            </a:r>
          </a:p>
        </p:txBody>
      </p:sp>
      <p:sp>
        <p:nvSpPr>
          <p:cNvPr id="35" name="Text Placeholder 34"/>
          <p:cNvSpPr>
            <a:spLocks noGrp="1"/>
          </p:cNvSpPr>
          <p:nvPr>
            <p:ph type="body" idx="10"/>
          </p:nvPr>
        </p:nvSpPr>
        <p:spPr>
          <a:xfrm>
            <a:off x="5169535" y="3526790"/>
            <a:ext cx="328930" cy="10033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en-US" sz="600" spc="-70">
                <a:solidFill>
                  <a:srgbClr val="FFFFFF"/>
                </a:solidFill>
                <a:latin typeface="Thorndale AMT" panose="02020603050405020304" pitchFamily="1"/>
              </a:rPr>
              <a:t>151</a:t>
            </a:r>
            <a:r>
              <a:rPr lang="en-US" sz="600" spc="-70" baseline="30000">
                <a:solidFill>
                  <a:srgbClr val="FFFFFF"/>
                </a:solidFill>
                <a:latin typeface="Thorndale AMT" panose="02020603050405020304" pitchFamily="1"/>
              </a:rPr>
              <a:t>187175</a:t>
            </a:r>
            <a:r>
              <a:rPr lang="en-US" sz="100" spc="-70">
                <a:solidFill>
                  <a:srgbClr val="FFFFFF"/>
                </a:solidFill>
                <a:latin typeface="Thorndale AMT" panose="02020603050405020304" pitchFamily="1"/>
              </a:rPr>
              <a:t> </a:t>
            </a:r>
          </a:p>
        </p:txBody>
      </p:sp>
      <p:sp>
        <p:nvSpPr>
          <p:cNvPr id="36" name="Text Placeholder 35"/>
          <p:cNvSpPr>
            <a:spLocks noGrp="1"/>
          </p:cNvSpPr>
          <p:nvPr>
            <p:ph type="body" idx="10"/>
          </p:nvPr>
        </p:nvSpPr>
        <p:spPr>
          <a:xfrm>
            <a:off x="5394960" y="3627120"/>
            <a:ext cx="103505" cy="48895"/>
          </a:xfrm>
          <a:prstGeom prst="rect">
            <a:avLst/>
          </a:prstGeom>
          <a:noFill/>
          <a:ln w="0" cmpd="sng">
            <a:noFill/>
            <a:prstDash val="solid"/>
          </a:ln>
        </p:spPr>
        <p:txBody>
          <a:bodyPr vert="horz" lIns="0" tIns="0" rIns="0" bIns="0" anchor="t"/>
          <a:lstStyle/>
          <a:p>
            <a:pPr marL="0" marR="0" indent="0" algn="l">
              <a:lnSpc>
                <a:spcPts val="500"/>
              </a:lnSpc>
              <a:spcAft>
                <a:spcPts val="0"/>
              </a:spcAft>
            </a:pPr>
            <a:r>
              <a:rPr lang="en-US" sz="600" spc="-165">
                <a:solidFill>
                  <a:srgbClr val="FFFFFF"/>
                </a:solidFill>
                <a:latin typeface="Thorndale AMT" panose="02020603050405020304" pitchFamily="1"/>
              </a:rPr>
              <a:t>107 </a:t>
            </a:r>
          </a:p>
        </p:txBody>
      </p:sp>
      <p:sp>
        <p:nvSpPr>
          <p:cNvPr id="37" name="Text Placeholder 36"/>
          <p:cNvSpPr>
            <a:spLocks noGrp="1"/>
          </p:cNvSpPr>
          <p:nvPr>
            <p:ph type="body" idx="10"/>
          </p:nvPr>
        </p:nvSpPr>
        <p:spPr>
          <a:xfrm>
            <a:off x="5161280" y="2624455"/>
            <a:ext cx="262890"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spc="55">
                <a:solidFill>
                  <a:srgbClr val="000000"/>
                </a:solidFill>
                <a:latin typeface="Thorndale AMT" panose="02020603050405020304" pitchFamily="1"/>
              </a:rPr>
              <a:t>1015 </a:t>
            </a:r>
          </a:p>
        </p:txBody>
      </p:sp>
      <p:sp>
        <p:nvSpPr>
          <p:cNvPr id="38" name="Text Placeholder 37"/>
          <p:cNvSpPr>
            <a:spLocks noGrp="1"/>
          </p:cNvSpPr>
          <p:nvPr>
            <p:ph type="body" idx="10"/>
          </p:nvPr>
        </p:nvSpPr>
        <p:spPr>
          <a:xfrm>
            <a:off x="5264785" y="2910840"/>
            <a:ext cx="217170"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spc="65">
                <a:solidFill>
                  <a:srgbClr val="000000"/>
                </a:solidFill>
                <a:latin typeface="Thorndale AMT" panose="02020603050405020304" pitchFamily="1"/>
              </a:rPr>
              <a:t>751 </a:t>
            </a:r>
          </a:p>
        </p:txBody>
      </p:sp>
      <p:sp>
        <p:nvSpPr>
          <p:cNvPr id="39" name="Text Placeholder 38"/>
          <p:cNvSpPr>
            <a:spLocks noGrp="1"/>
          </p:cNvSpPr>
          <p:nvPr>
            <p:ph type="body" idx="10"/>
          </p:nvPr>
        </p:nvSpPr>
        <p:spPr>
          <a:xfrm>
            <a:off x="5325745" y="3307080"/>
            <a:ext cx="215265" cy="57785"/>
          </a:xfrm>
          <a:prstGeom prst="rect">
            <a:avLst/>
          </a:prstGeom>
          <a:noFill/>
          <a:ln w="0" cmpd="sng">
            <a:noFill/>
            <a:prstDash val="solid"/>
          </a:ln>
        </p:spPr>
        <p:txBody>
          <a:bodyPr vert="horz" lIns="0" tIns="0" rIns="0" bIns="0" anchor="t"/>
          <a:lstStyle/>
          <a:p>
            <a:pPr marL="0" marR="0" indent="0" algn="r">
              <a:lnSpc>
                <a:spcPts val="400"/>
              </a:lnSpc>
              <a:spcAft>
                <a:spcPts val="0"/>
              </a:spcAft>
            </a:pPr>
            <a:r>
              <a:rPr lang="en-US" sz="600" spc="65">
                <a:solidFill>
                  <a:srgbClr val="000000"/>
                </a:solidFill>
                <a:latin typeface="Thorndale AMT" panose="02020603050405020304" pitchFamily="1"/>
              </a:rPr>
              <a:t>391 </a:t>
            </a:r>
          </a:p>
        </p:txBody>
      </p:sp>
      <p:sp>
        <p:nvSpPr>
          <p:cNvPr id="40" name="Text Placeholder 39"/>
          <p:cNvSpPr>
            <a:spLocks noGrp="1"/>
          </p:cNvSpPr>
          <p:nvPr>
            <p:ph type="body" idx="10"/>
          </p:nvPr>
        </p:nvSpPr>
        <p:spPr>
          <a:xfrm>
            <a:off x="5467985" y="3246120"/>
            <a:ext cx="109855" cy="54610"/>
          </a:xfrm>
          <a:prstGeom prst="rect">
            <a:avLst/>
          </a:prstGeom>
          <a:noFill/>
          <a:ln w="0" cmpd="sng">
            <a:noFill/>
            <a:prstDash val="solid"/>
          </a:ln>
        </p:spPr>
        <p:txBody>
          <a:bodyPr vert="horz" lIns="0" tIns="0" rIns="0" bIns="0" anchor="t"/>
          <a:lstStyle/>
          <a:p>
            <a:pPr marL="0" marR="0" indent="0" algn="l">
              <a:lnSpc>
                <a:spcPts val="500"/>
              </a:lnSpc>
              <a:spcAft>
                <a:spcPts val="0"/>
              </a:spcAft>
            </a:pPr>
            <a:r>
              <a:rPr lang="en-US" sz="600" spc="-140">
                <a:solidFill>
                  <a:srgbClr val="000000"/>
                </a:solidFill>
                <a:latin typeface="Thorndale AMT" panose="02020603050405020304" pitchFamily="1"/>
              </a:rPr>
              <a:t>442 </a:t>
            </a:r>
          </a:p>
        </p:txBody>
      </p:sp>
      <p:sp>
        <p:nvSpPr>
          <p:cNvPr id="41" name="Text Placeholder 40"/>
          <p:cNvSpPr>
            <a:spLocks noGrp="1"/>
          </p:cNvSpPr>
          <p:nvPr>
            <p:ph type="body" idx="10"/>
          </p:nvPr>
        </p:nvSpPr>
        <p:spPr>
          <a:xfrm>
            <a:off x="5541010" y="3300730"/>
            <a:ext cx="405765" cy="149860"/>
          </a:xfrm>
          <a:prstGeom prst="rect">
            <a:avLst/>
          </a:prstGeom>
          <a:noFill/>
          <a:ln w="0" cmpd="sng">
            <a:noFill/>
            <a:prstDash val="solid"/>
          </a:ln>
        </p:spPr>
        <p:txBody>
          <a:bodyPr vert="horz" lIns="0" tIns="0" rIns="0" bIns="0" anchor="t"/>
          <a:lstStyle/>
          <a:p>
            <a:pPr marL="0" marR="0" indent="0" algn="l">
              <a:lnSpc>
                <a:spcPts val="500"/>
              </a:lnSpc>
              <a:spcAft>
                <a:spcPts val="0"/>
              </a:spcAft>
            </a:pPr>
            <a:r>
              <a:rPr lang="en-US" sz="600" spc="-15">
                <a:solidFill>
                  <a:srgbClr val="FFFFFF"/>
                </a:solidFill>
                <a:latin typeface="Thorndale AMT" panose="02020603050405020304" pitchFamily="1"/>
              </a:rPr>
              <a:t>395 </a:t>
            </a:r>
          </a:p>
          <a:p>
            <a:pPr marL="0" marR="0" indent="0" algn="r">
              <a:lnSpc>
                <a:spcPts val="600"/>
              </a:lnSpc>
              <a:spcBef>
                <a:spcPts val="0"/>
              </a:spcBef>
              <a:spcAft>
                <a:spcPts val="0"/>
              </a:spcAft>
            </a:pPr>
            <a:r>
              <a:rPr lang="en-US" sz="600" spc="-80" baseline="30000">
                <a:solidFill>
                  <a:srgbClr val="FFFFFF"/>
                </a:solidFill>
                <a:latin typeface="Thorndale AMT" panose="02020603050405020304" pitchFamily="1"/>
              </a:rPr>
              <a:t>339</a:t>
            </a:r>
            <a:r>
              <a:rPr lang="en-US" sz="600" spc="-80">
                <a:solidFill>
                  <a:srgbClr val="FFFFFF"/>
                </a:solidFill>
                <a:latin typeface="Thorndale AMT" panose="02020603050405020304" pitchFamily="1"/>
              </a:rPr>
              <a:t>3173123</a:t>
            </a:r>
            <a:r>
              <a:rPr lang="en-US" sz="600" spc="-80" baseline="30000">
                <a:solidFill>
                  <a:srgbClr val="FFFFFF"/>
                </a:solidFill>
                <a:latin typeface="Thorndale AMT" panose="02020603050405020304" pitchFamily="1"/>
              </a:rPr>
              <a:t>2</a:t>
            </a:r>
            <a:r>
              <a:rPr lang="en-US" sz="600" spc="-80">
                <a:solidFill>
                  <a:srgbClr val="FFFFFF"/>
                </a:solidFill>
                <a:latin typeface="Thorndale AMT" panose="02020603050405020304" pitchFamily="1"/>
              </a:rPr>
              <a:t>8 </a:t>
            </a:r>
          </a:p>
        </p:txBody>
      </p:sp>
      <p:sp>
        <p:nvSpPr>
          <p:cNvPr id="42" name="Text Placeholder 41"/>
          <p:cNvSpPr>
            <a:spLocks noGrp="1"/>
          </p:cNvSpPr>
          <p:nvPr>
            <p:ph type="body" idx="10"/>
          </p:nvPr>
        </p:nvSpPr>
        <p:spPr>
          <a:xfrm>
            <a:off x="5486400" y="3672840"/>
            <a:ext cx="76200"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spc="-180">
                <a:solidFill>
                  <a:srgbClr val="FFFFFF"/>
                </a:solidFill>
                <a:latin typeface="Thorndale AMT" panose="02020603050405020304" pitchFamily="1"/>
              </a:rPr>
              <a:t>54 </a:t>
            </a:r>
          </a:p>
        </p:txBody>
      </p:sp>
      <p:sp>
        <p:nvSpPr>
          <p:cNvPr id="43" name="Text Placeholder 42"/>
          <p:cNvSpPr>
            <a:spLocks noGrp="1"/>
          </p:cNvSpPr>
          <p:nvPr>
            <p:ph type="body" idx="10"/>
          </p:nvPr>
        </p:nvSpPr>
        <p:spPr>
          <a:xfrm>
            <a:off x="5466080" y="2209800"/>
            <a:ext cx="262890"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spc="55">
                <a:solidFill>
                  <a:srgbClr val="000000"/>
                </a:solidFill>
                <a:latin typeface="Thorndale AMT" panose="02020603050405020304" pitchFamily="1"/>
              </a:rPr>
              <a:t>1392 </a:t>
            </a:r>
          </a:p>
        </p:txBody>
      </p:sp>
      <p:sp>
        <p:nvSpPr>
          <p:cNvPr id="44" name="Text Placeholder 43"/>
          <p:cNvSpPr>
            <a:spLocks noGrp="1"/>
          </p:cNvSpPr>
          <p:nvPr>
            <p:ph type="body" idx="10"/>
          </p:nvPr>
        </p:nvSpPr>
        <p:spPr>
          <a:xfrm>
            <a:off x="5545455" y="2106295"/>
            <a:ext cx="262890"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spc="55">
                <a:solidFill>
                  <a:srgbClr val="000000"/>
                </a:solidFill>
                <a:latin typeface="Thorndale AMT" panose="02020603050405020304" pitchFamily="1"/>
              </a:rPr>
              <a:t>1490 </a:t>
            </a:r>
          </a:p>
        </p:txBody>
      </p:sp>
      <p:sp>
        <p:nvSpPr>
          <p:cNvPr id="45" name="Text Placeholder 44"/>
          <p:cNvSpPr>
            <a:spLocks noGrp="1"/>
          </p:cNvSpPr>
          <p:nvPr>
            <p:ph type="body" idx="10"/>
          </p:nvPr>
        </p:nvSpPr>
        <p:spPr>
          <a:xfrm>
            <a:off x="5618480" y="2301240"/>
            <a:ext cx="266065"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spc="60">
                <a:solidFill>
                  <a:srgbClr val="000000"/>
                </a:solidFill>
                <a:latin typeface="Thorndale AMT" panose="02020603050405020304" pitchFamily="1"/>
              </a:rPr>
              <a:t>1308 </a:t>
            </a:r>
          </a:p>
        </p:txBody>
      </p:sp>
      <p:sp>
        <p:nvSpPr>
          <p:cNvPr id="46" name="Text Placeholder 45"/>
          <p:cNvSpPr>
            <a:spLocks noGrp="1"/>
          </p:cNvSpPr>
          <p:nvPr>
            <p:ph type="body" idx="10"/>
          </p:nvPr>
        </p:nvSpPr>
        <p:spPr>
          <a:xfrm>
            <a:off x="5697855" y="2392680"/>
            <a:ext cx="342265" cy="82550"/>
          </a:xfrm>
          <a:prstGeom prst="rect">
            <a:avLst/>
          </a:prstGeom>
          <a:noFill/>
          <a:ln w="0" cmpd="sng">
            <a:noFill/>
            <a:prstDash val="solid"/>
          </a:ln>
        </p:spPr>
        <p:txBody>
          <a:bodyPr vert="horz" lIns="0" tIns="0" rIns="0" bIns="0" anchor="t"/>
          <a:lstStyle/>
          <a:p>
            <a:pPr marL="0" marR="0" indent="0" algn="l">
              <a:lnSpc>
                <a:spcPts val="200"/>
              </a:lnSpc>
              <a:spcAft>
                <a:spcPts val="0"/>
              </a:spcAft>
            </a:pPr>
            <a:r>
              <a:rPr lang="en-US" sz="600" spc="105">
                <a:solidFill>
                  <a:srgbClr val="000000"/>
                </a:solidFill>
                <a:latin typeface="Thorndale AMT" panose="02020603050405020304" pitchFamily="1"/>
              </a:rPr>
              <a:t>1203 </a:t>
            </a:r>
          </a:p>
          <a:p>
            <a:pPr marL="0" marR="0" indent="0" algn="r">
              <a:lnSpc>
                <a:spcPts val="400"/>
              </a:lnSpc>
              <a:spcBef>
                <a:spcPts val="0"/>
              </a:spcBef>
              <a:spcAft>
                <a:spcPts val="0"/>
              </a:spcAft>
            </a:pPr>
            <a:r>
              <a:rPr lang="en-US" sz="600" spc="105">
                <a:solidFill>
                  <a:srgbClr val="000000"/>
                </a:solidFill>
                <a:latin typeface="Thorndale AMT" panose="02020603050405020304" pitchFamily="1"/>
              </a:rPr>
              <a:t>1227 </a:t>
            </a:r>
          </a:p>
        </p:txBody>
      </p:sp>
      <p:sp>
        <p:nvSpPr>
          <p:cNvPr id="47" name="Text Placeholder 46"/>
          <p:cNvSpPr>
            <a:spLocks noGrp="1"/>
          </p:cNvSpPr>
          <p:nvPr>
            <p:ph type="body" idx="10"/>
          </p:nvPr>
        </p:nvSpPr>
        <p:spPr>
          <a:xfrm>
            <a:off x="5890260" y="3709670"/>
            <a:ext cx="176530" cy="54610"/>
          </a:xfrm>
          <a:prstGeom prst="rect">
            <a:avLst/>
          </a:prstGeom>
          <a:noFill/>
          <a:ln w="0" cmpd="sng">
            <a:noFill/>
            <a:prstDash val="solid"/>
          </a:ln>
        </p:spPr>
        <p:txBody>
          <a:bodyPr vert="horz" lIns="0" tIns="0" rIns="0" bIns="0" anchor="t"/>
          <a:lstStyle/>
          <a:p>
            <a:pPr marL="0" marR="0" indent="0" algn="l">
              <a:lnSpc>
                <a:spcPts val="200"/>
              </a:lnSpc>
              <a:spcAft>
                <a:spcPts val="0"/>
              </a:spcAft>
            </a:pPr>
            <a:r>
              <a:rPr lang="en-US" sz="600" spc="80">
                <a:solidFill>
                  <a:srgbClr val="000000"/>
                </a:solidFill>
                <a:latin typeface="Thorndale AMT" panose="02020603050405020304" pitchFamily="1"/>
              </a:rPr>
              <a:t>22 </a:t>
            </a:r>
          </a:p>
          <a:p>
            <a:pPr marL="0" marR="0" indent="0" algn="l">
              <a:lnSpc>
                <a:spcPts val="200"/>
              </a:lnSpc>
              <a:spcBef>
                <a:spcPts val="0"/>
              </a:spcBef>
              <a:spcAft>
                <a:spcPts val="0"/>
              </a:spcAft>
            </a:pPr>
            <a:r>
              <a:rPr lang="en-US" sz="600" spc="70">
                <a:solidFill>
                  <a:srgbClr val="000000"/>
                </a:solidFill>
                <a:latin typeface="Thorndale AMT" panose="02020603050405020304" pitchFamily="1"/>
              </a:rPr>
              <a:t>13 </a:t>
            </a:r>
          </a:p>
        </p:txBody>
      </p:sp>
      <p:sp>
        <p:nvSpPr>
          <p:cNvPr id="48" name="Text Placeholder 47"/>
          <p:cNvSpPr>
            <a:spLocks noGrp="1"/>
          </p:cNvSpPr>
          <p:nvPr>
            <p:ph type="body" idx="10"/>
          </p:nvPr>
        </p:nvSpPr>
        <p:spPr>
          <a:xfrm>
            <a:off x="5929630" y="1764665"/>
            <a:ext cx="262890"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spc="55">
                <a:solidFill>
                  <a:srgbClr val="000000"/>
                </a:solidFill>
                <a:latin typeface="Thorndale AMT" panose="02020603050405020304" pitchFamily="1"/>
              </a:rPr>
              <a:t>1799 </a:t>
            </a:r>
          </a:p>
        </p:txBody>
      </p:sp>
      <p:sp>
        <p:nvSpPr>
          <p:cNvPr id="49" name="Text Placeholder 48"/>
          <p:cNvSpPr>
            <a:spLocks noGrp="1"/>
          </p:cNvSpPr>
          <p:nvPr>
            <p:ph type="body" idx="10"/>
          </p:nvPr>
        </p:nvSpPr>
        <p:spPr>
          <a:xfrm>
            <a:off x="5946775" y="3258185"/>
            <a:ext cx="227330"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spc="90">
                <a:solidFill>
                  <a:srgbClr val="FFFFFF"/>
                </a:solidFill>
                <a:latin typeface="Thorndale AMT" panose="02020603050405020304" pitchFamily="1"/>
              </a:rPr>
              <a:t>433 </a:t>
            </a:r>
          </a:p>
        </p:txBody>
      </p:sp>
      <p:sp>
        <p:nvSpPr>
          <p:cNvPr id="50" name="Text Placeholder 49"/>
          <p:cNvSpPr>
            <a:spLocks noGrp="1"/>
          </p:cNvSpPr>
          <p:nvPr>
            <p:ph type="body" idx="10"/>
          </p:nvPr>
        </p:nvSpPr>
        <p:spPr>
          <a:xfrm>
            <a:off x="5996305" y="1161415"/>
            <a:ext cx="272415"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spc="75">
                <a:solidFill>
                  <a:srgbClr val="000000"/>
                </a:solidFill>
                <a:latin typeface="Thorndale AMT" panose="02020603050405020304" pitchFamily="1"/>
              </a:rPr>
              <a:t>2354 </a:t>
            </a:r>
          </a:p>
        </p:txBody>
      </p:sp>
      <p:sp>
        <p:nvSpPr>
          <p:cNvPr id="51" name="Text Placeholder 50"/>
          <p:cNvSpPr>
            <a:spLocks noGrp="1"/>
          </p:cNvSpPr>
          <p:nvPr>
            <p:ph type="body" idx="10"/>
          </p:nvPr>
        </p:nvSpPr>
        <p:spPr>
          <a:xfrm>
            <a:off x="6014720" y="3127375"/>
            <a:ext cx="311785" cy="85090"/>
          </a:xfrm>
          <a:prstGeom prst="rect">
            <a:avLst/>
          </a:prstGeom>
          <a:noFill/>
          <a:ln w="0" cmpd="sng">
            <a:noFill/>
            <a:prstDash val="solid"/>
          </a:ln>
        </p:spPr>
        <p:txBody>
          <a:bodyPr vert="horz" lIns="0" tIns="0" rIns="0" bIns="0" anchor="t"/>
          <a:lstStyle/>
          <a:p>
            <a:pPr marL="0" marR="0" indent="0" algn="l">
              <a:lnSpc>
                <a:spcPts val="600"/>
              </a:lnSpc>
              <a:spcAft>
                <a:spcPts val="0"/>
              </a:spcAft>
            </a:pPr>
            <a:r>
              <a:rPr lang="en-US" sz="600" spc="10" baseline="30000">
                <a:solidFill>
                  <a:srgbClr val="FFFFFF"/>
                </a:solidFill>
                <a:latin typeface="Thorndale AMT" panose="02020603050405020304" pitchFamily="1"/>
              </a:rPr>
              <a:t>555</a:t>
            </a:r>
            <a:r>
              <a:rPr lang="en-US" sz="600" spc="10">
                <a:solidFill>
                  <a:srgbClr val="FFFFFF"/>
                </a:solidFill>
                <a:latin typeface="Thorndale AMT" panose="02020603050405020304" pitchFamily="1"/>
              </a:rPr>
              <a:t>527 </a:t>
            </a:r>
          </a:p>
        </p:txBody>
      </p:sp>
      <p:sp>
        <p:nvSpPr>
          <p:cNvPr id="52" name="Text Placeholder 51"/>
          <p:cNvSpPr>
            <a:spLocks noGrp="1"/>
          </p:cNvSpPr>
          <p:nvPr>
            <p:ph type="body" idx="10"/>
          </p:nvPr>
        </p:nvSpPr>
        <p:spPr>
          <a:xfrm>
            <a:off x="6082030" y="1563370"/>
            <a:ext cx="262890" cy="58420"/>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spc="55">
                <a:solidFill>
                  <a:srgbClr val="000000"/>
                </a:solidFill>
                <a:latin typeface="Thorndale AMT" panose="02020603050405020304" pitchFamily="1"/>
              </a:rPr>
              <a:t>1982 </a:t>
            </a:r>
          </a:p>
        </p:txBody>
      </p:sp>
      <p:sp>
        <p:nvSpPr>
          <p:cNvPr id="53" name="Text Placeholder 52"/>
          <p:cNvSpPr>
            <a:spLocks noGrp="1"/>
          </p:cNvSpPr>
          <p:nvPr>
            <p:ph type="body" idx="10"/>
          </p:nvPr>
        </p:nvSpPr>
        <p:spPr>
          <a:xfrm>
            <a:off x="6155055" y="1929130"/>
            <a:ext cx="266065" cy="58420"/>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spc="60">
                <a:solidFill>
                  <a:srgbClr val="000000"/>
                </a:solidFill>
                <a:latin typeface="Thorndale AMT" panose="02020603050405020304" pitchFamily="1"/>
              </a:rPr>
              <a:t>1648 </a:t>
            </a:r>
          </a:p>
        </p:txBody>
      </p:sp>
      <p:sp>
        <p:nvSpPr>
          <p:cNvPr id="54" name="Text Placeholder 53"/>
          <p:cNvSpPr>
            <a:spLocks noGrp="1"/>
          </p:cNvSpPr>
          <p:nvPr>
            <p:ph type="body" idx="10"/>
          </p:nvPr>
        </p:nvSpPr>
        <p:spPr>
          <a:xfrm>
            <a:off x="6167120" y="3361690"/>
            <a:ext cx="294640" cy="70485"/>
          </a:xfrm>
          <a:prstGeom prst="rect">
            <a:avLst/>
          </a:prstGeom>
          <a:noFill/>
          <a:ln w="0" cmpd="sng">
            <a:noFill/>
            <a:prstDash val="solid"/>
          </a:ln>
        </p:spPr>
        <p:txBody>
          <a:bodyPr vert="horz" lIns="0" tIns="0" rIns="0" bIns="0" anchor="t"/>
          <a:lstStyle/>
          <a:p>
            <a:pPr marL="0" marR="0" indent="0" algn="r">
              <a:lnSpc>
                <a:spcPts val="500"/>
              </a:lnSpc>
              <a:spcAft>
                <a:spcPts val="0"/>
              </a:spcAft>
            </a:pPr>
            <a:r>
              <a:rPr lang="en-US" sz="600" spc="0">
                <a:solidFill>
                  <a:srgbClr val="FFFFFF"/>
                </a:solidFill>
                <a:latin typeface="Thorndale AMT" panose="02020603050405020304" pitchFamily="1"/>
              </a:rPr>
              <a:t>330338 </a:t>
            </a:r>
          </a:p>
        </p:txBody>
      </p:sp>
      <p:sp>
        <p:nvSpPr>
          <p:cNvPr id="55" name="Text Placeholder 54"/>
          <p:cNvSpPr>
            <a:spLocks noGrp="1"/>
          </p:cNvSpPr>
          <p:nvPr>
            <p:ph type="body" idx="10"/>
          </p:nvPr>
        </p:nvSpPr>
        <p:spPr>
          <a:xfrm>
            <a:off x="6234430" y="2014855"/>
            <a:ext cx="215265" cy="57785"/>
          </a:xfrm>
          <a:prstGeom prst="rect">
            <a:avLst/>
          </a:prstGeom>
          <a:noFill/>
          <a:ln w="0" cmpd="sng">
            <a:noFill/>
            <a:prstDash val="solid"/>
          </a:ln>
        </p:spPr>
        <p:txBody>
          <a:bodyPr vert="horz" lIns="0" tIns="0" rIns="0" bIns="0" anchor="t"/>
          <a:lstStyle/>
          <a:p>
            <a:pPr marL="0" marR="0" indent="0" algn="r">
              <a:lnSpc>
                <a:spcPts val="400"/>
              </a:lnSpc>
              <a:spcAft>
                <a:spcPts val="0"/>
              </a:spcAft>
            </a:pPr>
            <a:r>
              <a:rPr lang="en-US" sz="600" spc="-15">
                <a:solidFill>
                  <a:srgbClr val="000000"/>
                </a:solidFill>
                <a:latin typeface="Thorndale AMT" panose="02020603050405020304" pitchFamily="1"/>
              </a:rPr>
              <a:t>1573 </a:t>
            </a:r>
          </a:p>
        </p:txBody>
      </p:sp>
      <p:sp>
        <p:nvSpPr>
          <p:cNvPr id="56" name="Text Placeholder 55"/>
          <p:cNvSpPr>
            <a:spLocks noGrp="1"/>
          </p:cNvSpPr>
          <p:nvPr>
            <p:ph type="body" idx="10"/>
          </p:nvPr>
        </p:nvSpPr>
        <p:spPr>
          <a:xfrm>
            <a:off x="6344920" y="1545590"/>
            <a:ext cx="228600"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spc="0">
                <a:solidFill>
                  <a:srgbClr val="000000"/>
                </a:solidFill>
                <a:latin typeface="Thorndale AMT" panose="02020603050405020304" pitchFamily="1"/>
              </a:rPr>
              <a:t>1998 </a:t>
            </a:r>
          </a:p>
        </p:txBody>
      </p:sp>
      <p:sp>
        <p:nvSpPr>
          <p:cNvPr id="57" name="Text Placeholder 56"/>
          <p:cNvSpPr>
            <a:spLocks noGrp="1"/>
          </p:cNvSpPr>
          <p:nvPr>
            <p:ph type="body" idx="10"/>
          </p:nvPr>
        </p:nvSpPr>
        <p:spPr>
          <a:xfrm>
            <a:off x="6319520" y="3227705"/>
            <a:ext cx="232410"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spc="100">
                <a:solidFill>
                  <a:srgbClr val="FFFFFF"/>
                </a:solidFill>
                <a:latin typeface="Thorndale AMT" panose="02020603050405020304" pitchFamily="1"/>
              </a:rPr>
              <a:t>460 </a:t>
            </a:r>
          </a:p>
        </p:txBody>
      </p:sp>
      <p:sp>
        <p:nvSpPr>
          <p:cNvPr id="58" name="Text Placeholder 57"/>
          <p:cNvSpPr>
            <a:spLocks noGrp="1"/>
          </p:cNvSpPr>
          <p:nvPr>
            <p:ph type="body" idx="10"/>
          </p:nvPr>
        </p:nvSpPr>
        <p:spPr>
          <a:xfrm>
            <a:off x="6449695" y="2008505"/>
            <a:ext cx="200025"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spc="-40">
                <a:solidFill>
                  <a:srgbClr val="000000"/>
                </a:solidFill>
                <a:latin typeface="Thorndale AMT" panose="02020603050405020304" pitchFamily="1"/>
              </a:rPr>
              <a:t>1575 </a:t>
            </a:r>
          </a:p>
        </p:txBody>
      </p:sp>
      <p:sp>
        <p:nvSpPr>
          <p:cNvPr id="59" name="Text Placeholder 58"/>
          <p:cNvSpPr>
            <a:spLocks noGrp="1"/>
          </p:cNvSpPr>
          <p:nvPr>
            <p:ph type="body" idx="10"/>
          </p:nvPr>
        </p:nvSpPr>
        <p:spPr>
          <a:xfrm>
            <a:off x="6461760" y="3319145"/>
            <a:ext cx="123190"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spc="-50">
                <a:solidFill>
                  <a:srgbClr val="FFFFFF"/>
                </a:solidFill>
                <a:latin typeface="Thorndale AMT" panose="02020603050405020304" pitchFamily="1"/>
              </a:rPr>
              <a:t>37 </a:t>
            </a:r>
          </a:p>
        </p:txBody>
      </p:sp>
    </p:spTree>
    <p:extLst>
      <p:ext uri="{BB962C8B-B14F-4D97-AF65-F5344CB8AC3E}">
        <p14:creationId xmlns:p14="http://schemas.microsoft.com/office/powerpoint/2010/main" val="24576679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2_1_">
    <p:bg>
      <p:bgPr>
        <a:solidFill>
          <a:schemeClr val="bg1">
            <a:alpha val="10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835025" y="228600"/>
            <a:ext cx="6705600" cy="289560"/>
          </a:xfrm>
          <a:prstGeom prst="rect">
            <a:avLst/>
          </a:prstGeom>
          <a:noFill/>
          <a:ln w="0" cmpd="sng">
            <a:noFill/>
            <a:prstDash val="solid"/>
          </a:ln>
        </p:spPr>
        <p:txBody>
          <a:bodyPr vert="horz" lIns="0" tIns="5715" rIns="0" bIns="0" anchor="t"/>
          <a:lstStyle/>
          <a:p>
            <a:pPr marL="0" marR="0" indent="0" algn="r">
              <a:lnSpc>
                <a:spcPts val="1100"/>
              </a:lnSpc>
              <a:spcAft>
                <a:spcPts val="1055"/>
              </a:spcAft>
            </a:pPr>
            <a:r>
              <a:rPr lang="en-US" sz="950" b="1" spc="25">
                <a:solidFill>
                  <a:srgbClr val="000000"/>
                </a:solidFill>
                <a:latin typeface="Thorndale AMT" panose="02020603050405020304" pitchFamily="1"/>
              </a:rPr>
              <a:t>06:52 Wednesday, May 6, 2020 </a:t>
            </a:r>
            <a:r>
              <a:rPr lang="en-US" sz="950" b="1" spc="25">
                <a:solidFill>
                  <a:srgbClr val="000000"/>
                </a:solidFill>
                <a:latin typeface="Arial" panose="02020603050405020304" pitchFamily="2"/>
              </a:rPr>
              <a:t>9 </a:t>
            </a:r>
          </a:p>
        </p:txBody>
      </p:sp>
      <p:sp>
        <p:nvSpPr>
          <p:cNvPr id="4" name="Text Placeholder 3"/>
          <p:cNvSpPr>
            <a:spLocks noGrp="1"/>
          </p:cNvSpPr>
          <p:nvPr>
            <p:ph type="body" idx="10"/>
          </p:nvPr>
        </p:nvSpPr>
        <p:spPr>
          <a:xfrm>
            <a:off x="905510" y="518160"/>
            <a:ext cx="5955030" cy="446405"/>
          </a:xfrm>
          <a:prstGeom prst="rect">
            <a:avLst/>
          </a:prstGeom>
          <a:noFill/>
          <a:ln w="0" cmpd="sng">
            <a:noFill/>
            <a:prstDash val="solid"/>
          </a:ln>
        </p:spPr>
        <p:txBody>
          <a:bodyPr vert="horz" lIns="0" tIns="114935" rIns="0" bIns="0" anchor="t"/>
          <a:lstStyle/>
          <a:p>
            <a:pPr marL="0" marR="0" indent="0" algn="ctr">
              <a:lnSpc>
                <a:spcPts val="1300"/>
              </a:lnSpc>
              <a:spcAft>
                <a:spcPts val="0"/>
              </a:spcAft>
            </a:pPr>
            <a:r>
              <a:rPr lang="en-US" sz="1100" b="1" spc="-5">
                <a:solidFill>
                  <a:srgbClr val="000000"/>
                </a:solidFill>
                <a:latin typeface="Arial" panose="02020603050405020304" pitchFamily="2"/>
              </a:rPr>
              <a:t>Percentage of Confirmed COVID-19 Positive Cases by Laboratory Report Date--Nebraska, </a:t>
            </a:r>
            <a:br/>
            <a:r>
              <a:rPr lang="en-US" sz="1100" b="1" spc="-5">
                <a:solidFill>
                  <a:srgbClr val="000000"/>
                </a:solidFill>
                <a:latin typeface="Arial" panose="02020603050405020304" pitchFamily="2"/>
              </a:rPr>
              <a:t>March-May, 2020 </a:t>
            </a:r>
          </a:p>
        </p:txBody>
      </p:sp>
      <p:sp>
        <p:nvSpPr>
          <p:cNvPr id="7" name="Text Placeholder 6"/>
          <p:cNvSpPr>
            <a:spLocks noGrp="1"/>
          </p:cNvSpPr>
          <p:nvPr>
            <p:ph type="body" idx="10"/>
          </p:nvPr>
        </p:nvSpPr>
        <p:spPr>
          <a:xfrm>
            <a:off x="905510" y="4599940"/>
            <a:ext cx="5955030" cy="160655"/>
          </a:xfrm>
          <a:prstGeom prst="rect">
            <a:avLst/>
          </a:prstGeom>
          <a:noFill/>
          <a:ln w="0" cmpd="sng">
            <a:noFill/>
            <a:prstDash val="solid"/>
          </a:ln>
        </p:spPr>
        <p:txBody>
          <a:bodyPr vert="horz" lIns="0" tIns="0" rIns="0" bIns="0" anchor="t"/>
          <a:lstStyle/>
          <a:p>
            <a:pPr marL="2514600" marR="0" indent="0" algn="l">
              <a:lnSpc>
                <a:spcPts val="1200"/>
              </a:lnSpc>
              <a:spcAft>
                <a:spcPts val="0"/>
              </a:spcAft>
            </a:pPr>
            <a:r>
              <a:rPr lang="en-US" sz="1100" spc="0">
                <a:solidFill>
                  <a:srgbClr val="000000"/>
                </a:solidFill>
                <a:latin typeface="Thorndale AMT" panose="02020603050405020304" pitchFamily="1"/>
              </a:rPr>
              <a:t>Laboratory Report Date </a:t>
            </a:r>
          </a:p>
        </p:txBody>
      </p:sp>
      <p:sp>
        <p:nvSpPr>
          <p:cNvPr id="10" name="Text Placeholder 9"/>
          <p:cNvSpPr>
            <a:spLocks noGrp="1"/>
          </p:cNvSpPr>
          <p:nvPr>
            <p:ph type="body" idx="10"/>
          </p:nvPr>
        </p:nvSpPr>
        <p:spPr>
          <a:xfrm>
            <a:off x="905510" y="2060575"/>
            <a:ext cx="209550" cy="917575"/>
          </a:xfrm>
          <a:prstGeom prst="rect">
            <a:avLst/>
          </a:prstGeom>
          <a:noFill/>
          <a:ln w="0" cmpd="sng">
            <a:noFill/>
            <a:prstDash val="solid"/>
          </a:ln>
        </p:spPr>
        <p:txBody>
          <a:bodyPr vert="vert270" lIns="0" tIns="0" rIns="78740" bIns="0" anchor="t"/>
          <a:lstStyle/>
          <a:p>
            <a:pPr marL="0" marR="0" indent="0" algn="l">
              <a:lnSpc>
                <a:spcPts val="800"/>
              </a:lnSpc>
              <a:spcAft>
                <a:spcPts val="190"/>
              </a:spcAft>
            </a:pPr>
            <a:r>
              <a:rPr lang="en-US" sz="1100" spc="-65">
                <a:solidFill>
                  <a:srgbClr val="000000"/>
                </a:solidFill>
                <a:latin typeface="Thorndale AMT" panose="02020603050405020304" pitchFamily="1"/>
              </a:rPr>
              <a:t>Percent-Positive </a:t>
            </a:r>
          </a:p>
        </p:txBody>
      </p:sp>
      <p:sp>
        <p:nvSpPr>
          <p:cNvPr id="11" name="Text Placeholder 10"/>
          <p:cNvSpPr>
            <a:spLocks noGrp="1"/>
          </p:cNvSpPr>
          <p:nvPr>
            <p:ph type="body" idx="10"/>
          </p:nvPr>
        </p:nvSpPr>
        <p:spPr>
          <a:xfrm>
            <a:off x="1186815" y="2014855"/>
            <a:ext cx="339090" cy="94615"/>
          </a:xfrm>
          <a:prstGeom prst="rect">
            <a:avLst/>
          </a:prstGeom>
          <a:noFill/>
          <a:ln w="0" cmpd="sng">
            <a:noFill/>
            <a:prstDash val="solid"/>
          </a:ln>
        </p:spPr>
        <p:txBody>
          <a:bodyPr vert="horz" lIns="0" tIns="0" rIns="0" bIns="0" anchor="t"/>
          <a:lstStyle/>
          <a:p>
            <a:pPr marL="0" marR="0" indent="0" algn="l">
              <a:lnSpc>
                <a:spcPts val="700"/>
              </a:lnSpc>
              <a:spcAft>
                <a:spcPts val="0"/>
              </a:spcAft>
            </a:pPr>
            <a:r>
              <a:rPr lang="en-US" sz="950" spc="95">
                <a:solidFill>
                  <a:srgbClr val="000000"/>
                </a:solidFill>
                <a:latin typeface="Thorndale AMT" panose="02020603050405020304" pitchFamily="1"/>
              </a:rPr>
              <a:t>40% </a:t>
            </a:r>
          </a:p>
        </p:txBody>
      </p:sp>
      <p:sp>
        <p:nvSpPr>
          <p:cNvPr id="12" name="Text Placeholder 11"/>
          <p:cNvSpPr>
            <a:spLocks noGrp="1"/>
          </p:cNvSpPr>
          <p:nvPr>
            <p:ph type="body" idx="10"/>
          </p:nvPr>
        </p:nvSpPr>
        <p:spPr>
          <a:xfrm>
            <a:off x="1186815" y="2477770"/>
            <a:ext cx="339090" cy="94615"/>
          </a:xfrm>
          <a:prstGeom prst="rect">
            <a:avLst/>
          </a:prstGeom>
          <a:noFill/>
          <a:ln w="0" cmpd="sng">
            <a:noFill/>
            <a:prstDash val="solid"/>
          </a:ln>
        </p:spPr>
        <p:txBody>
          <a:bodyPr vert="horz" lIns="0" tIns="0" rIns="0" bIns="0" anchor="t"/>
          <a:lstStyle/>
          <a:p>
            <a:pPr marL="0" marR="0" indent="0" algn="l">
              <a:lnSpc>
                <a:spcPts val="700"/>
              </a:lnSpc>
              <a:spcAft>
                <a:spcPts val="0"/>
              </a:spcAft>
            </a:pPr>
            <a:r>
              <a:rPr lang="en-US" sz="950" spc="95">
                <a:solidFill>
                  <a:srgbClr val="000000"/>
                </a:solidFill>
                <a:latin typeface="Thorndale AMT" panose="02020603050405020304" pitchFamily="1"/>
              </a:rPr>
              <a:t>30% </a:t>
            </a:r>
          </a:p>
        </p:txBody>
      </p:sp>
      <p:sp>
        <p:nvSpPr>
          <p:cNvPr id="13" name="Text Placeholder 12"/>
          <p:cNvSpPr>
            <a:spLocks noGrp="1"/>
          </p:cNvSpPr>
          <p:nvPr>
            <p:ph type="body" idx="10"/>
          </p:nvPr>
        </p:nvSpPr>
        <p:spPr>
          <a:xfrm>
            <a:off x="1189990" y="1094105"/>
            <a:ext cx="335915" cy="94615"/>
          </a:xfrm>
          <a:prstGeom prst="rect">
            <a:avLst/>
          </a:prstGeom>
          <a:noFill/>
          <a:ln w="0" cmpd="sng">
            <a:noFill/>
            <a:prstDash val="solid"/>
          </a:ln>
        </p:spPr>
        <p:txBody>
          <a:bodyPr vert="horz" lIns="0" tIns="0" rIns="0" bIns="0" anchor="t"/>
          <a:lstStyle/>
          <a:p>
            <a:pPr marL="0" marR="0" indent="0" algn="l">
              <a:lnSpc>
                <a:spcPts val="700"/>
              </a:lnSpc>
              <a:spcAft>
                <a:spcPts val="0"/>
              </a:spcAft>
            </a:pPr>
            <a:r>
              <a:rPr lang="en-US" sz="950" spc="85">
                <a:solidFill>
                  <a:srgbClr val="000000"/>
                </a:solidFill>
                <a:latin typeface="Thorndale AMT" panose="02020603050405020304" pitchFamily="1"/>
              </a:rPr>
              <a:t>60% </a:t>
            </a:r>
          </a:p>
        </p:txBody>
      </p:sp>
      <p:sp>
        <p:nvSpPr>
          <p:cNvPr id="14" name="Text Placeholder 13"/>
          <p:cNvSpPr>
            <a:spLocks noGrp="1"/>
          </p:cNvSpPr>
          <p:nvPr>
            <p:ph type="body" idx="10"/>
          </p:nvPr>
        </p:nvSpPr>
        <p:spPr>
          <a:xfrm>
            <a:off x="1189990" y="1557655"/>
            <a:ext cx="335915" cy="94615"/>
          </a:xfrm>
          <a:prstGeom prst="rect">
            <a:avLst/>
          </a:prstGeom>
          <a:noFill/>
          <a:ln w="0" cmpd="sng">
            <a:noFill/>
            <a:prstDash val="solid"/>
          </a:ln>
        </p:spPr>
        <p:txBody>
          <a:bodyPr vert="horz" lIns="0" tIns="0" rIns="0" bIns="0" anchor="t"/>
          <a:lstStyle/>
          <a:p>
            <a:pPr marL="0" marR="0" indent="0" algn="l">
              <a:lnSpc>
                <a:spcPts val="700"/>
              </a:lnSpc>
              <a:spcAft>
                <a:spcPts val="0"/>
              </a:spcAft>
            </a:pPr>
            <a:r>
              <a:rPr lang="en-US" sz="950" spc="85">
                <a:solidFill>
                  <a:srgbClr val="000000"/>
                </a:solidFill>
                <a:latin typeface="Thorndale AMT" panose="02020603050405020304" pitchFamily="1"/>
              </a:rPr>
              <a:t>50% </a:t>
            </a:r>
          </a:p>
        </p:txBody>
      </p:sp>
      <p:sp>
        <p:nvSpPr>
          <p:cNvPr id="15" name="Text Placeholder 14"/>
          <p:cNvSpPr>
            <a:spLocks noGrp="1"/>
          </p:cNvSpPr>
          <p:nvPr>
            <p:ph type="body" idx="10"/>
          </p:nvPr>
        </p:nvSpPr>
        <p:spPr>
          <a:xfrm>
            <a:off x="1189990" y="2934970"/>
            <a:ext cx="335915" cy="94615"/>
          </a:xfrm>
          <a:prstGeom prst="rect">
            <a:avLst/>
          </a:prstGeom>
          <a:noFill/>
          <a:ln w="0" cmpd="sng">
            <a:noFill/>
            <a:prstDash val="solid"/>
          </a:ln>
        </p:spPr>
        <p:txBody>
          <a:bodyPr vert="horz" lIns="0" tIns="0" rIns="0" bIns="0" anchor="t"/>
          <a:lstStyle/>
          <a:p>
            <a:pPr marL="0" marR="0" indent="0" algn="l">
              <a:lnSpc>
                <a:spcPts val="700"/>
              </a:lnSpc>
              <a:spcAft>
                <a:spcPts val="0"/>
              </a:spcAft>
            </a:pPr>
            <a:r>
              <a:rPr lang="en-US" sz="950" spc="85">
                <a:solidFill>
                  <a:srgbClr val="000000"/>
                </a:solidFill>
                <a:latin typeface="Thorndale AMT" panose="02020603050405020304" pitchFamily="1"/>
              </a:rPr>
              <a:t>20% </a:t>
            </a:r>
          </a:p>
        </p:txBody>
      </p:sp>
      <p:sp>
        <p:nvSpPr>
          <p:cNvPr id="16" name="Text Placeholder 15"/>
          <p:cNvSpPr>
            <a:spLocks noGrp="1"/>
          </p:cNvSpPr>
          <p:nvPr>
            <p:ph type="body" idx="10"/>
          </p:nvPr>
        </p:nvSpPr>
        <p:spPr>
          <a:xfrm>
            <a:off x="1195705" y="3392170"/>
            <a:ext cx="330200" cy="94615"/>
          </a:xfrm>
          <a:prstGeom prst="rect">
            <a:avLst/>
          </a:prstGeom>
          <a:noFill/>
          <a:ln w="0" cmpd="sng">
            <a:noFill/>
            <a:prstDash val="solid"/>
          </a:ln>
        </p:spPr>
        <p:txBody>
          <a:bodyPr vert="horz" lIns="0" tIns="0" rIns="0" bIns="0" anchor="t"/>
          <a:lstStyle/>
          <a:p>
            <a:pPr marL="0" marR="0" indent="0" algn="l">
              <a:lnSpc>
                <a:spcPts val="700"/>
              </a:lnSpc>
              <a:spcAft>
                <a:spcPts val="0"/>
              </a:spcAft>
            </a:pPr>
            <a:r>
              <a:rPr lang="en-US" sz="950" spc="60">
                <a:solidFill>
                  <a:srgbClr val="000000"/>
                </a:solidFill>
                <a:latin typeface="Thorndale AMT" panose="02020603050405020304" pitchFamily="1"/>
              </a:rPr>
              <a:t>10% </a:t>
            </a:r>
          </a:p>
        </p:txBody>
      </p:sp>
      <p:sp>
        <p:nvSpPr>
          <p:cNvPr id="17" name="Text Placeholder 16"/>
          <p:cNvSpPr>
            <a:spLocks noGrp="1"/>
          </p:cNvSpPr>
          <p:nvPr>
            <p:ph type="body" idx="10"/>
          </p:nvPr>
        </p:nvSpPr>
        <p:spPr>
          <a:xfrm>
            <a:off x="1250950" y="3855720"/>
            <a:ext cx="274955" cy="94615"/>
          </a:xfrm>
          <a:prstGeom prst="rect">
            <a:avLst/>
          </a:prstGeom>
          <a:noFill/>
          <a:ln w="0" cmpd="sng">
            <a:noFill/>
            <a:prstDash val="solid"/>
          </a:ln>
        </p:spPr>
        <p:txBody>
          <a:bodyPr vert="horz" lIns="0" tIns="0" rIns="0" bIns="0" anchor="t"/>
          <a:lstStyle/>
          <a:p>
            <a:pPr marL="0" marR="0" indent="0" algn="l">
              <a:lnSpc>
                <a:spcPts val="700"/>
              </a:lnSpc>
              <a:spcAft>
                <a:spcPts val="0"/>
              </a:spcAft>
            </a:pPr>
            <a:r>
              <a:rPr lang="en-US" sz="950" spc="114">
                <a:solidFill>
                  <a:srgbClr val="000000"/>
                </a:solidFill>
                <a:latin typeface="Thorndale AMT" panose="02020603050405020304" pitchFamily="1"/>
              </a:rPr>
              <a:t>0% </a:t>
            </a:r>
          </a:p>
        </p:txBody>
      </p:sp>
      <p:sp>
        <p:nvSpPr>
          <p:cNvPr id="18" name="Text Placeholder 17"/>
          <p:cNvSpPr>
            <a:spLocks noGrp="1"/>
          </p:cNvSpPr>
          <p:nvPr>
            <p:ph type="body" idx="10"/>
          </p:nvPr>
        </p:nvSpPr>
        <p:spPr>
          <a:xfrm>
            <a:off x="5948045" y="1112520"/>
            <a:ext cx="323850"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b="1" spc="50">
                <a:solidFill>
                  <a:srgbClr val="000000"/>
                </a:solidFill>
                <a:latin typeface="Arial" panose="02020603050405020304" pitchFamily="2"/>
              </a:rPr>
              <a:t>59.1% </a:t>
            </a:r>
          </a:p>
        </p:txBody>
      </p:sp>
      <p:sp>
        <p:nvSpPr>
          <p:cNvPr id="19" name="Text Placeholder 18"/>
          <p:cNvSpPr>
            <a:spLocks noGrp="1"/>
          </p:cNvSpPr>
          <p:nvPr>
            <p:ph type="body" idx="10"/>
          </p:nvPr>
        </p:nvSpPr>
        <p:spPr>
          <a:xfrm>
            <a:off x="2040255" y="1532890"/>
            <a:ext cx="323850" cy="58420"/>
          </a:xfrm>
          <a:prstGeom prst="rect">
            <a:avLst/>
          </a:prstGeom>
          <a:noFill/>
          <a:ln w="0" cmpd="sng">
            <a:noFill/>
            <a:prstDash val="solid"/>
          </a:ln>
        </p:spPr>
        <p:txBody>
          <a:bodyPr vert="horz" lIns="0" tIns="0" rIns="0" bIns="0" anchor="t"/>
          <a:lstStyle/>
          <a:p>
            <a:pPr marL="0" marR="0" indent="0" algn="l">
              <a:lnSpc>
                <a:spcPts val="500"/>
              </a:lnSpc>
              <a:spcAft>
                <a:spcPts val="0"/>
              </a:spcAft>
            </a:pPr>
            <a:r>
              <a:rPr lang="en-US" sz="600" b="1" spc="50">
                <a:solidFill>
                  <a:srgbClr val="000000"/>
                </a:solidFill>
                <a:latin typeface="Arial" panose="02020603050405020304" pitchFamily="2"/>
              </a:rPr>
              <a:t>50.0% </a:t>
            </a:r>
          </a:p>
        </p:txBody>
      </p:sp>
      <p:sp>
        <p:nvSpPr>
          <p:cNvPr id="20" name="Text Placeholder 19"/>
          <p:cNvSpPr>
            <a:spLocks noGrp="1"/>
          </p:cNvSpPr>
          <p:nvPr>
            <p:ph type="body" idx="10"/>
          </p:nvPr>
        </p:nvSpPr>
        <p:spPr>
          <a:xfrm>
            <a:off x="5551805" y="2435225"/>
            <a:ext cx="323850"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b="1" spc="50">
                <a:solidFill>
                  <a:srgbClr val="000000"/>
                </a:solidFill>
                <a:latin typeface="Arial" panose="02020603050405020304" pitchFamily="2"/>
              </a:rPr>
              <a:t>25.9% </a:t>
            </a:r>
          </a:p>
        </p:txBody>
      </p:sp>
      <p:sp>
        <p:nvSpPr>
          <p:cNvPr id="21" name="Text Placeholder 20"/>
          <p:cNvSpPr>
            <a:spLocks noGrp="1"/>
          </p:cNvSpPr>
          <p:nvPr>
            <p:ph type="body" idx="10"/>
          </p:nvPr>
        </p:nvSpPr>
        <p:spPr>
          <a:xfrm>
            <a:off x="5563870" y="2526665"/>
            <a:ext cx="323850"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b="1" spc="50">
                <a:solidFill>
                  <a:srgbClr val="000000"/>
                </a:solidFill>
                <a:latin typeface="Arial" panose="02020603050405020304" pitchFamily="2"/>
              </a:rPr>
              <a:t>28.4% </a:t>
            </a:r>
          </a:p>
        </p:txBody>
      </p:sp>
      <p:sp>
        <p:nvSpPr>
          <p:cNvPr id="22" name="Text Placeholder 21"/>
          <p:cNvSpPr>
            <a:spLocks noGrp="1"/>
          </p:cNvSpPr>
          <p:nvPr>
            <p:ph type="body" idx="10"/>
          </p:nvPr>
        </p:nvSpPr>
        <p:spPr>
          <a:xfrm>
            <a:off x="5624830" y="2599690"/>
            <a:ext cx="323850" cy="58420"/>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b="1" spc="50">
                <a:solidFill>
                  <a:srgbClr val="000000"/>
                </a:solidFill>
                <a:latin typeface="Arial" panose="02020603050405020304" pitchFamily="2"/>
              </a:rPr>
              <a:t>26.7% </a:t>
            </a:r>
          </a:p>
        </p:txBody>
      </p:sp>
      <p:sp>
        <p:nvSpPr>
          <p:cNvPr id="23" name="Text Placeholder 22"/>
          <p:cNvSpPr>
            <a:spLocks noGrp="1"/>
          </p:cNvSpPr>
          <p:nvPr>
            <p:ph type="body" idx="10"/>
          </p:nvPr>
        </p:nvSpPr>
        <p:spPr>
          <a:xfrm>
            <a:off x="6100445" y="2526665"/>
            <a:ext cx="323850"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b="1" spc="50">
                <a:solidFill>
                  <a:srgbClr val="000000"/>
                </a:solidFill>
                <a:latin typeface="Arial" panose="02020603050405020304" pitchFamily="2"/>
              </a:rPr>
              <a:t>23.6% </a:t>
            </a:r>
          </a:p>
        </p:txBody>
      </p:sp>
      <p:sp>
        <p:nvSpPr>
          <p:cNvPr id="24" name="Text Placeholder 23"/>
          <p:cNvSpPr>
            <a:spLocks noGrp="1"/>
          </p:cNvSpPr>
          <p:nvPr>
            <p:ph type="body" idx="10"/>
          </p:nvPr>
        </p:nvSpPr>
        <p:spPr>
          <a:xfrm>
            <a:off x="5289550" y="2563495"/>
            <a:ext cx="274320" cy="57785"/>
          </a:xfrm>
          <a:prstGeom prst="rect">
            <a:avLst/>
          </a:prstGeom>
          <a:noFill/>
          <a:ln w="0" cmpd="sng">
            <a:noFill/>
            <a:prstDash val="solid"/>
          </a:ln>
        </p:spPr>
        <p:txBody>
          <a:bodyPr vert="horz" lIns="0" tIns="0" rIns="0" bIns="0" anchor="t"/>
          <a:lstStyle/>
          <a:p>
            <a:pPr marL="0" marR="0" indent="0" algn="r">
              <a:lnSpc>
                <a:spcPts val="400"/>
              </a:lnSpc>
              <a:spcAft>
                <a:spcPts val="0"/>
              </a:spcAft>
            </a:pPr>
            <a:r>
              <a:rPr lang="en-US" sz="600" b="1" spc="-10">
                <a:solidFill>
                  <a:srgbClr val="000000"/>
                </a:solidFill>
                <a:latin typeface="Arial" panose="02020603050405020304" pitchFamily="2"/>
              </a:rPr>
              <a:t>27.4% </a:t>
            </a:r>
          </a:p>
        </p:txBody>
      </p:sp>
      <p:sp>
        <p:nvSpPr>
          <p:cNvPr id="25" name="Text Placeholder 24"/>
          <p:cNvSpPr>
            <a:spLocks noGrp="1"/>
          </p:cNvSpPr>
          <p:nvPr>
            <p:ph type="body" idx="10"/>
          </p:nvPr>
        </p:nvSpPr>
        <p:spPr>
          <a:xfrm>
            <a:off x="6179185" y="2606040"/>
            <a:ext cx="323850"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b="1" spc="50">
                <a:solidFill>
                  <a:srgbClr val="000000"/>
                </a:solidFill>
                <a:latin typeface="Arial" panose="02020603050405020304" pitchFamily="2"/>
              </a:rPr>
              <a:t>26.6% </a:t>
            </a:r>
          </a:p>
        </p:txBody>
      </p:sp>
      <p:sp>
        <p:nvSpPr>
          <p:cNvPr id="26" name="Text Placeholder 25"/>
          <p:cNvSpPr>
            <a:spLocks noGrp="1"/>
          </p:cNvSpPr>
          <p:nvPr>
            <p:ph type="body" idx="10"/>
          </p:nvPr>
        </p:nvSpPr>
        <p:spPr>
          <a:xfrm>
            <a:off x="6362065" y="2727960"/>
            <a:ext cx="323850"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b="1" spc="50">
                <a:solidFill>
                  <a:srgbClr val="000000"/>
                </a:solidFill>
                <a:latin typeface="Arial" panose="02020603050405020304" pitchFamily="2"/>
              </a:rPr>
              <a:t>23.9% </a:t>
            </a:r>
          </a:p>
        </p:txBody>
      </p:sp>
      <p:sp>
        <p:nvSpPr>
          <p:cNvPr id="27" name="Text Placeholder 26"/>
          <p:cNvSpPr>
            <a:spLocks noGrp="1"/>
          </p:cNvSpPr>
          <p:nvPr>
            <p:ph type="body" idx="10"/>
          </p:nvPr>
        </p:nvSpPr>
        <p:spPr>
          <a:xfrm>
            <a:off x="5088255" y="2758440"/>
            <a:ext cx="323850"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b="1" spc="50">
                <a:solidFill>
                  <a:srgbClr val="000000"/>
                </a:solidFill>
                <a:latin typeface="Arial" panose="02020603050405020304" pitchFamily="2"/>
              </a:rPr>
              <a:t>23.3% </a:t>
            </a:r>
          </a:p>
        </p:txBody>
      </p:sp>
      <p:sp>
        <p:nvSpPr>
          <p:cNvPr id="28" name="Text Placeholder 27"/>
          <p:cNvSpPr>
            <a:spLocks noGrp="1"/>
          </p:cNvSpPr>
          <p:nvPr>
            <p:ph type="body" idx="10"/>
          </p:nvPr>
        </p:nvSpPr>
        <p:spPr>
          <a:xfrm>
            <a:off x="5740400" y="2776855"/>
            <a:ext cx="323850" cy="57785"/>
          </a:xfrm>
          <a:prstGeom prst="rect">
            <a:avLst/>
          </a:prstGeom>
          <a:noFill/>
          <a:ln w="0" cmpd="sng">
            <a:noFill/>
            <a:prstDash val="solid"/>
          </a:ln>
        </p:spPr>
        <p:txBody>
          <a:bodyPr vert="horz" lIns="0" tIns="0" rIns="0" bIns="0" anchor="t"/>
          <a:lstStyle/>
          <a:p>
            <a:pPr marL="0" marR="0" indent="0" algn="l">
              <a:lnSpc>
                <a:spcPts val="500"/>
              </a:lnSpc>
              <a:spcAft>
                <a:spcPts val="0"/>
              </a:spcAft>
            </a:pPr>
            <a:r>
              <a:rPr lang="en-US" sz="600" b="1" spc="50">
                <a:solidFill>
                  <a:srgbClr val="000000"/>
                </a:solidFill>
                <a:latin typeface="Arial" panose="02020603050405020304" pitchFamily="2"/>
              </a:rPr>
              <a:t>24.2% </a:t>
            </a:r>
          </a:p>
        </p:txBody>
      </p:sp>
      <p:sp>
        <p:nvSpPr>
          <p:cNvPr id="29" name="Text Placeholder 28"/>
          <p:cNvSpPr>
            <a:spLocks noGrp="1"/>
          </p:cNvSpPr>
          <p:nvPr>
            <p:ph type="body" idx="10"/>
          </p:nvPr>
        </p:nvSpPr>
        <p:spPr>
          <a:xfrm>
            <a:off x="5643245" y="2868295"/>
            <a:ext cx="323850" cy="57785"/>
          </a:xfrm>
          <a:prstGeom prst="rect">
            <a:avLst/>
          </a:prstGeom>
          <a:noFill/>
          <a:ln w="0" cmpd="sng">
            <a:noFill/>
            <a:prstDash val="solid"/>
          </a:ln>
        </p:spPr>
        <p:txBody>
          <a:bodyPr vert="horz" lIns="0" tIns="0" rIns="0" bIns="0" anchor="t"/>
          <a:lstStyle/>
          <a:p>
            <a:pPr marL="0" marR="0" indent="0" algn="l">
              <a:lnSpc>
                <a:spcPts val="500"/>
              </a:lnSpc>
              <a:spcAft>
                <a:spcPts val="0"/>
              </a:spcAft>
            </a:pPr>
            <a:r>
              <a:rPr lang="en-US" sz="600" b="1" spc="50">
                <a:solidFill>
                  <a:srgbClr val="000000"/>
                </a:solidFill>
                <a:latin typeface="Arial" panose="02020603050405020304" pitchFamily="2"/>
              </a:rPr>
              <a:t>22.8% </a:t>
            </a:r>
          </a:p>
        </p:txBody>
      </p:sp>
      <p:sp>
        <p:nvSpPr>
          <p:cNvPr id="30" name="Text Placeholder 29"/>
          <p:cNvSpPr>
            <a:spLocks noGrp="1"/>
          </p:cNvSpPr>
          <p:nvPr>
            <p:ph type="body" idx="10"/>
          </p:nvPr>
        </p:nvSpPr>
        <p:spPr>
          <a:xfrm>
            <a:off x="5967095" y="2868295"/>
            <a:ext cx="261620" cy="57785"/>
          </a:xfrm>
          <a:prstGeom prst="rect">
            <a:avLst/>
          </a:prstGeom>
          <a:noFill/>
          <a:ln w="0" cmpd="sng">
            <a:noFill/>
            <a:prstDash val="solid"/>
          </a:ln>
        </p:spPr>
        <p:txBody>
          <a:bodyPr vert="horz" lIns="0" tIns="0" rIns="0" bIns="0" anchor="t"/>
          <a:lstStyle/>
          <a:p>
            <a:pPr marL="0" marR="0" indent="0" algn="l">
              <a:lnSpc>
                <a:spcPts val="500"/>
              </a:lnSpc>
              <a:spcAft>
                <a:spcPts val="0"/>
              </a:spcAft>
            </a:pPr>
            <a:r>
              <a:rPr lang="en-US" sz="600" b="1" spc="-25">
                <a:solidFill>
                  <a:srgbClr val="000000"/>
                </a:solidFill>
                <a:latin typeface="Arial" panose="02020603050405020304" pitchFamily="2"/>
              </a:rPr>
              <a:t>24.1% </a:t>
            </a:r>
          </a:p>
        </p:txBody>
      </p:sp>
      <p:sp>
        <p:nvSpPr>
          <p:cNvPr id="31" name="Text Placeholder 30"/>
          <p:cNvSpPr>
            <a:spLocks noGrp="1"/>
          </p:cNvSpPr>
          <p:nvPr>
            <p:ph type="body" idx="10"/>
          </p:nvPr>
        </p:nvSpPr>
        <p:spPr>
          <a:xfrm>
            <a:off x="6331585" y="2929255"/>
            <a:ext cx="323850"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b="1" spc="50">
                <a:solidFill>
                  <a:srgbClr val="000000"/>
                </a:solidFill>
                <a:latin typeface="Arial" panose="02020603050405020304" pitchFamily="2"/>
              </a:rPr>
              <a:t>21.5% </a:t>
            </a:r>
          </a:p>
        </p:txBody>
      </p:sp>
      <p:sp>
        <p:nvSpPr>
          <p:cNvPr id="32" name="Text Placeholder 31"/>
          <p:cNvSpPr>
            <a:spLocks noGrp="1"/>
          </p:cNvSpPr>
          <p:nvPr>
            <p:ph type="body" idx="10"/>
          </p:nvPr>
        </p:nvSpPr>
        <p:spPr>
          <a:xfrm>
            <a:off x="6283325" y="3026410"/>
            <a:ext cx="323850" cy="58420"/>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b="1" spc="50">
                <a:solidFill>
                  <a:srgbClr val="000000"/>
                </a:solidFill>
                <a:latin typeface="Arial" panose="02020603050405020304" pitchFamily="2"/>
              </a:rPr>
              <a:t>23.0% </a:t>
            </a:r>
          </a:p>
        </p:txBody>
      </p:sp>
      <p:sp>
        <p:nvSpPr>
          <p:cNvPr id="33" name="Text Placeholder 32"/>
          <p:cNvSpPr>
            <a:spLocks noGrp="1"/>
          </p:cNvSpPr>
          <p:nvPr>
            <p:ph type="body" idx="10"/>
          </p:nvPr>
        </p:nvSpPr>
        <p:spPr>
          <a:xfrm>
            <a:off x="5018405" y="2983865"/>
            <a:ext cx="320675"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b="1" spc="40">
                <a:solidFill>
                  <a:srgbClr val="000000"/>
                </a:solidFill>
                <a:latin typeface="Arial" panose="02020603050405020304" pitchFamily="2"/>
              </a:rPr>
              <a:t>18.4% </a:t>
            </a:r>
          </a:p>
        </p:txBody>
      </p:sp>
      <p:sp>
        <p:nvSpPr>
          <p:cNvPr id="34" name="Text Placeholder 33"/>
          <p:cNvSpPr>
            <a:spLocks noGrp="1"/>
          </p:cNvSpPr>
          <p:nvPr>
            <p:ph type="body" idx="10"/>
          </p:nvPr>
        </p:nvSpPr>
        <p:spPr>
          <a:xfrm>
            <a:off x="6009005" y="2995930"/>
            <a:ext cx="274320" cy="58420"/>
          </a:xfrm>
          <a:prstGeom prst="rect">
            <a:avLst/>
          </a:prstGeom>
          <a:noFill/>
          <a:ln w="0" cmpd="sng">
            <a:noFill/>
            <a:prstDash val="solid"/>
          </a:ln>
        </p:spPr>
        <p:txBody>
          <a:bodyPr vert="horz" lIns="0" tIns="0" rIns="0" bIns="0" anchor="t"/>
          <a:lstStyle/>
          <a:p>
            <a:pPr marL="0" marR="0" indent="0" algn="r">
              <a:lnSpc>
                <a:spcPts val="500"/>
              </a:lnSpc>
              <a:spcAft>
                <a:spcPts val="0"/>
              </a:spcAft>
            </a:pPr>
            <a:r>
              <a:rPr lang="en-US" sz="600" b="1" spc="-10">
                <a:solidFill>
                  <a:srgbClr val="000000"/>
                </a:solidFill>
                <a:latin typeface="Arial" panose="02020603050405020304" pitchFamily="2"/>
              </a:rPr>
              <a:t>20.0% </a:t>
            </a:r>
          </a:p>
        </p:txBody>
      </p:sp>
      <p:sp>
        <p:nvSpPr>
          <p:cNvPr id="35" name="Text Placeholder 34"/>
          <p:cNvSpPr>
            <a:spLocks noGrp="1"/>
          </p:cNvSpPr>
          <p:nvPr>
            <p:ph type="body" idx="10"/>
          </p:nvPr>
        </p:nvSpPr>
        <p:spPr>
          <a:xfrm>
            <a:off x="4939030" y="3105785"/>
            <a:ext cx="320675"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b="1" spc="40">
                <a:solidFill>
                  <a:srgbClr val="000000"/>
                </a:solidFill>
                <a:latin typeface="Arial" panose="02020603050405020304" pitchFamily="2"/>
              </a:rPr>
              <a:t>15.8% </a:t>
            </a:r>
          </a:p>
        </p:txBody>
      </p:sp>
      <p:sp>
        <p:nvSpPr>
          <p:cNvPr id="36" name="Text Placeholder 35"/>
          <p:cNvSpPr>
            <a:spLocks noGrp="1"/>
          </p:cNvSpPr>
          <p:nvPr>
            <p:ph type="body" idx="10"/>
          </p:nvPr>
        </p:nvSpPr>
        <p:spPr>
          <a:xfrm>
            <a:off x="2905760" y="3538855"/>
            <a:ext cx="287655"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b="1" spc="70">
                <a:solidFill>
                  <a:srgbClr val="000000"/>
                </a:solidFill>
                <a:latin typeface="Arial" panose="02020603050405020304" pitchFamily="2"/>
              </a:rPr>
              <a:t>6.4% </a:t>
            </a:r>
          </a:p>
        </p:txBody>
      </p:sp>
      <p:sp>
        <p:nvSpPr>
          <p:cNvPr id="37" name="Text Placeholder 36"/>
          <p:cNvSpPr>
            <a:spLocks noGrp="1"/>
          </p:cNvSpPr>
          <p:nvPr>
            <p:ph type="body" idx="10"/>
          </p:nvPr>
        </p:nvSpPr>
        <p:spPr>
          <a:xfrm>
            <a:off x="2625725" y="3666490"/>
            <a:ext cx="287020" cy="58420"/>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b="1" spc="70">
                <a:solidFill>
                  <a:srgbClr val="000000"/>
                </a:solidFill>
                <a:latin typeface="Arial" panose="02020603050405020304" pitchFamily="2"/>
              </a:rPr>
              <a:t>3.0% </a:t>
            </a:r>
          </a:p>
        </p:txBody>
      </p:sp>
      <p:sp>
        <p:nvSpPr>
          <p:cNvPr id="38" name="Text Placeholder 37"/>
          <p:cNvSpPr>
            <a:spLocks noGrp="1"/>
          </p:cNvSpPr>
          <p:nvPr>
            <p:ph type="body" idx="10"/>
          </p:nvPr>
        </p:nvSpPr>
        <p:spPr>
          <a:xfrm>
            <a:off x="2930525" y="3733800"/>
            <a:ext cx="287020"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b="1" spc="70">
                <a:solidFill>
                  <a:srgbClr val="000000"/>
                </a:solidFill>
                <a:latin typeface="Arial" panose="02020603050405020304" pitchFamily="2"/>
              </a:rPr>
              <a:t>4.0% </a:t>
            </a:r>
          </a:p>
        </p:txBody>
      </p:sp>
      <p:sp>
        <p:nvSpPr>
          <p:cNvPr id="39" name="Text Placeholder 38"/>
          <p:cNvSpPr>
            <a:spLocks noGrp="1"/>
          </p:cNvSpPr>
          <p:nvPr>
            <p:ph type="body" idx="10"/>
          </p:nvPr>
        </p:nvSpPr>
        <p:spPr>
          <a:xfrm>
            <a:off x="2961005" y="3831590"/>
            <a:ext cx="263525" cy="57785"/>
          </a:xfrm>
          <a:prstGeom prst="rect">
            <a:avLst/>
          </a:prstGeom>
          <a:noFill/>
          <a:ln w="0" cmpd="sng">
            <a:noFill/>
            <a:prstDash val="solid"/>
          </a:ln>
        </p:spPr>
        <p:txBody>
          <a:bodyPr vert="horz" lIns="0" tIns="0" rIns="0" bIns="0" anchor="t"/>
          <a:lstStyle/>
          <a:p>
            <a:pPr marL="0" marR="0" indent="0" algn="r">
              <a:lnSpc>
                <a:spcPts val="400"/>
              </a:lnSpc>
              <a:spcAft>
                <a:spcPts val="0"/>
              </a:spcAft>
            </a:pPr>
            <a:r>
              <a:rPr lang="en-US" sz="600" b="1" spc="35">
                <a:solidFill>
                  <a:srgbClr val="000000"/>
                </a:solidFill>
                <a:latin typeface="Arial" panose="02020603050405020304" pitchFamily="2"/>
              </a:rPr>
              <a:t>4.5% </a:t>
            </a:r>
          </a:p>
        </p:txBody>
      </p:sp>
      <p:sp>
        <p:nvSpPr>
          <p:cNvPr id="40" name="Text Placeholder 39"/>
          <p:cNvSpPr>
            <a:spLocks noGrp="1"/>
          </p:cNvSpPr>
          <p:nvPr>
            <p:ph type="body" idx="10"/>
          </p:nvPr>
        </p:nvSpPr>
        <p:spPr>
          <a:xfrm>
            <a:off x="3393440" y="3398520"/>
            <a:ext cx="488315" cy="69850"/>
          </a:xfrm>
          <a:prstGeom prst="rect">
            <a:avLst/>
          </a:prstGeom>
          <a:noFill/>
          <a:ln w="0" cmpd="sng">
            <a:noFill/>
            <a:prstDash val="solid"/>
          </a:ln>
        </p:spPr>
        <p:txBody>
          <a:bodyPr vert="horz" lIns="0" tIns="0" rIns="0" bIns="0" anchor="t"/>
          <a:lstStyle/>
          <a:p>
            <a:pPr marL="0" marR="0" indent="0" algn="l">
              <a:lnSpc>
                <a:spcPts val="500"/>
              </a:lnSpc>
              <a:spcAft>
                <a:spcPts val="0"/>
              </a:spcAft>
            </a:pPr>
            <a:r>
              <a:rPr lang="en-US" sz="600" b="1" spc="35">
                <a:solidFill>
                  <a:srgbClr val="000000"/>
                </a:solidFill>
                <a:latin typeface="Arial" panose="02020603050405020304" pitchFamily="2"/>
              </a:rPr>
              <a:t>8.9% 7.8% </a:t>
            </a:r>
          </a:p>
        </p:txBody>
      </p:sp>
      <p:sp>
        <p:nvSpPr>
          <p:cNvPr id="41" name="Text Placeholder 40"/>
          <p:cNvSpPr>
            <a:spLocks noGrp="1"/>
          </p:cNvSpPr>
          <p:nvPr>
            <p:ph type="body" idx="10"/>
          </p:nvPr>
        </p:nvSpPr>
        <p:spPr>
          <a:xfrm>
            <a:off x="3140710" y="3477895"/>
            <a:ext cx="283845"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b="1" spc="65">
                <a:solidFill>
                  <a:srgbClr val="000000"/>
                </a:solidFill>
                <a:latin typeface="Arial" panose="02020603050405020304" pitchFamily="2"/>
              </a:rPr>
              <a:t>7.7% </a:t>
            </a:r>
          </a:p>
        </p:txBody>
      </p:sp>
      <p:sp>
        <p:nvSpPr>
          <p:cNvPr id="42" name="Text Placeholder 41"/>
          <p:cNvSpPr>
            <a:spLocks noGrp="1"/>
          </p:cNvSpPr>
          <p:nvPr>
            <p:ph type="body" idx="10"/>
          </p:nvPr>
        </p:nvSpPr>
        <p:spPr>
          <a:xfrm>
            <a:off x="3777615" y="3672840"/>
            <a:ext cx="287020" cy="57785"/>
          </a:xfrm>
          <a:prstGeom prst="rect">
            <a:avLst/>
          </a:prstGeom>
          <a:noFill/>
          <a:ln w="0" cmpd="sng">
            <a:noFill/>
            <a:prstDash val="solid"/>
          </a:ln>
        </p:spPr>
        <p:txBody>
          <a:bodyPr vert="horz" lIns="0" tIns="0" rIns="0" bIns="0" anchor="t"/>
          <a:lstStyle/>
          <a:p>
            <a:pPr marL="0" marR="0" indent="0" algn="ctr">
              <a:lnSpc>
                <a:spcPts val="400"/>
              </a:lnSpc>
              <a:spcAft>
                <a:spcPts val="0"/>
              </a:spcAft>
            </a:pPr>
            <a:r>
              <a:rPr lang="en-US" sz="600" b="1" spc="70">
                <a:solidFill>
                  <a:srgbClr val="000000"/>
                </a:solidFill>
                <a:latin typeface="Arial" panose="02020603050405020304" pitchFamily="2"/>
              </a:rPr>
              <a:t>5.4% </a:t>
            </a:r>
          </a:p>
        </p:txBody>
      </p:sp>
      <p:sp>
        <p:nvSpPr>
          <p:cNvPr id="43" name="Text Placeholder 42"/>
          <p:cNvSpPr>
            <a:spLocks noGrp="1"/>
          </p:cNvSpPr>
          <p:nvPr>
            <p:ph type="body" idx="10"/>
          </p:nvPr>
        </p:nvSpPr>
        <p:spPr>
          <a:xfrm>
            <a:off x="3217545" y="3752215"/>
            <a:ext cx="255905"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b="1" spc="20">
                <a:solidFill>
                  <a:srgbClr val="000000"/>
                </a:solidFill>
                <a:latin typeface="Arial" panose="02020603050405020304" pitchFamily="2"/>
              </a:rPr>
              <a:t>3.6% </a:t>
            </a:r>
          </a:p>
        </p:txBody>
      </p:sp>
      <p:sp>
        <p:nvSpPr>
          <p:cNvPr id="44" name="Text Placeholder 43"/>
          <p:cNvSpPr>
            <a:spLocks noGrp="1"/>
          </p:cNvSpPr>
          <p:nvPr>
            <p:ph type="body" idx="10"/>
          </p:nvPr>
        </p:nvSpPr>
        <p:spPr>
          <a:xfrm>
            <a:off x="3224530" y="3855720"/>
            <a:ext cx="224790"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b="1" spc="-25">
                <a:solidFill>
                  <a:srgbClr val="000000"/>
                </a:solidFill>
                <a:latin typeface="Arial" panose="02020603050405020304" pitchFamily="2"/>
              </a:rPr>
              <a:t>4.6% </a:t>
            </a:r>
          </a:p>
        </p:txBody>
      </p:sp>
      <p:sp>
        <p:nvSpPr>
          <p:cNvPr id="45" name="Text Placeholder 44"/>
          <p:cNvSpPr>
            <a:spLocks noGrp="1"/>
          </p:cNvSpPr>
          <p:nvPr>
            <p:ph type="body" idx="10"/>
          </p:nvPr>
        </p:nvSpPr>
        <p:spPr>
          <a:xfrm>
            <a:off x="3978910" y="3380105"/>
            <a:ext cx="287020"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b="1" spc="70">
                <a:solidFill>
                  <a:srgbClr val="000000"/>
                </a:solidFill>
                <a:latin typeface="Arial" panose="02020603050405020304" pitchFamily="2"/>
              </a:rPr>
              <a:t>9.8% </a:t>
            </a:r>
          </a:p>
        </p:txBody>
      </p:sp>
      <p:sp>
        <p:nvSpPr>
          <p:cNvPr id="46" name="Text Placeholder 45"/>
          <p:cNvSpPr>
            <a:spLocks noGrp="1"/>
          </p:cNvSpPr>
          <p:nvPr>
            <p:ph type="body" idx="10"/>
          </p:nvPr>
        </p:nvSpPr>
        <p:spPr>
          <a:xfrm>
            <a:off x="4155440" y="3642360"/>
            <a:ext cx="287655"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b="1" spc="70">
                <a:solidFill>
                  <a:srgbClr val="000000"/>
                </a:solidFill>
                <a:latin typeface="Arial" panose="02020603050405020304" pitchFamily="2"/>
              </a:rPr>
              <a:t>6.1% </a:t>
            </a:r>
          </a:p>
        </p:txBody>
      </p:sp>
      <p:sp>
        <p:nvSpPr>
          <p:cNvPr id="47" name="Text Placeholder 46"/>
          <p:cNvSpPr>
            <a:spLocks noGrp="1"/>
          </p:cNvSpPr>
          <p:nvPr>
            <p:ph type="body" idx="10"/>
          </p:nvPr>
        </p:nvSpPr>
        <p:spPr>
          <a:xfrm>
            <a:off x="4077970" y="3733800"/>
            <a:ext cx="267335"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b="1" spc="40">
                <a:solidFill>
                  <a:srgbClr val="000000"/>
                </a:solidFill>
                <a:latin typeface="Arial" panose="02020603050405020304" pitchFamily="2"/>
              </a:rPr>
              <a:t>7.1% </a:t>
            </a:r>
          </a:p>
        </p:txBody>
      </p:sp>
      <p:sp>
        <p:nvSpPr>
          <p:cNvPr id="48" name="Text Placeholder 47"/>
          <p:cNvSpPr>
            <a:spLocks noGrp="1"/>
          </p:cNvSpPr>
          <p:nvPr>
            <p:ph type="body" idx="10"/>
          </p:nvPr>
        </p:nvSpPr>
        <p:spPr>
          <a:xfrm>
            <a:off x="4106545" y="3818890"/>
            <a:ext cx="287655" cy="58420"/>
          </a:xfrm>
          <a:prstGeom prst="rect">
            <a:avLst/>
          </a:prstGeom>
          <a:noFill/>
          <a:ln w="0" cmpd="sng">
            <a:noFill/>
            <a:prstDash val="solid"/>
          </a:ln>
        </p:spPr>
        <p:txBody>
          <a:bodyPr vert="horz" lIns="0" tIns="0" rIns="0" bIns="0" anchor="t"/>
          <a:lstStyle/>
          <a:p>
            <a:pPr marL="0" marR="0" indent="0" algn="l">
              <a:lnSpc>
                <a:spcPts val="500"/>
              </a:lnSpc>
              <a:spcAft>
                <a:spcPts val="0"/>
              </a:spcAft>
            </a:pPr>
            <a:r>
              <a:rPr lang="en-US" sz="600" b="1" spc="70">
                <a:solidFill>
                  <a:srgbClr val="000000"/>
                </a:solidFill>
                <a:latin typeface="Arial" panose="02020603050405020304" pitchFamily="2"/>
              </a:rPr>
              <a:t>6.9% </a:t>
            </a:r>
          </a:p>
        </p:txBody>
      </p:sp>
      <p:sp>
        <p:nvSpPr>
          <p:cNvPr id="49" name="Text Placeholder 48"/>
          <p:cNvSpPr>
            <a:spLocks noGrp="1"/>
          </p:cNvSpPr>
          <p:nvPr>
            <p:ph type="body" idx="10"/>
          </p:nvPr>
        </p:nvSpPr>
        <p:spPr>
          <a:xfrm>
            <a:off x="4432935" y="3258185"/>
            <a:ext cx="320675"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b="1" spc="40">
                <a:solidFill>
                  <a:srgbClr val="000000"/>
                </a:solidFill>
                <a:latin typeface="Arial" panose="02020603050405020304" pitchFamily="2"/>
              </a:rPr>
              <a:t>12.4% </a:t>
            </a:r>
          </a:p>
        </p:txBody>
      </p:sp>
      <p:sp>
        <p:nvSpPr>
          <p:cNvPr id="50" name="Text Placeholder 49"/>
          <p:cNvSpPr>
            <a:spLocks noGrp="1"/>
          </p:cNvSpPr>
          <p:nvPr>
            <p:ph type="body" idx="10"/>
          </p:nvPr>
        </p:nvSpPr>
        <p:spPr>
          <a:xfrm>
            <a:off x="4329430" y="3361690"/>
            <a:ext cx="320675" cy="58420"/>
          </a:xfrm>
          <a:prstGeom prst="rect">
            <a:avLst/>
          </a:prstGeom>
          <a:noFill/>
          <a:ln w="0" cmpd="sng">
            <a:noFill/>
            <a:prstDash val="solid"/>
          </a:ln>
        </p:spPr>
        <p:txBody>
          <a:bodyPr vert="horz" lIns="0" tIns="0" rIns="0" bIns="0" anchor="t"/>
          <a:lstStyle/>
          <a:p>
            <a:pPr marL="0" marR="0" indent="0" algn="l">
              <a:lnSpc>
                <a:spcPts val="500"/>
              </a:lnSpc>
              <a:spcAft>
                <a:spcPts val="0"/>
              </a:spcAft>
            </a:pPr>
            <a:r>
              <a:rPr lang="en-US" sz="600" b="1" spc="40">
                <a:solidFill>
                  <a:srgbClr val="000000"/>
                </a:solidFill>
                <a:latin typeface="Arial" panose="02020603050405020304" pitchFamily="2"/>
              </a:rPr>
              <a:t>10.1% </a:t>
            </a:r>
          </a:p>
        </p:txBody>
      </p:sp>
      <p:sp>
        <p:nvSpPr>
          <p:cNvPr id="51" name="Text Placeholder 50"/>
          <p:cNvSpPr>
            <a:spLocks noGrp="1"/>
          </p:cNvSpPr>
          <p:nvPr>
            <p:ph type="body" idx="10"/>
          </p:nvPr>
        </p:nvSpPr>
        <p:spPr>
          <a:xfrm>
            <a:off x="4443095" y="3593465"/>
            <a:ext cx="261620"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b="1" spc="30">
                <a:solidFill>
                  <a:srgbClr val="000000"/>
                </a:solidFill>
                <a:latin typeface="Arial" panose="02020603050405020304" pitchFamily="2"/>
              </a:rPr>
              <a:t>7.0% </a:t>
            </a:r>
          </a:p>
        </p:txBody>
      </p:sp>
      <p:sp>
        <p:nvSpPr>
          <p:cNvPr id="52" name="Text Placeholder 51"/>
          <p:cNvSpPr>
            <a:spLocks noGrp="1"/>
          </p:cNvSpPr>
          <p:nvPr>
            <p:ph type="body" idx="10"/>
          </p:nvPr>
        </p:nvSpPr>
        <p:spPr>
          <a:xfrm>
            <a:off x="4443095" y="3684905"/>
            <a:ext cx="231140"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b="1" spc="-15">
                <a:solidFill>
                  <a:srgbClr val="000000"/>
                </a:solidFill>
                <a:latin typeface="Arial" panose="02020603050405020304" pitchFamily="2"/>
              </a:rPr>
              <a:t>8.0% </a:t>
            </a:r>
          </a:p>
        </p:txBody>
      </p:sp>
      <p:sp>
        <p:nvSpPr>
          <p:cNvPr id="53" name="Text Placeholder 52"/>
          <p:cNvSpPr>
            <a:spLocks noGrp="1"/>
          </p:cNvSpPr>
          <p:nvPr>
            <p:ph type="body" idx="10"/>
          </p:nvPr>
        </p:nvSpPr>
        <p:spPr>
          <a:xfrm>
            <a:off x="4676775" y="3191510"/>
            <a:ext cx="320675"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b="1" spc="40">
                <a:solidFill>
                  <a:srgbClr val="000000"/>
                </a:solidFill>
                <a:latin typeface="Arial" panose="02020603050405020304" pitchFamily="2"/>
              </a:rPr>
              <a:t>13.7% </a:t>
            </a:r>
          </a:p>
        </p:txBody>
      </p:sp>
      <p:sp>
        <p:nvSpPr>
          <p:cNvPr id="54" name="Text Placeholder 53"/>
          <p:cNvSpPr>
            <a:spLocks noGrp="1"/>
          </p:cNvSpPr>
          <p:nvPr>
            <p:ph type="body" idx="10"/>
          </p:nvPr>
        </p:nvSpPr>
        <p:spPr>
          <a:xfrm>
            <a:off x="2348230" y="3227705"/>
            <a:ext cx="436245" cy="240665"/>
          </a:xfrm>
          <a:prstGeom prst="rect">
            <a:avLst/>
          </a:prstGeom>
          <a:noFill/>
          <a:ln w="0" cmpd="sng">
            <a:noFill/>
            <a:prstDash val="solid"/>
          </a:ln>
        </p:spPr>
        <p:txBody>
          <a:bodyPr vert="horz" lIns="0" tIns="0" rIns="0" bIns="0" anchor="t"/>
          <a:lstStyle/>
          <a:p>
            <a:pPr marL="0" marR="0" indent="0" algn="l">
              <a:lnSpc>
                <a:spcPts val="600"/>
              </a:lnSpc>
              <a:spcAft>
                <a:spcPts val="0"/>
              </a:spcAft>
            </a:pPr>
            <a:r>
              <a:rPr lang="en-US" sz="600" b="1" spc="80">
                <a:solidFill>
                  <a:srgbClr val="000000"/>
                </a:solidFill>
                <a:latin typeface="Arial" panose="02020603050405020304" pitchFamily="2"/>
              </a:rPr>
              <a:t>13.2% </a:t>
            </a:r>
          </a:p>
          <a:p>
            <a:pPr marL="0" marR="0" indent="0" algn="r">
              <a:lnSpc>
                <a:spcPts val="500"/>
              </a:lnSpc>
              <a:spcBef>
                <a:spcPts val="780"/>
              </a:spcBef>
              <a:spcAft>
                <a:spcPts val="0"/>
              </a:spcAft>
            </a:pPr>
            <a:r>
              <a:rPr lang="en-US" sz="600" b="1" spc="110">
                <a:solidFill>
                  <a:srgbClr val="000000"/>
                </a:solidFill>
                <a:latin typeface="Arial" panose="02020603050405020304" pitchFamily="2"/>
              </a:rPr>
              <a:t>9.1% </a:t>
            </a:r>
          </a:p>
        </p:txBody>
      </p:sp>
      <p:sp>
        <p:nvSpPr>
          <p:cNvPr id="55" name="Text Placeholder 54"/>
          <p:cNvSpPr>
            <a:spLocks noGrp="1"/>
          </p:cNvSpPr>
          <p:nvPr>
            <p:ph type="body" idx="10"/>
          </p:nvPr>
        </p:nvSpPr>
        <p:spPr>
          <a:xfrm>
            <a:off x="5152390" y="3258185"/>
            <a:ext cx="320675"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b="1" spc="40">
                <a:solidFill>
                  <a:srgbClr val="000000"/>
                </a:solidFill>
                <a:latin typeface="Arial" panose="02020603050405020304" pitchFamily="2"/>
              </a:rPr>
              <a:t>13.4% </a:t>
            </a:r>
          </a:p>
        </p:txBody>
      </p:sp>
      <p:sp>
        <p:nvSpPr>
          <p:cNvPr id="56" name="Text Placeholder 55"/>
          <p:cNvSpPr>
            <a:spLocks noGrp="1"/>
          </p:cNvSpPr>
          <p:nvPr>
            <p:ph type="body" idx="10"/>
          </p:nvPr>
        </p:nvSpPr>
        <p:spPr>
          <a:xfrm>
            <a:off x="5218430" y="3343910"/>
            <a:ext cx="309245" cy="57785"/>
          </a:xfrm>
          <a:prstGeom prst="rect">
            <a:avLst/>
          </a:prstGeom>
          <a:noFill/>
          <a:ln w="0" cmpd="sng">
            <a:noFill/>
            <a:prstDash val="solid"/>
          </a:ln>
        </p:spPr>
        <p:txBody>
          <a:bodyPr vert="horz" lIns="0" tIns="0" rIns="0" bIns="0" anchor="t"/>
          <a:lstStyle/>
          <a:p>
            <a:pPr marL="0" marR="0" indent="0" algn="l">
              <a:lnSpc>
                <a:spcPts val="500"/>
              </a:lnSpc>
              <a:spcAft>
                <a:spcPts val="0"/>
              </a:spcAft>
            </a:pPr>
            <a:r>
              <a:rPr lang="en-US" sz="600" b="1" spc="25">
                <a:solidFill>
                  <a:srgbClr val="000000"/>
                </a:solidFill>
                <a:latin typeface="Arial" panose="02020603050405020304" pitchFamily="2"/>
              </a:rPr>
              <a:t>12.9% </a:t>
            </a:r>
          </a:p>
        </p:txBody>
      </p:sp>
      <p:sp>
        <p:nvSpPr>
          <p:cNvPr id="57" name="Text Placeholder 56"/>
          <p:cNvSpPr>
            <a:spLocks noGrp="1"/>
          </p:cNvSpPr>
          <p:nvPr>
            <p:ph type="body" idx="10"/>
          </p:nvPr>
        </p:nvSpPr>
        <p:spPr>
          <a:xfrm>
            <a:off x="4957445" y="3349625"/>
            <a:ext cx="260985" cy="57785"/>
          </a:xfrm>
          <a:prstGeom prst="rect">
            <a:avLst/>
          </a:prstGeom>
          <a:noFill/>
          <a:ln w="0" cmpd="sng">
            <a:noFill/>
            <a:prstDash val="solid"/>
          </a:ln>
        </p:spPr>
        <p:txBody>
          <a:bodyPr vert="horz" lIns="0" tIns="0" rIns="0" bIns="0" anchor="t"/>
          <a:lstStyle/>
          <a:p>
            <a:pPr marL="0" marR="0" indent="0" algn="r">
              <a:lnSpc>
                <a:spcPts val="400"/>
              </a:lnSpc>
              <a:spcAft>
                <a:spcPts val="0"/>
              </a:spcAft>
            </a:pPr>
            <a:r>
              <a:rPr lang="en-US" sz="600" b="1" spc="-35">
                <a:solidFill>
                  <a:srgbClr val="000000"/>
                </a:solidFill>
                <a:latin typeface="Arial" panose="02020603050405020304" pitchFamily="2"/>
              </a:rPr>
              <a:t>12.3% </a:t>
            </a:r>
          </a:p>
        </p:txBody>
      </p:sp>
      <p:sp>
        <p:nvSpPr>
          <p:cNvPr id="58" name="Text Placeholder 57"/>
          <p:cNvSpPr>
            <a:spLocks noGrp="1"/>
          </p:cNvSpPr>
          <p:nvPr>
            <p:ph type="body" idx="10"/>
          </p:nvPr>
        </p:nvSpPr>
        <p:spPr>
          <a:xfrm>
            <a:off x="5527675" y="3355975"/>
            <a:ext cx="287020"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b="1" spc="0">
                <a:solidFill>
                  <a:srgbClr val="000000"/>
                </a:solidFill>
                <a:latin typeface="Arial" panose="02020603050405020304" pitchFamily="2"/>
              </a:rPr>
              <a:t>12.2% </a:t>
            </a:r>
          </a:p>
        </p:txBody>
      </p:sp>
      <p:sp>
        <p:nvSpPr>
          <p:cNvPr id="59" name="Text Placeholder 58"/>
          <p:cNvSpPr>
            <a:spLocks noGrp="1"/>
          </p:cNvSpPr>
          <p:nvPr>
            <p:ph type="body" idx="10"/>
          </p:nvPr>
        </p:nvSpPr>
        <p:spPr>
          <a:xfrm>
            <a:off x="4234815" y="3453130"/>
            <a:ext cx="287020" cy="58420"/>
          </a:xfrm>
          <a:prstGeom prst="rect">
            <a:avLst/>
          </a:prstGeom>
          <a:noFill/>
          <a:ln w="0" cmpd="sng">
            <a:noFill/>
            <a:prstDash val="solid"/>
          </a:ln>
        </p:spPr>
        <p:txBody>
          <a:bodyPr vert="horz" lIns="0" tIns="0" rIns="0" bIns="0" anchor="t"/>
          <a:lstStyle/>
          <a:p>
            <a:pPr marL="0" marR="0" indent="0" algn="l">
              <a:lnSpc>
                <a:spcPts val="500"/>
              </a:lnSpc>
              <a:spcAft>
                <a:spcPts val="0"/>
              </a:spcAft>
            </a:pPr>
            <a:r>
              <a:rPr lang="en-US" sz="600" b="1" spc="70">
                <a:solidFill>
                  <a:srgbClr val="000000"/>
                </a:solidFill>
                <a:latin typeface="Arial" panose="02020603050405020304" pitchFamily="2"/>
              </a:rPr>
              <a:t>8.1% </a:t>
            </a:r>
          </a:p>
        </p:txBody>
      </p:sp>
      <p:sp>
        <p:nvSpPr>
          <p:cNvPr id="60" name="Text Placeholder 59"/>
          <p:cNvSpPr>
            <a:spLocks noGrp="1"/>
          </p:cNvSpPr>
          <p:nvPr>
            <p:ph type="body" idx="10"/>
          </p:nvPr>
        </p:nvSpPr>
        <p:spPr>
          <a:xfrm>
            <a:off x="3750310" y="3483610"/>
            <a:ext cx="283845" cy="58420"/>
          </a:xfrm>
          <a:prstGeom prst="rect">
            <a:avLst/>
          </a:prstGeom>
          <a:noFill/>
          <a:ln w="0" cmpd="sng">
            <a:noFill/>
            <a:prstDash val="solid"/>
          </a:ln>
        </p:spPr>
        <p:txBody>
          <a:bodyPr vert="horz" lIns="0" tIns="0" rIns="0" bIns="0" anchor="t"/>
          <a:lstStyle/>
          <a:p>
            <a:pPr marL="0" marR="0" indent="0" algn="ctr">
              <a:lnSpc>
                <a:spcPts val="400"/>
              </a:lnSpc>
              <a:spcAft>
                <a:spcPts val="0"/>
              </a:spcAft>
            </a:pPr>
            <a:r>
              <a:rPr lang="en-US" sz="600" b="1" spc="65">
                <a:solidFill>
                  <a:srgbClr val="000000"/>
                </a:solidFill>
                <a:latin typeface="Arial" panose="02020603050405020304" pitchFamily="2"/>
              </a:rPr>
              <a:t>7.5% </a:t>
            </a:r>
          </a:p>
        </p:txBody>
      </p:sp>
      <p:sp>
        <p:nvSpPr>
          <p:cNvPr id="61" name="Text Placeholder 60"/>
          <p:cNvSpPr>
            <a:spLocks noGrp="1"/>
          </p:cNvSpPr>
          <p:nvPr>
            <p:ph type="body" idx="10"/>
          </p:nvPr>
        </p:nvSpPr>
        <p:spPr>
          <a:xfrm>
            <a:off x="4878070" y="3550920"/>
            <a:ext cx="283845"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b="1" spc="65">
                <a:solidFill>
                  <a:srgbClr val="000000"/>
                </a:solidFill>
                <a:latin typeface="Arial" panose="02020603050405020304" pitchFamily="2"/>
              </a:rPr>
              <a:t>7.9% </a:t>
            </a:r>
          </a:p>
        </p:txBody>
      </p:sp>
      <p:sp>
        <p:nvSpPr>
          <p:cNvPr id="62" name="Text Placeholder 61"/>
          <p:cNvSpPr>
            <a:spLocks noGrp="1"/>
          </p:cNvSpPr>
          <p:nvPr>
            <p:ph type="body" idx="10"/>
          </p:nvPr>
        </p:nvSpPr>
        <p:spPr>
          <a:xfrm>
            <a:off x="2323465" y="3593465"/>
            <a:ext cx="284480"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b="1" spc="65">
                <a:solidFill>
                  <a:srgbClr val="000000"/>
                </a:solidFill>
                <a:latin typeface="Arial" panose="02020603050405020304" pitchFamily="2"/>
              </a:rPr>
              <a:t>7.1% </a:t>
            </a:r>
          </a:p>
        </p:txBody>
      </p:sp>
      <p:sp>
        <p:nvSpPr>
          <p:cNvPr id="63" name="Text Placeholder 62"/>
          <p:cNvSpPr>
            <a:spLocks noGrp="1"/>
          </p:cNvSpPr>
          <p:nvPr>
            <p:ph type="body" idx="10"/>
          </p:nvPr>
        </p:nvSpPr>
        <p:spPr>
          <a:xfrm>
            <a:off x="4704715" y="3611880"/>
            <a:ext cx="226060"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b="1" spc="-20">
                <a:solidFill>
                  <a:srgbClr val="000000"/>
                </a:solidFill>
                <a:latin typeface="Arial" panose="02020603050405020304" pitchFamily="2"/>
              </a:rPr>
              <a:t>6.6% </a:t>
            </a:r>
          </a:p>
        </p:txBody>
      </p:sp>
      <p:sp>
        <p:nvSpPr>
          <p:cNvPr id="64" name="Text Placeholder 63"/>
          <p:cNvSpPr>
            <a:spLocks noGrp="1"/>
          </p:cNvSpPr>
          <p:nvPr>
            <p:ph type="body" idx="10"/>
          </p:nvPr>
        </p:nvSpPr>
        <p:spPr>
          <a:xfrm>
            <a:off x="3515360" y="3691255"/>
            <a:ext cx="262255" cy="57785"/>
          </a:xfrm>
          <a:prstGeom prst="rect">
            <a:avLst/>
          </a:prstGeom>
          <a:noFill/>
          <a:ln w="0" cmpd="sng">
            <a:noFill/>
            <a:prstDash val="solid"/>
          </a:ln>
        </p:spPr>
        <p:txBody>
          <a:bodyPr vert="horz" lIns="0" tIns="0" rIns="0" bIns="0" anchor="t"/>
          <a:lstStyle/>
          <a:p>
            <a:pPr marL="0" marR="0" indent="0" algn="r">
              <a:lnSpc>
                <a:spcPts val="500"/>
              </a:lnSpc>
              <a:spcAft>
                <a:spcPts val="0"/>
              </a:spcAft>
            </a:pPr>
            <a:r>
              <a:rPr lang="en-US" sz="600" b="1" spc="30">
                <a:solidFill>
                  <a:srgbClr val="000000"/>
                </a:solidFill>
                <a:latin typeface="Arial" panose="02020603050405020304" pitchFamily="2"/>
              </a:rPr>
              <a:t>4.8% </a:t>
            </a:r>
          </a:p>
        </p:txBody>
      </p:sp>
      <p:sp>
        <p:nvSpPr>
          <p:cNvPr id="65" name="Text Placeholder 64"/>
          <p:cNvSpPr>
            <a:spLocks noGrp="1"/>
          </p:cNvSpPr>
          <p:nvPr>
            <p:ph type="body" idx="10"/>
          </p:nvPr>
        </p:nvSpPr>
        <p:spPr>
          <a:xfrm>
            <a:off x="2192655" y="3764280"/>
            <a:ext cx="287020"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b="1" spc="70">
                <a:solidFill>
                  <a:srgbClr val="000000"/>
                </a:solidFill>
                <a:latin typeface="Arial" panose="02020603050405020304" pitchFamily="2"/>
              </a:rPr>
              <a:t>3.2% </a:t>
            </a:r>
          </a:p>
        </p:txBody>
      </p:sp>
      <p:sp>
        <p:nvSpPr>
          <p:cNvPr id="66" name="Text Placeholder 65"/>
          <p:cNvSpPr>
            <a:spLocks noGrp="1"/>
          </p:cNvSpPr>
          <p:nvPr>
            <p:ph type="body" idx="10"/>
          </p:nvPr>
        </p:nvSpPr>
        <p:spPr>
          <a:xfrm>
            <a:off x="3473450" y="3788410"/>
            <a:ext cx="231775" cy="58420"/>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b="1" spc="-10">
                <a:solidFill>
                  <a:srgbClr val="000000"/>
                </a:solidFill>
                <a:latin typeface="Arial" panose="02020603050405020304" pitchFamily="2"/>
              </a:rPr>
              <a:t>2.8% </a:t>
            </a:r>
          </a:p>
        </p:txBody>
      </p:sp>
      <p:sp>
        <p:nvSpPr>
          <p:cNvPr id="67" name="Text Placeholder 66"/>
          <p:cNvSpPr>
            <a:spLocks noGrp="1"/>
          </p:cNvSpPr>
          <p:nvPr>
            <p:ph type="body" idx="10"/>
          </p:nvPr>
        </p:nvSpPr>
        <p:spPr>
          <a:xfrm>
            <a:off x="2698750" y="3825240"/>
            <a:ext cx="262255" cy="57785"/>
          </a:xfrm>
          <a:prstGeom prst="rect">
            <a:avLst/>
          </a:prstGeom>
          <a:noFill/>
          <a:ln w="0" cmpd="sng">
            <a:noFill/>
            <a:prstDash val="solid"/>
          </a:ln>
        </p:spPr>
        <p:txBody>
          <a:bodyPr vert="horz" lIns="0" tIns="0" rIns="0" bIns="0" anchor="t"/>
          <a:lstStyle/>
          <a:p>
            <a:pPr marL="0" marR="0" indent="0" algn="r">
              <a:lnSpc>
                <a:spcPts val="400"/>
              </a:lnSpc>
              <a:spcAft>
                <a:spcPts val="0"/>
              </a:spcAft>
            </a:pPr>
            <a:r>
              <a:rPr lang="en-US" sz="600" b="1" spc="35">
                <a:solidFill>
                  <a:srgbClr val="000000"/>
                </a:solidFill>
                <a:latin typeface="Arial" panose="02020603050405020304" pitchFamily="2"/>
              </a:rPr>
              <a:t>2.1% </a:t>
            </a:r>
          </a:p>
        </p:txBody>
      </p:sp>
      <p:sp>
        <p:nvSpPr>
          <p:cNvPr id="68" name="Text Placeholder 67"/>
          <p:cNvSpPr>
            <a:spLocks noGrp="1"/>
          </p:cNvSpPr>
          <p:nvPr>
            <p:ph type="body" idx="10"/>
          </p:nvPr>
        </p:nvSpPr>
        <p:spPr>
          <a:xfrm>
            <a:off x="2445385" y="3837305"/>
            <a:ext cx="253365" cy="57785"/>
          </a:xfrm>
          <a:prstGeom prst="rect">
            <a:avLst/>
          </a:prstGeom>
          <a:noFill/>
          <a:ln w="0" cmpd="sng">
            <a:noFill/>
            <a:prstDash val="solid"/>
          </a:ln>
        </p:spPr>
        <p:txBody>
          <a:bodyPr vert="horz" lIns="0" tIns="0" rIns="0" bIns="0" anchor="t"/>
          <a:lstStyle/>
          <a:p>
            <a:pPr marL="0" marR="0" indent="0" algn="r">
              <a:lnSpc>
                <a:spcPts val="400"/>
              </a:lnSpc>
              <a:spcAft>
                <a:spcPts val="0"/>
              </a:spcAft>
            </a:pPr>
            <a:r>
              <a:rPr lang="en-US" sz="600" b="1" spc="10">
                <a:solidFill>
                  <a:srgbClr val="000000"/>
                </a:solidFill>
                <a:latin typeface="Arial" panose="02020603050405020304" pitchFamily="2"/>
              </a:rPr>
              <a:t>1.6% </a:t>
            </a:r>
          </a:p>
        </p:txBody>
      </p:sp>
      <p:sp>
        <p:nvSpPr>
          <p:cNvPr id="69" name="Text Placeholder 68"/>
          <p:cNvSpPr>
            <a:spLocks noGrp="1"/>
          </p:cNvSpPr>
          <p:nvPr>
            <p:ph type="body" idx="10"/>
          </p:nvPr>
        </p:nvSpPr>
        <p:spPr>
          <a:xfrm>
            <a:off x="2673985" y="3569335"/>
            <a:ext cx="231775" cy="57785"/>
          </a:xfrm>
          <a:prstGeom prst="rect">
            <a:avLst/>
          </a:prstGeom>
          <a:noFill/>
          <a:ln w="0" cmpd="sng">
            <a:noFill/>
            <a:prstDash val="solid"/>
          </a:ln>
        </p:spPr>
        <p:txBody>
          <a:bodyPr vert="horz" lIns="0" tIns="0" rIns="0" bIns="0" anchor="t"/>
          <a:lstStyle/>
          <a:p>
            <a:pPr marL="0" marR="0" indent="0" algn="r">
              <a:lnSpc>
                <a:spcPts val="400"/>
              </a:lnSpc>
              <a:spcAft>
                <a:spcPts val="0"/>
              </a:spcAft>
            </a:pPr>
            <a:r>
              <a:rPr lang="en-US" sz="600" b="1" spc="-15">
                <a:solidFill>
                  <a:srgbClr val="000000"/>
                </a:solidFill>
                <a:latin typeface="Arial" panose="02020603050405020304" pitchFamily="2"/>
              </a:rPr>
              <a:t>5.7% </a:t>
            </a:r>
          </a:p>
        </p:txBody>
      </p:sp>
      <p:sp>
        <p:nvSpPr>
          <p:cNvPr id="70" name="Text Placeholder 69"/>
          <p:cNvSpPr>
            <a:spLocks noGrp="1"/>
          </p:cNvSpPr>
          <p:nvPr>
            <p:ph type="body" idx="10"/>
          </p:nvPr>
        </p:nvSpPr>
        <p:spPr>
          <a:xfrm>
            <a:off x="3877310" y="3770630"/>
            <a:ext cx="200660" cy="57785"/>
          </a:xfrm>
          <a:prstGeom prst="rect">
            <a:avLst/>
          </a:prstGeom>
          <a:noFill/>
          <a:ln w="0" cmpd="sng">
            <a:noFill/>
            <a:prstDash val="solid"/>
          </a:ln>
        </p:spPr>
        <p:txBody>
          <a:bodyPr vert="horz" lIns="0" tIns="0" rIns="0" bIns="0" anchor="t"/>
          <a:lstStyle/>
          <a:p>
            <a:pPr marL="0" marR="0" indent="0" algn="ctr">
              <a:lnSpc>
                <a:spcPts val="400"/>
              </a:lnSpc>
              <a:spcAft>
                <a:spcPts val="0"/>
              </a:spcAft>
            </a:pPr>
            <a:r>
              <a:rPr lang="en-US" sz="600" b="1" spc="-60">
                <a:solidFill>
                  <a:srgbClr val="000000"/>
                </a:solidFill>
                <a:latin typeface="Arial" panose="02020603050405020304" pitchFamily="2"/>
              </a:rPr>
              <a:t>6.0% </a:t>
            </a:r>
          </a:p>
        </p:txBody>
      </p:sp>
      <p:sp>
        <p:nvSpPr>
          <p:cNvPr id="71" name="Text Placeholder 70"/>
          <p:cNvSpPr>
            <a:spLocks noGrp="1"/>
          </p:cNvSpPr>
          <p:nvPr>
            <p:ph type="body" idx="10"/>
          </p:nvPr>
        </p:nvSpPr>
        <p:spPr>
          <a:xfrm>
            <a:off x="3705225" y="3788410"/>
            <a:ext cx="172085" cy="58420"/>
          </a:xfrm>
          <a:prstGeom prst="rect">
            <a:avLst/>
          </a:prstGeom>
          <a:noFill/>
          <a:ln w="0" cmpd="sng">
            <a:noFill/>
            <a:prstDash val="solid"/>
          </a:ln>
        </p:spPr>
        <p:txBody>
          <a:bodyPr vert="horz" lIns="0" tIns="0" rIns="0" bIns="0" anchor="t"/>
          <a:lstStyle/>
          <a:p>
            <a:pPr marL="0" marR="0" indent="0" algn="ctr">
              <a:lnSpc>
                <a:spcPts val="400"/>
              </a:lnSpc>
              <a:spcAft>
                <a:spcPts val="0"/>
              </a:spcAft>
            </a:pPr>
            <a:r>
              <a:rPr lang="en-US" sz="600" b="1" spc="-110">
                <a:solidFill>
                  <a:srgbClr val="000000"/>
                </a:solidFill>
                <a:latin typeface="Arial" panose="02020603050405020304" pitchFamily="2"/>
              </a:rPr>
              <a:t>5.6% </a:t>
            </a:r>
          </a:p>
        </p:txBody>
      </p:sp>
      <p:sp>
        <p:nvSpPr>
          <p:cNvPr id="72" name="Text Placeholder 71"/>
          <p:cNvSpPr>
            <a:spLocks noGrp="1"/>
          </p:cNvSpPr>
          <p:nvPr>
            <p:ph type="body" idx="10"/>
          </p:nvPr>
        </p:nvSpPr>
        <p:spPr>
          <a:xfrm>
            <a:off x="905510" y="4760595"/>
            <a:ext cx="5955030" cy="332105"/>
          </a:xfrm>
          <a:prstGeom prst="rect">
            <a:avLst/>
          </a:prstGeom>
          <a:noFill/>
          <a:ln w="0" cmpd="sng">
            <a:noFill/>
            <a:prstDash val="solid"/>
          </a:ln>
        </p:spPr>
        <p:txBody>
          <a:bodyPr vert="horz" lIns="0" tIns="52705" rIns="0" bIns="0" anchor="t"/>
          <a:lstStyle/>
          <a:p>
            <a:pPr marL="1143000" marR="0" indent="0" algn="l">
              <a:lnSpc>
                <a:spcPts val="1300"/>
              </a:lnSpc>
              <a:spcAft>
                <a:spcPts val="815"/>
              </a:spcAft>
            </a:pPr>
            <a:r>
              <a:rPr lang="en-US" sz="1100" spc="0">
                <a:solidFill>
                  <a:srgbClr val="000000"/>
                </a:solidFill>
                <a:latin typeface="Thorndale AMT" panose="02020603050405020304" pitchFamily="1"/>
              </a:rPr>
              <a:t>Data Source: Nebraska Electronic Disease Surveillance System (NEDSS) </a:t>
            </a:r>
          </a:p>
        </p:txBody>
      </p:sp>
    </p:spTree>
    <p:extLst>
      <p:ext uri="{BB962C8B-B14F-4D97-AF65-F5344CB8AC3E}">
        <p14:creationId xmlns:p14="http://schemas.microsoft.com/office/powerpoint/2010/main" val="21571551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3_1_">
    <p:bg>
      <p:bgPr>
        <a:solidFill>
          <a:schemeClr val="bg1">
            <a:alpha val="100000"/>
          </a:schemeClr>
        </a:solidFill>
        <a:effectLst/>
      </p:bgPr>
    </p:bg>
    <p:spTree>
      <p:nvGrpSpPr>
        <p:cNvPr id="1" name=""/>
        <p:cNvGrpSpPr/>
        <p:nvPr/>
      </p:nvGrpSpPr>
      <p:grpSpPr>
        <a:xfrm>
          <a:off x="0" y="0"/>
          <a:ext cx="0" cy="0"/>
          <a:chOff x="0" y="0"/>
          <a:chExt cx="0" cy="0"/>
        </a:xfrm>
      </p:grpSpPr>
      <p:sp>
        <p:nvSpPr>
          <p:cNvPr id="5" name="Text Placeholder 4"/>
          <p:cNvSpPr>
            <a:spLocks noGrp="1"/>
          </p:cNvSpPr>
          <p:nvPr>
            <p:ph type="body" idx="10"/>
          </p:nvPr>
        </p:nvSpPr>
        <p:spPr>
          <a:xfrm>
            <a:off x="1090930" y="1450975"/>
            <a:ext cx="902335" cy="902335"/>
          </a:xfrm>
          <a:prstGeom prst="rect">
            <a:avLst/>
          </a:prstGeom>
          <a:solidFill>
            <a:srgbClr val="FFFFFF"/>
          </a:solidFill>
          <a:ln w="8890" cmpd="sng">
            <a:solidFill>
              <a:srgbClr val="020202"/>
            </a:solidFill>
            <a:prstDash val="solid"/>
          </a:ln>
        </p:spPr>
        <p:txBody>
          <a:bodyPr vert="horz" lIns="0" tIns="240030" rIns="0" bIns="0" anchor="t"/>
          <a:lstStyle/>
          <a:p>
            <a:pPr marL="0" marR="0" indent="0" algn="ctr">
              <a:lnSpc>
                <a:spcPts val="1000"/>
              </a:lnSpc>
              <a:spcAft>
                <a:spcPts val="0"/>
              </a:spcAft>
            </a:pPr>
            <a:r>
              <a:rPr lang="en-US" sz="850" spc="90">
                <a:solidFill>
                  <a:srgbClr val="000000"/>
                </a:solidFill>
                <a:latin typeface="Verdana" panose="02020603050405020304" pitchFamily="2"/>
              </a:rPr>
              <a:t>Dawes </a:t>
            </a:r>
          </a:p>
          <a:p>
            <a:pPr marL="0" marR="0" indent="0" algn="ctr">
              <a:lnSpc>
                <a:spcPts val="1000"/>
              </a:lnSpc>
              <a:spcBef>
                <a:spcPts val="60"/>
              </a:spcBef>
              <a:spcAft>
                <a:spcPts val="0"/>
              </a:spcAft>
            </a:pPr>
            <a:r>
              <a:rPr lang="en-US" sz="850" spc="90">
                <a:solidFill>
                  <a:srgbClr val="000000"/>
                </a:solidFill>
                <a:latin typeface="Verdana" panose="02020603050405020304" pitchFamily="2"/>
              </a:rPr>
              <a:t>0/40 </a:t>
            </a:r>
          </a:p>
          <a:p>
            <a:pPr marL="0" marR="0" indent="0" algn="ctr">
              <a:lnSpc>
                <a:spcPts val="1000"/>
              </a:lnSpc>
              <a:spcBef>
                <a:spcPts val="70"/>
              </a:spcBef>
              <a:spcAft>
                <a:spcPts val="1885"/>
              </a:spcAft>
            </a:pPr>
            <a:r>
              <a:rPr lang="en-US" sz="850" spc="180">
                <a:solidFill>
                  <a:srgbClr val="000000"/>
                </a:solidFill>
                <a:latin typeface="Verdana" panose="02020603050405020304" pitchFamily="2"/>
              </a:rPr>
              <a:t>0% </a:t>
            </a:r>
          </a:p>
        </p:txBody>
      </p:sp>
      <p:sp>
        <p:nvSpPr>
          <p:cNvPr id="6" name="Text Placeholder 5"/>
          <p:cNvSpPr>
            <a:spLocks noGrp="1"/>
          </p:cNvSpPr>
          <p:nvPr>
            <p:ph type="body" idx="10"/>
          </p:nvPr>
        </p:nvSpPr>
        <p:spPr>
          <a:xfrm>
            <a:off x="560705" y="2072640"/>
            <a:ext cx="286385" cy="356870"/>
          </a:xfrm>
          <a:prstGeom prst="rect">
            <a:avLst/>
          </a:prstGeom>
          <a:solidFill>
            <a:srgbClr val="FFFFFF"/>
          </a:solidFill>
          <a:ln w="0" cmpd="sng">
            <a:noFill/>
            <a:prstDash val="solid"/>
          </a:ln>
        </p:spPr>
        <p:txBody>
          <a:bodyPr vert="horz" lIns="0" tIns="0" rIns="0" bIns="0" anchor="t"/>
          <a:lstStyle/>
          <a:p>
            <a:pPr marL="0" marR="0" indent="0" algn="l">
              <a:lnSpc>
                <a:spcPts val="800"/>
              </a:lnSpc>
              <a:spcAft>
                <a:spcPts val="0"/>
              </a:spcAft>
            </a:pPr>
            <a:r>
              <a:rPr lang="en-US" sz="850" spc="-114">
                <a:solidFill>
                  <a:srgbClr val="000000"/>
                </a:solidFill>
                <a:latin typeface="Verdana" panose="02020603050405020304" pitchFamily="2"/>
              </a:rPr>
              <a:t>Sioux </a:t>
            </a:r>
          </a:p>
          <a:p>
            <a:pPr marL="0" marR="0" indent="0" algn="l">
              <a:lnSpc>
                <a:spcPts val="1000"/>
              </a:lnSpc>
              <a:spcBef>
                <a:spcPts val="25"/>
              </a:spcBef>
              <a:spcAft>
                <a:spcPts val="0"/>
              </a:spcAft>
            </a:pPr>
            <a:r>
              <a:rPr lang="en-US" sz="850" spc="50">
                <a:solidFill>
                  <a:srgbClr val="000000"/>
                </a:solidFill>
                <a:latin typeface="Verdana" panose="02020603050405020304" pitchFamily="2"/>
              </a:rPr>
              <a:t>0/1 </a:t>
            </a:r>
          </a:p>
          <a:p>
            <a:pPr marL="0" marR="0" indent="0" algn="l">
              <a:lnSpc>
                <a:spcPts val="800"/>
              </a:lnSpc>
              <a:spcBef>
                <a:spcPts val="60"/>
              </a:spcBef>
              <a:spcAft>
                <a:spcPts val="0"/>
              </a:spcAft>
            </a:pPr>
            <a:r>
              <a:rPr lang="en-US" sz="850" spc="75">
                <a:solidFill>
                  <a:srgbClr val="000000"/>
                </a:solidFill>
                <a:latin typeface="Verdana" panose="02020603050405020304" pitchFamily="2"/>
              </a:rPr>
              <a:t>0% </a:t>
            </a:r>
          </a:p>
        </p:txBody>
      </p:sp>
      <p:sp>
        <p:nvSpPr>
          <p:cNvPr id="7" name="Text Placeholder 6"/>
          <p:cNvSpPr>
            <a:spLocks noGrp="1"/>
          </p:cNvSpPr>
          <p:nvPr>
            <p:ph type="body" idx="10"/>
          </p:nvPr>
        </p:nvSpPr>
        <p:spPr>
          <a:xfrm>
            <a:off x="2861945" y="5848985"/>
            <a:ext cx="966470" cy="539750"/>
          </a:xfrm>
          <a:prstGeom prst="rect">
            <a:avLst/>
          </a:prstGeom>
          <a:solidFill>
            <a:srgbClr val="FFFFFF"/>
          </a:solidFill>
          <a:ln w="12065" cmpd="sng">
            <a:solidFill>
              <a:srgbClr val="282625"/>
            </a:solidFill>
            <a:prstDash val="solid"/>
          </a:ln>
        </p:spPr>
        <p:txBody>
          <a:bodyPr vert="horz" lIns="0" tIns="81915" rIns="0" bIns="0" anchor="t"/>
          <a:lstStyle/>
          <a:p>
            <a:pPr marL="0" marR="0" indent="0" algn="ctr">
              <a:lnSpc>
                <a:spcPts val="1000"/>
              </a:lnSpc>
              <a:spcAft>
                <a:spcPts val="0"/>
              </a:spcAft>
            </a:pPr>
            <a:r>
              <a:rPr lang="en-US" sz="850" spc="85">
                <a:solidFill>
                  <a:srgbClr val="000000"/>
                </a:solidFill>
                <a:latin typeface="Verdana" panose="02020603050405020304" pitchFamily="2"/>
              </a:rPr>
              <a:t>Dundy </a:t>
            </a:r>
          </a:p>
          <a:p>
            <a:pPr marL="0" marR="0" indent="0" algn="ctr">
              <a:lnSpc>
                <a:spcPts val="1000"/>
              </a:lnSpc>
              <a:spcBef>
                <a:spcPts val="30"/>
              </a:spcBef>
              <a:spcAft>
                <a:spcPts val="0"/>
              </a:spcAft>
            </a:pPr>
            <a:r>
              <a:rPr lang="en-US" sz="850" spc="100">
                <a:solidFill>
                  <a:srgbClr val="000000"/>
                </a:solidFill>
                <a:latin typeface="Verdana" panose="02020603050405020304" pitchFamily="2"/>
              </a:rPr>
              <a:t>0/26 </a:t>
            </a:r>
          </a:p>
          <a:p>
            <a:pPr marL="0" marR="0" indent="0" algn="ctr">
              <a:lnSpc>
                <a:spcPts val="1000"/>
              </a:lnSpc>
              <a:spcBef>
                <a:spcPts val="55"/>
              </a:spcBef>
              <a:spcAft>
                <a:spcPts val="250"/>
              </a:spcAft>
            </a:pPr>
            <a:r>
              <a:rPr lang="en-US" sz="850" spc="185">
                <a:solidFill>
                  <a:srgbClr val="000000"/>
                </a:solidFill>
                <a:latin typeface="Verdana" panose="02020603050405020304" pitchFamily="2"/>
              </a:rPr>
              <a:t>0% </a:t>
            </a:r>
          </a:p>
        </p:txBody>
      </p:sp>
      <p:sp>
        <p:nvSpPr>
          <p:cNvPr id="8" name="Text Placeholder 7"/>
          <p:cNvSpPr>
            <a:spLocks noGrp="1"/>
          </p:cNvSpPr>
          <p:nvPr>
            <p:ph type="body" idx="10"/>
          </p:nvPr>
        </p:nvSpPr>
        <p:spPr>
          <a:xfrm>
            <a:off x="408305" y="6205855"/>
            <a:ext cx="1054735" cy="304800"/>
          </a:xfrm>
          <a:prstGeom prst="rect">
            <a:avLst/>
          </a:prstGeom>
          <a:solidFill>
            <a:srgbClr val="FFFFFF"/>
          </a:solidFill>
          <a:ln w="0" cmpd="sng">
            <a:noFill/>
            <a:prstDash val="solid"/>
          </a:ln>
        </p:spPr>
        <p:txBody>
          <a:bodyPr vert="horz" lIns="0" tIns="0" rIns="0" bIns="0" anchor="t"/>
          <a:lstStyle/>
          <a:p>
            <a:pPr marL="0" marR="0" indent="0" algn="l">
              <a:lnSpc>
                <a:spcPts val="1100"/>
              </a:lnSpc>
              <a:spcAft>
                <a:spcPts val="0"/>
              </a:spcAft>
            </a:pPr>
            <a:r>
              <a:rPr lang="en-US" sz="1000" spc="0">
                <a:solidFill>
                  <a:srgbClr val="000000"/>
                </a:solidFill>
                <a:latin typeface="Verdana" panose="02020603050405020304" pitchFamily="2"/>
              </a:rPr>
              <a:t>Data Source: Nebraska DHHS </a:t>
            </a:r>
          </a:p>
        </p:txBody>
      </p:sp>
      <p:sp>
        <p:nvSpPr>
          <p:cNvPr id="9" name="Text Placeholder 8"/>
          <p:cNvSpPr>
            <a:spLocks noGrp="1"/>
          </p:cNvSpPr>
          <p:nvPr>
            <p:ph type="body" idx="10"/>
          </p:nvPr>
        </p:nvSpPr>
        <p:spPr>
          <a:xfrm>
            <a:off x="408305" y="6510655"/>
            <a:ext cx="3203575" cy="130810"/>
          </a:xfrm>
          <a:prstGeom prst="rect">
            <a:avLst/>
          </a:prstGeom>
          <a:solidFill>
            <a:srgbClr val="FFFFFF"/>
          </a:solidFill>
          <a:ln w="0" cmpd="sng">
            <a:noFill/>
            <a:prstDash val="solid"/>
          </a:ln>
        </p:spPr>
        <p:txBody>
          <a:bodyPr vert="horz" lIns="0" tIns="1905" rIns="0" bIns="0" anchor="t"/>
          <a:lstStyle/>
          <a:p>
            <a:pPr marL="0" marR="0" indent="0" algn="l">
              <a:lnSpc>
                <a:spcPts val="1200"/>
              </a:lnSpc>
              <a:spcAft>
                <a:spcPts val="0"/>
              </a:spcAft>
            </a:pPr>
            <a:r>
              <a:rPr lang="en-US" sz="1000" spc="-5">
                <a:solidFill>
                  <a:srgbClr val="000000"/>
                </a:solidFill>
                <a:latin typeface="Verdana" panose="02020603050405020304" pitchFamily="2"/>
              </a:rPr>
              <a:t>Nebraska Electronic Disease Surveillance System </a:t>
            </a:r>
          </a:p>
        </p:txBody>
      </p:sp>
      <p:sp>
        <p:nvSpPr>
          <p:cNvPr id="10" name="Text Placeholder 9"/>
          <p:cNvSpPr>
            <a:spLocks noGrp="1"/>
          </p:cNvSpPr>
          <p:nvPr>
            <p:ph type="body" idx="10"/>
          </p:nvPr>
        </p:nvSpPr>
        <p:spPr>
          <a:xfrm>
            <a:off x="487680" y="4191000"/>
            <a:ext cx="372110" cy="359410"/>
          </a:xfrm>
          <a:prstGeom prst="rect">
            <a:avLst/>
          </a:prstGeom>
          <a:solidFill>
            <a:srgbClr val="FEEFDB"/>
          </a:solidFill>
          <a:ln w="0" cmpd="sng">
            <a:noFill/>
            <a:prstDash val="solid"/>
          </a:ln>
        </p:spPr>
        <p:txBody>
          <a:bodyPr vert="horz" lIns="0" tIns="0" rIns="0" bIns="0" anchor="t"/>
          <a:lstStyle/>
          <a:p>
            <a:pPr marL="0" marR="0" indent="0" algn="l">
              <a:lnSpc>
                <a:spcPts val="800"/>
              </a:lnSpc>
              <a:spcAft>
                <a:spcPts val="0"/>
              </a:spcAft>
            </a:pPr>
            <a:r>
              <a:rPr lang="en-US" sz="850" spc="-100">
                <a:solidFill>
                  <a:srgbClr val="000000"/>
                </a:solidFill>
                <a:latin typeface="Verdana" panose="02020603050405020304" pitchFamily="2"/>
              </a:rPr>
              <a:t>Kimball </a:t>
            </a:r>
          </a:p>
          <a:p>
            <a:pPr marL="0" marR="0" indent="0" algn="l">
              <a:lnSpc>
                <a:spcPts val="1000"/>
              </a:lnSpc>
              <a:spcBef>
                <a:spcPts val="70"/>
              </a:spcBef>
              <a:spcAft>
                <a:spcPts val="0"/>
              </a:spcAft>
            </a:pPr>
            <a:r>
              <a:rPr lang="en-US" sz="850" spc="65">
                <a:solidFill>
                  <a:srgbClr val="000000"/>
                </a:solidFill>
                <a:latin typeface="Verdana" panose="02020603050405020304" pitchFamily="2"/>
              </a:rPr>
              <a:t>9/86 </a:t>
            </a:r>
          </a:p>
          <a:p>
            <a:pPr marL="0" marR="0" indent="0" algn="l">
              <a:lnSpc>
                <a:spcPts val="900"/>
              </a:lnSpc>
              <a:spcBef>
                <a:spcPts val="25"/>
              </a:spcBef>
              <a:spcAft>
                <a:spcPts val="0"/>
              </a:spcAft>
            </a:pPr>
            <a:r>
              <a:rPr lang="en-US" sz="850" spc="-90">
                <a:solidFill>
                  <a:srgbClr val="000000"/>
                </a:solidFill>
                <a:latin typeface="Verdana" panose="02020603050405020304" pitchFamily="2"/>
              </a:rPr>
              <a:t>10.5% </a:t>
            </a:r>
          </a:p>
        </p:txBody>
      </p:sp>
      <p:sp>
        <p:nvSpPr>
          <p:cNvPr id="11" name="Text Placeholder 10"/>
          <p:cNvSpPr>
            <a:spLocks noGrp="1"/>
          </p:cNvSpPr>
          <p:nvPr>
            <p:ph type="body" idx="10"/>
          </p:nvPr>
        </p:nvSpPr>
        <p:spPr>
          <a:xfrm>
            <a:off x="1130935" y="4017010"/>
            <a:ext cx="1009015" cy="695325"/>
          </a:xfrm>
          <a:prstGeom prst="rect">
            <a:avLst/>
          </a:prstGeom>
          <a:solidFill>
            <a:srgbClr val="FEEFDB"/>
          </a:solidFill>
          <a:ln w="0" cmpd="sng">
            <a:noFill/>
            <a:prstDash val="solid"/>
          </a:ln>
        </p:spPr>
        <p:txBody>
          <a:bodyPr vert="horz" lIns="0" tIns="175260" rIns="0" bIns="0" anchor="t"/>
          <a:lstStyle/>
          <a:p>
            <a:pPr marL="0" marR="0" indent="0" algn="ctr">
              <a:lnSpc>
                <a:spcPts val="1000"/>
              </a:lnSpc>
              <a:spcAft>
                <a:spcPts val="0"/>
              </a:spcAft>
            </a:pPr>
            <a:r>
              <a:rPr lang="en-US" sz="850" spc="-15">
                <a:solidFill>
                  <a:srgbClr val="000000"/>
                </a:solidFill>
                <a:latin typeface="Verdana" panose="02020603050405020304" pitchFamily="2"/>
              </a:rPr>
              <a:t>Cheyenne </a:t>
            </a:r>
          </a:p>
          <a:p>
            <a:pPr marL="0" marR="0" indent="0" algn="ctr">
              <a:lnSpc>
                <a:spcPts val="1000"/>
              </a:lnSpc>
              <a:spcBef>
                <a:spcPts val="35"/>
              </a:spcBef>
              <a:spcAft>
                <a:spcPts val="0"/>
              </a:spcAft>
            </a:pPr>
            <a:r>
              <a:rPr lang="en-US" sz="850" spc="-30">
                <a:solidFill>
                  <a:srgbClr val="000000"/>
                </a:solidFill>
                <a:latin typeface="Verdana" panose="02020603050405020304" pitchFamily="2"/>
              </a:rPr>
              <a:t>7/192 </a:t>
            </a:r>
          </a:p>
          <a:p>
            <a:pPr marL="0" marR="0" indent="0" algn="ctr">
              <a:lnSpc>
                <a:spcPts val="1000"/>
              </a:lnSpc>
              <a:spcBef>
                <a:spcPts val="55"/>
              </a:spcBef>
              <a:spcAft>
                <a:spcPts val="900"/>
              </a:spcAft>
            </a:pPr>
            <a:r>
              <a:rPr lang="en-US" sz="850" spc="-95">
                <a:solidFill>
                  <a:srgbClr val="000000"/>
                </a:solidFill>
                <a:latin typeface="Verdana" panose="02020603050405020304" pitchFamily="2"/>
              </a:rPr>
              <a:t>3.6</a:t>
            </a:r>
            <a:r>
              <a:rPr lang="en-US" sz="850" spc="-95" baseline="30000">
                <a:solidFill>
                  <a:srgbClr val="000000"/>
                </a:solidFill>
                <a:latin typeface="Verdana" panose="02020603050405020304" pitchFamily="2"/>
              </a:rPr>
              <a:t>0</a:t>
            </a:r>
            <a:r>
              <a:rPr lang="en-US" sz="850" spc="-95">
                <a:solidFill>
                  <a:srgbClr val="000000"/>
                </a:solidFill>
                <a:latin typeface="Verdana" panose="02020603050405020304" pitchFamily="2"/>
              </a:rPr>
              <a:t>/0 </a:t>
            </a:r>
          </a:p>
        </p:txBody>
      </p:sp>
      <p:sp>
        <p:nvSpPr>
          <p:cNvPr id="12" name="Text Placeholder 11"/>
          <p:cNvSpPr>
            <a:spLocks noGrp="1"/>
          </p:cNvSpPr>
          <p:nvPr>
            <p:ph type="body" idx="10"/>
          </p:nvPr>
        </p:nvSpPr>
        <p:spPr>
          <a:xfrm>
            <a:off x="5699760" y="5394960"/>
            <a:ext cx="374650" cy="359410"/>
          </a:xfrm>
          <a:prstGeom prst="rect">
            <a:avLst/>
          </a:prstGeom>
          <a:solidFill>
            <a:srgbClr val="FEEFDB"/>
          </a:solidFill>
          <a:ln w="0" cmpd="sng">
            <a:noFill/>
            <a:prstDash val="solid"/>
          </a:ln>
        </p:spPr>
        <p:txBody>
          <a:bodyPr vert="horz" lIns="0" tIns="0" rIns="0" bIns="0" anchor="t"/>
          <a:lstStyle/>
          <a:p>
            <a:pPr marL="0" marR="0" indent="0" algn="l">
              <a:lnSpc>
                <a:spcPts val="800"/>
              </a:lnSpc>
              <a:spcAft>
                <a:spcPts val="0"/>
              </a:spcAft>
            </a:pPr>
            <a:r>
              <a:rPr lang="en-US" sz="850" spc="-90">
                <a:solidFill>
                  <a:srgbClr val="000000"/>
                </a:solidFill>
                <a:latin typeface="Verdana" panose="02020603050405020304" pitchFamily="2"/>
              </a:rPr>
              <a:t>Gosper </a:t>
            </a:r>
          </a:p>
          <a:p>
            <a:pPr marL="0" marR="0" indent="0" algn="l">
              <a:lnSpc>
                <a:spcPts val="1000"/>
              </a:lnSpc>
              <a:spcBef>
                <a:spcPts val="35"/>
              </a:spcBef>
              <a:spcAft>
                <a:spcPts val="0"/>
              </a:spcAft>
            </a:pPr>
            <a:r>
              <a:rPr lang="en-US" sz="850" spc="-35">
                <a:solidFill>
                  <a:srgbClr val="000000"/>
                </a:solidFill>
                <a:latin typeface="Verdana" panose="02020603050405020304" pitchFamily="2"/>
              </a:rPr>
              <a:t>12/48 </a:t>
            </a:r>
          </a:p>
          <a:p>
            <a:pPr marL="0" marR="0" indent="0" algn="l">
              <a:lnSpc>
                <a:spcPts val="900"/>
              </a:lnSpc>
              <a:spcBef>
                <a:spcPts val="60"/>
              </a:spcBef>
              <a:spcAft>
                <a:spcPts val="0"/>
              </a:spcAft>
            </a:pPr>
            <a:r>
              <a:rPr lang="en-US" sz="850" spc="90">
                <a:solidFill>
                  <a:srgbClr val="000000"/>
                </a:solidFill>
                <a:latin typeface="Verdana" panose="02020603050405020304" pitchFamily="2"/>
              </a:rPr>
              <a:t>25% </a:t>
            </a:r>
          </a:p>
        </p:txBody>
      </p:sp>
      <p:sp>
        <p:nvSpPr>
          <p:cNvPr id="13" name="Text Placeholder 12"/>
          <p:cNvSpPr>
            <a:spLocks noGrp="1"/>
          </p:cNvSpPr>
          <p:nvPr>
            <p:ph type="body" idx="10"/>
          </p:nvPr>
        </p:nvSpPr>
        <p:spPr>
          <a:xfrm>
            <a:off x="4596130" y="5288280"/>
            <a:ext cx="1064260" cy="567055"/>
          </a:xfrm>
          <a:prstGeom prst="rect">
            <a:avLst/>
          </a:prstGeom>
          <a:solidFill>
            <a:srgbClr val="FEEFDB"/>
          </a:solidFill>
          <a:ln w="8890" cmpd="sng">
            <a:solidFill>
              <a:srgbClr val="716E69"/>
            </a:solidFill>
            <a:prstDash val="solid"/>
          </a:ln>
        </p:spPr>
        <p:txBody>
          <a:bodyPr vert="horz" lIns="0" tIns="62230" rIns="0" bIns="0" anchor="t"/>
          <a:lstStyle/>
          <a:p>
            <a:pPr marL="0" marR="0" indent="0" algn="ctr">
              <a:lnSpc>
                <a:spcPts val="1000"/>
              </a:lnSpc>
              <a:spcAft>
                <a:spcPts val="0"/>
              </a:spcAft>
            </a:pPr>
            <a:r>
              <a:rPr lang="en-US" sz="850" spc="55">
                <a:solidFill>
                  <a:srgbClr val="000000"/>
                </a:solidFill>
                <a:latin typeface="Verdana" panose="02020603050405020304" pitchFamily="2"/>
              </a:rPr>
              <a:t>Frontier </a:t>
            </a:r>
          </a:p>
          <a:p>
            <a:pPr marL="0" marR="0" indent="0" algn="ctr">
              <a:lnSpc>
                <a:spcPts val="1000"/>
              </a:lnSpc>
              <a:spcBef>
                <a:spcPts val="45"/>
              </a:spcBef>
              <a:spcAft>
                <a:spcPts val="0"/>
              </a:spcAft>
            </a:pPr>
            <a:r>
              <a:rPr lang="en-US" sz="850" spc="75">
                <a:solidFill>
                  <a:srgbClr val="000000"/>
                </a:solidFill>
                <a:latin typeface="Verdana" panose="02020603050405020304" pitchFamily="2"/>
              </a:rPr>
              <a:t>1/29 </a:t>
            </a:r>
          </a:p>
          <a:p>
            <a:pPr marL="0" marR="0" indent="0" algn="ctr">
              <a:lnSpc>
                <a:spcPts val="1000"/>
              </a:lnSpc>
              <a:spcBef>
                <a:spcPts val="70"/>
              </a:spcBef>
              <a:spcAft>
                <a:spcPts val="610"/>
              </a:spcAft>
            </a:pPr>
            <a:r>
              <a:rPr lang="en-US" sz="850" spc="100">
                <a:solidFill>
                  <a:srgbClr val="000000"/>
                </a:solidFill>
                <a:latin typeface="Verdana" panose="02020603050405020304" pitchFamily="2"/>
              </a:rPr>
              <a:t>3.4% </a:t>
            </a:r>
          </a:p>
        </p:txBody>
      </p:sp>
      <p:sp>
        <p:nvSpPr>
          <p:cNvPr id="14" name="Text Placeholder 13"/>
          <p:cNvSpPr>
            <a:spLocks noGrp="1"/>
          </p:cNvSpPr>
          <p:nvPr>
            <p:ph type="body" idx="10"/>
          </p:nvPr>
        </p:nvSpPr>
        <p:spPr>
          <a:xfrm>
            <a:off x="6842760" y="5428615"/>
            <a:ext cx="423545" cy="356235"/>
          </a:xfrm>
          <a:prstGeom prst="rect">
            <a:avLst/>
          </a:prstGeom>
          <a:solidFill>
            <a:srgbClr val="FEEFDB"/>
          </a:solidFill>
          <a:ln w="0" cmpd="sng">
            <a:noFill/>
            <a:prstDash val="solid"/>
          </a:ln>
        </p:spPr>
        <p:txBody>
          <a:bodyPr vert="horz" lIns="0" tIns="0" rIns="0" bIns="0" anchor="t"/>
          <a:lstStyle/>
          <a:p>
            <a:pPr marL="0" marR="0" indent="0" algn="l">
              <a:lnSpc>
                <a:spcPts val="900"/>
              </a:lnSpc>
              <a:spcAft>
                <a:spcPts val="0"/>
              </a:spcAft>
            </a:pPr>
            <a:r>
              <a:rPr lang="en-US" sz="850" spc="-95">
                <a:solidFill>
                  <a:srgbClr val="000000"/>
                </a:solidFill>
                <a:latin typeface="Verdana" panose="02020603050405020304" pitchFamily="2"/>
              </a:rPr>
              <a:t>Kearney </a:t>
            </a:r>
          </a:p>
          <a:p>
            <a:pPr marL="91440" marR="0" indent="0" algn="l">
              <a:lnSpc>
                <a:spcPts val="1000"/>
              </a:lnSpc>
              <a:spcBef>
                <a:spcPts val="20"/>
              </a:spcBef>
              <a:spcAft>
                <a:spcPts val="0"/>
              </a:spcAft>
            </a:pPr>
            <a:r>
              <a:rPr lang="en-US" sz="850" spc="-35">
                <a:solidFill>
                  <a:srgbClr val="000000"/>
                </a:solidFill>
                <a:latin typeface="Verdana" panose="02020603050405020304" pitchFamily="2"/>
              </a:rPr>
              <a:t>5/73 </a:t>
            </a:r>
          </a:p>
          <a:p>
            <a:pPr marL="91440" marR="0" indent="0" algn="l">
              <a:lnSpc>
                <a:spcPts val="800"/>
              </a:lnSpc>
              <a:spcBef>
                <a:spcPts val="35"/>
              </a:spcBef>
              <a:spcAft>
                <a:spcPts val="0"/>
              </a:spcAft>
            </a:pPr>
            <a:r>
              <a:rPr lang="en-US" sz="850" spc="-60">
                <a:solidFill>
                  <a:srgbClr val="000000"/>
                </a:solidFill>
                <a:latin typeface="Verdana" panose="02020603050405020304" pitchFamily="2"/>
              </a:rPr>
              <a:t>6.8% </a:t>
            </a:r>
          </a:p>
        </p:txBody>
      </p:sp>
      <p:sp>
        <p:nvSpPr>
          <p:cNvPr id="15" name="Text Placeholder 14"/>
          <p:cNvSpPr>
            <a:spLocks noGrp="1"/>
          </p:cNvSpPr>
          <p:nvPr>
            <p:ph type="body" idx="10"/>
          </p:nvPr>
        </p:nvSpPr>
        <p:spPr>
          <a:xfrm>
            <a:off x="6760210" y="5861050"/>
            <a:ext cx="597535" cy="548640"/>
          </a:xfrm>
          <a:prstGeom prst="rect">
            <a:avLst/>
          </a:prstGeom>
          <a:solidFill>
            <a:srgbClr val="FEEFDB"/>
          </a:solidFill>
          <a:ln w="0" cmpd="sng">
            <a:noFill/>
            <a:prstDash val="solid"/>
          </a:ln>
        </p:spPr>
        <p:txBody>
          <a:bodyPr vert="horz" lIns="0" tIns="68580" rIns="0" bIns="0" anchor="t"/>
          <a:lstStyle/>
          <a:p>
            <a:pPr marL="45720" marR="0" indent="0" algn="l">
              <a:lnSpc>
                <a:spcPts val="1000"/>
              </a:lnSpc>
              <a:spcAft>
                <a:spcPts val="0"/>
              </a:spcAft>
            </a:pPr>
            <a:r>
              <a:rPr lang="en-US" sz="850" spc="25">
                <a:solidFill>
                  <a:srgbClr val="000000"/>
                </a:solidFill>
                <a:latin typeface="Verdana" panose="02020603050405020304" pitchFamily="2"/>
              </a:rPr>
              <a:t>Franklin </a:t>
            </a:r>
          </a:p>
          <a:p>
            <a:pPr marL="137160" marR="0" indent="0" algn="l">
              <a:lnSpc>
                <a:spcPts val="1000"/>
              </a:lnSpc>
              <a:spcBef>
                <a:spcPts val="70"/>
              </a:spcBef>
              <a:spcAft>
                <a:spcPts val="0"/>
              </a:spcAft>
            </a:pPr>
            <a:r>
              <a:rPr lang="en-US" sz="850" spc="90">
                <a:solidFill>
                  <a:srgbClr val="000000"/>
                </a:solidFill>
                <a:latin typeface="Verdana" panose="02020603050405020304" pitchFamily="2"/>
              </a:rPr>
              <a:t>5/36 </a:t>
            </a:r>
          </a:p>
          <a:p>
            <a:pPr marL="91440" marR="0" indent="0" algn="l">
              <a:lnSpc>
                <a:spcPts val="1000"/>
              </a:lnSpc>
              <a:spcBef>
                <a:spcPts val="45"/>
              </a:spcBef>
              <a:spcAft>
                <a:spcPts val="495"/>
              </a:spcAft>
            </a:pPr>
            <a:r>
              <a:rPr lang="en-US" sz="850" spc="70">
                <a:solidFill>
                  <a:srgbClr val="000000"/>
                </a:solidFill>
                <a:latin typeface="Verdana" panose="02020603050405020304" pitchFamily="2"/>
              </a:rPr>
              <a:t>13.9% </a:t>
            </a:r>
          </a:p>
        </p:txBody>
      </p:sp>
      <p:sp>
        <p:nvSpPr>
          <p:cNvPr id="16" name="Text Placeholder 15"/>
          <p:cNvSpPr>
            <a:spLocks noGrp="1"/>
          </p:cNvSpPr>
          <p:nvPr>
            <p:ph type="body" idx="10"/>
          </p:nvPr>
        </p:nvSpPr>
        <p:spPr>
          <a:xfrm>
            <a:off x="6132830" y="5330825"/>
            <a:ext cx="609600" cy="521335"/>
          </a:xfrm>
          <a:prstGeom prst="rect">
            <a:avLst/>
          </a:prstGeom>
          <a:solidFill>
            <a:srgbClr val="FEEFDB"/>
          </a:solidFill>
          <a:ln w="0" cmpd="sng">
            <a:noFill/>
            <a:prstDash val="solid"/>
          </a:ln>
        </p:spPr>
        <p:txBody>
          <a:bodyPr vert="horz" lIns="0" tIns="62865" rIns="0" bIns="0" anchor="t"/>
          <a:lstStyle/>
          <a:p>
            <a:pPr marL="91440" marR="0" indent="0" algn="l">
              <a:lnSpc>
                <a:spcPts val="1000"/>
              </a:lnSpc>
              <a:spcAft>
                <a:spcPts val="0"/>
              </a:spcAft>
            </a:pPr>
            <a:r>
              <a:rPr lang="en-US" sz="850" spc="65">
                <a:solidFill>
                  <a:srgbClr val="000000"/>
                </a:solidFill>
                <a:latin typeface="Verdana" panose="02020603050405020304" pitchFamily="2"/>
              </a:rPr>
              <a:t>Phelps </a:t>
            </a:r>
          </a:p>
          <a:p>
            <a:pPr marL="91440" marR="0" indent="0" algn="l">
              <a:lnSpc>
                <a:spcPts val="1000"/>
              </a:lnSpc>
              <a:spcBef>
                <a:spcPts val="30"/>
              </a:spcBef>
              <a:spcAft>
                <a:spcPts val="0"/>
              </a:spcAft>
            </a:pPr>
            <a:r>
              <a:rPr lang="en-US" sz="850" spc="90">
                <a:solidFill>
                  <a:srgbClr val="000000"/>
                </a:solidFill>
                <a:latin typeface="Verdana" panose="02020603050405020304" pitchFamily="2"/>
              </a:rPr>
              <a:t>6/97 </a:t>
            </a:r>
          </a:p>
          <a:p>
            <a:pPr marL="91440" marR="0" indent="0" algn="l">
              <a:lnSpc>
                <a:spcPts val="1000"/>
              </a:lnSpc>
              <a:spcBef>
                <a:spcPts val="55"/>
              </a:spcBef>
              <a:spcAft>
                <a:spcPts val="395"/>
              </a:spcAft>
            </a:pPr>
            <a:r>
              <a:rPr lang="en-US" sz="850" spc="100">
                <a:solidFill>
                  <a:srgbClr val="000000"/>
                </a:solidFill>
                <a:latin typeface="Verdana" panose="02020603050405020304" pitchFamily="2"/>
              </a:rPr>
              <a:t>6.2% </a:t>
            </a:r>
          </a:p>
        </p:txBody>
      </p:sp>
      <p:sp>
        <p:nvSpPr>
          <p:cNvPr id="17" name="Text Placeholder 16"/>
          <p:cNvSpPr>
            <a:spLocks noGrp="1"/>
          </p:cNvSpPr>
          <p:nvPr>
            <p:ph type="body" idx="10"/>
          </p:nvPr>
        </p:nvSpPr>
        <p:spPr>
          <a:xfrm>
            <a:off x="6144895" y="5876290"/>
            <a:ext cx="597535" cy="524510"/>
          </a:xfrm>
          <a:prstGeom prst="rect">
            <a:avLst/>
          </a:prstGeom>
          <a:solidFill>
            <a:srgbClr val="FFFFFF"/>
          </a:solidFill>
          <a:ln w="0" cmpd="sng">
            <a:noFill/>
            <a:prstDash val="solid"/>
          </a:ln>
        </p:spPr>
        <p:txBody>
          <a:bodyPr vert="horz" lIns="0" tIns="62230" rIns="0" bIns="0" anchor="t"/>
          <a:lstStyle/>
          <a:p>
            <a:pPr marL="137160" marR="0" indent="0" algn="l">
              <a:lnSpc>
                <a:spcPts val="1000"/>
              </a:lnSpc>
              <a:spcAft>
                <a:spcPts val="0"/>
              </a:spcAft>
            </a:pPr>
            <a:r>
              <a:rPr lang="en-US" sz="850" spc="10">
                <a:solidFill>
                  <a:srgbClr val="000000"/>
                </a:solidFill>
                <a:latin typeface="Verdana" panose="02020603050405020304" pitchFamily="2"/>
              </a:rPr>
              <a:t>Harlan </a:t>
            </a:r>
          </a:p>
          <a:p>
            <a:pPr marL="137160" marR="0" indent="0" algn="l">
              <a:lnSpc>
                <a:spcPts val="1000"/>
              </a:lnSpc>
              <a:spcBef>
                <a:spcPts val="70"/>
              </a:spcBef>
              <a:spcAft>
                <a:spcPts val="0"/>
              </a:spcAft>
            </a:pPr>
            <a:r>
              <a:rPr lang="en-US" sz="850" spc="95">
                <a:solidFill>
                  <a:srgbClr val="000000"/>
                </a:solidFill>
                <a:latin typeface="Verdana" panose="02020603050405020304" pitchFamily="2"/>
              </a:rPr>
              <a:t>0/22 </a:t>
            </a:r>
          </a:p>
          <a:p>
            <a:pPr marL="137160" marR="0" indent="0" algn="l">
              <a:lnSpc>
                <a:spcPts val="1000"/>
              </a:lnSpc>
              <a:spcBef>
                <a:spcPts val="70"/>
              </a:spcBef>
              <a:spcAft>
                <a:spcPts val="395"/>
              </a:spcAft>
            </a:pPr>
            <a:r>
              <a:rPr lang="en-US" sz="850" spc="190">
                <a:solidFill>
                  <a:srgbClr val="000000"/>
                </a:solidFill>
                <a:latin typeface="Verdana" panose="02020603050405020304" pitchFamily="2"/>
              </a:rPr>
              <a:t>0% </a:t>
            </a:r>
          </a:p>
        </p:txBody>
      </p:sp>
      <p:sp>
        <p:nvSpPr>
          <p:cNvPr id="18" name="Text Placeholder 17"/>
          <p:cNvSpPr>
            <a:spLocks noGrp="1"/>
          </p:cNvSpPr>
          <p:nvPr>
            <p:ph type="body" idx="10"/>
          </p:nvPr>
        </p:nvSpPr>
        <p:spPr>
          <a:xfrm>
            <a:off x="8253730" y="1889760"/>
            <a:ext cx="277495" cy="362585"/>
          </a:xfrm>
          <a:prstGeom prst="rect">
            <a:avLst/>
          </a:prstGeom>
          <a:solidFill>
            <a:srgbClr val="FEEFDB"/>
          </a:solidFill>
          <a:ln w="0" cmpd="sng">
            <a:noFill/>
            <a:prstDash val="solid"/>
          </a:ln>
        </p:spPr>
        <p:txBody>
          <a:bodyPr vert="horz" lIns="0" tIns="0" rIns="0" bIns="0" anchor="t"/>
          <a:lstStyle/>
          <a:p>
            <a:pPr marL="0" marR="0" indent="0" algn="l">
              <a:lnSpc>
                <a:spcPts val="900"/>
              </a:lnSpc>
              <a:spcAft>
                <a:spcPts val="0"/>
              </a:spcAft>
            </a:pPr>
            <a:r>
              <a:rPr lang="en-US" sz="850" spc="-110">
                <a:solidFill>
                  <a:srgbClr val="000000"/>
                </a:solidFill>
                <a:latin typeface="Verdana" panose="02020603050405020304" pitchFamily="2"/>
              </a:rPr>
              <a:t>Knox </a:t>
            </a:r>
          </a:p>
          <a:p>
            <a:pPr marL="0" marR="0" indent="0" algn="l">
              <a:lnSpc>
                <a:spcPts val="1000"/>
              </a:lnSpc>
              <a:spcBef>
                <a:spcPts val="45"/>
              </a:spcBef>
              <a:spcAft>
                <a:spcPts val="0"/>
              </a:spcAft>
            </a:pPr>
            <a:r>
              <a:rPr lang="en-US" sz="850" spc="-75">
                <a:solidFill>
                  <a:srgbClr val="000000"/>
                </a:solidFill>
                <a:latin typeface="Verdana" panose="02020603050405020304" pitchFamily="2"/>
              </a:rPr>
              <a:t>4/69 </a:t>
            </a:r>
          </a:p>
          <a:p>
            <a:pPr marL="0" marR="0" indent="0" algn="l">
              <a:lnSpc>
                <a:spcPts val="900"/>
              </a:lnSpc>
              <a:spcBef>
                <a:spcPts val="55"/>
              </a:spcBef>
              <a:spcAft>
                <a:spcPts val="0"/>
              </a:spcAft>
            </a:pPr>
            <a:r>
              <a:rPr lang="en-US" sz="850" spc="-140">
                <a:solidFill>
                  <a:srgbClr val="000000"/>
                </a:solidFill>
                <a:latin typeface="Verdana" panose="02020603050405020304" pitchFamily="2"/>
              </a:rPr>
              <a:t>5.8% </a:t>
            </a:r>
          </a:p>
        </p:txBody>
      </p:sp>
      <p:sp>
        <p:nvSpPr>
          <p:cNvPr id="19" name="Text Placeholder 18"/>
          <p:cNvSpPr>
            <a:spLocks noGrp="1"/>
          </p:cNvSpPr>
          <p:nvPr>
            <p:ph type="body" idx="10"/>
          </p:nvPr>
        </p:nvSpPr>
        <p:spPr>
          <a:xfrm>
            <a:off x="9074150" y="1935480"/>
            <a:ext cx="307340" cy="362585"/>
          </a:xfrm>
          <a:prstGeom prst="rect">
            <a:avLst/>
          </a:prstGeom>
          <a:solidFill>
            <a:srgbClr val="FEEFDB"/>
          </a:solidFill>
          <a:ln w="0" cmpd="sng">
            <a:noFill/>
            <a:prstDash val="solid"/>
          </a:ln>
        </p:spPr>
        <p:txBody>
          <a:bodyPr vert="horz" lIns="0" tIns="0" rIns="0" bIns="0" anchor="t"/>
          <a:lstStyle/>
          <a:p>
            <a:pPr marL="0" marR="0" indent="0" algn="l">
              <a:lnSpc>
                <a:spcPts val="800"/>
              </a:lnSpc>
              <a:spcAft>
                <a:spcPts val="0"/>
              </a:spcAft>
            </a:pPr>
            <a:r>
              <a:rPr lang="en-US" sz="850" spc="-105">
                <a:solidFill>
                  <a:srgbClr val="000000"/>
                </a:solidFill>
                <a:latin typeface="Verdana" panose="02020603050405020304" pitchFamily="2"/>
              </a:rPr>
              <a:t>Cedar </a:t>
            </a:r>
          </a:p>
          <a:p>
            <a:pPr marL="0" marR="0" indent="0" algn="l">
              <a:lnSpc>
                <a:spcPts val="1000"/>
              </a:lnSpc>
              <a:spcBef>
                <a:spcPts val="50"/>
              </a:spcBef>
              <a:spcAft>
                <a:spcPts val="0"/>
              </a:spcAft>
            </a:pPr>
            <a:r>
              <a:rPr lang="en-US" sz="850" spc="-25">
                <a:solidFill>
                  <a:srgbClr val="000000"/>
                </a:solidFill>
                <a:latin typeface="Verdana" panose="02020603050405020304" pitchFamily="2"/>
              </a:rPr>
              <a:t>4/47 </a:t>
            </a:r>
          </a:p>
          <a:p>
            <a:pPr marL="0" marR="0" indent="0" algn="l">
              <a:lnSpc>
                <a:spcPts val="900"/>
              </a:lnSpc>
              <a:spcBef>
                <a:spcPts val="45"/>
              </a:spcBef>
              <a:spcAft>
                <a:spcPts val="0"/>
              </a:spcAft>
            </a:pPr>
            <a:r>
              <a:rPr lang="en-US" sz="850" spc="-90">
                <a:solidFill>
                  <a:srgbClr val="000000"/>
                </a:solidFill>
                <a:latin typeface="Verdana" panose="02020603050405020304" pitchFamily="2"/>
              </a:rPr>
              <a:t>8.5% </a:t>
            </a:r>
          </a:p>
        </p:txBody>
      </p:sp>
      <p:sp>
        <p:nvSpPr>
          <p:cNvPr id="20" name="Text Placeholder 19"/>
          <p:cNvSpPr>
            <a:spLocks noGrp="1"/>
          </p:cNvSpPr>
          <p:nvPr>
            <p:ph type="body" idx="10"/>
          </p:nvPr>
        </p:nvSpPr>
        <p:spPr>
          <a:xfrm>
            <a:off x="11125200" y="4111625"/>
            <a:ext cx="189230" cy="85725"/>
          </a:xfrm>
          <a:prstGeom prst="rect">
            <a:avLst/>
          </a:prstGeom>
          <a:solidFill>
            <a:srgbClr val="FEEFDB"/>
          </a:solidFill>
          <a:ln w="0" cmpd="sng">
            <a:noFill/>
            <a:prstDash val="solid"/>
          </a:ln>
        </p:spPr>
        <p:txBody>
          <a:bodyPr vert="horz" lIns="0" tIns="0" rIns="0" bIns="0" anchor="t"/>
          <a:lstStyle/>
          <a:p>
            <a:pPr marL="0" marR="0" indent="0" algn="l">
              <a:lnSpc>
                <a:spcPts val="700"/>
              </a:lnSpc>
              <a:spcAft>
                <a:spcPts val="0"/>
              </a:spcAft>
            </a:pPr>
            <a:r>
              <a:rPr lang="en-US" sz="850" spc="-175">
                <a:solidFill>
                  <a:srgbClr val="000000"/>
                </a:solidFill>
                <a:latin typeface="Verdana" panose="02020603050405020304" pitchFamily="2"/>
              </a:rPr>
              <a:t>963 </a:t>
            </a:r>
          </a:p>
        </p:txBody>
      </p:sp>
      <p:sp>
        <p:nvSpPr>
          <p:cNvPr id="21" name="Text Placeholder 20"/>
          <p:cNvSpPr>
            <a:spLocks noGrp="1"/>
          </p:cNvSpPr>
          <p:nvPr>
            <p:ph type="body" idx="10"/>
          </p:nvPr>
        </p:nvSpPr>
        <p:spPr>
          <a:xfrm>
            <a:off x="10664825" y="4398010"/>
            <a:ext cx="238125" cy="88900"/>
          </a:xfrm>
          <a:prstGeom prst="rect">
            <a:avLst/>
          </a:prstGeom>
          <a:solidFill>
            <a:srgbClr val="FEEFDB"/>
          </a:solidFill>
          <a:ln w="0" cmpd="sng">
            <a:noFill/>
            <a:prstDash val="solid"/>
          </a:ln>
        </p:spPr>
        <p:txBody>
          <a:bodyPr vert="horz" lIns="0" tIns="0" rIns="0" bIns="0" anchor="t"/>
          <a:lstStyle/>
          <a:p>
            <a:pPr marL="0" marR="0" indent="0" algn="l">
              <a:lnSpc>
                <a:spcPts val="700"/>
              </a:lnSpc>
              <a:spcAft>
                <a:spcPts val="0"/>
              </a:spcAft>
            </a:pPr>
            <a:r>
              <a:rPr lang="en-US" sz="850" spc="-150">
                <a:solidFill>
                  <a:srgbClr val="000000"/>
                </a:solidFill>
                <a:latin typeface="Verdana" panose="02020603050405020304" pitchFamily="2"/>
              </a:rPr>
              <a:t>a rpy </a:t>
            </a:r>
          </a:p>
        </p:txBody>
      </p:sp>
      <p:sp>
        <p:nvSpPr>
          <p:cNvPr id="22" name="Text Placeholder 21"/>
          <p:cNvSpPr>
            <a:spLocks noGrp="1"/>
          </p:cNvSpPr>
          <p:nvPr>
            <p:ph type="body" idx="10"/>
          </p:nvPr>
        </p:nvSpPr>
        <p:spPr>
          <a:xfrm>
            <a:off x="9881870" y="4148455"/>
            <a:ext cx="487680" cy="359410"/>
          </a:xfrm>
          <a:prstGeom prst="rect">
            <a:avLst/>
          </a:prstGeom>
          <a:solidFill>
            <a:srgbClr val="FEEFDB"/>
          </a:solidFill>
          <a:ln w="0" cmpd="sng">
            <a:noFill/>
            <a:prstDash val="solid"/>
          </a:ln>
        </p:spPr>
        <p:txBody>
          <a:bodyPr vert="horz" lIns="0" tIns="0" rIns="0" bIns="0" anchor="t"/>
          <a:lstStyle/>
          <a:p>
            <a:pPr marL="0" marR="0" indent="0" algn="l">
              <a:lnSpc>
                <a:spcPts val="900"/>
              </a:lnSpc>
              <a:spcAft>
                <a:spcPts val="0"/>
              </a:spcAft>
            </a:pPr>
            <a:r>
              <a:rPr lang="en-US" sz="850" spc="-80">
                <a:solidFill>
                  <a:srgbClr val="000000"/>
                </a:solidFill>
                <a:latin typeface="Verdana" panose="02020603050405020304" pitchFamily="2"/>
              </a:rPr>
              <a:t>Saunders </a:t>
            </a:r>
          </a:p>
          <a:p>
            <a:pPr marL="45720" marR="0" indent="0" algn="l">
              <a:lnSpc>
                <a:spcPts val="1000"/>
              </a:lnSpc>
              <a:spcBef>
                <a:spcPts val="65"/>
              </a:spcBef>
              <a:spcAft>
                <a:spcPts val="0"/>
              </a:spcAft>
            </a:pPr>
            <a:r>
              <a:rPr lang="en-US" sz="850" spc="-35">
                <a:solidFill>
                  <a:srgbClr val="000000"/>
                </a:solidFill>
                <a:latin typeface="Verdana" panose="02020603050405020304" pitchFamily="2"/>
              </a:rPr>
              <a:t>10/224 </a:t>
            </a:r>
          </a:p>
          <a:p>
            <a:pPr marL="91440" marR="0" indent="0" algn="l">
              <a:lnSpc>
                <a:spcPts val="800"/>
              </a:lnSpc>
              <a:spcBef>
                <a:spcPts val="20"/>
              </a:spcBef>
              <a:spcAft>
                <a:spcPts val="0"/>
              </a:spcAft>
            </a:pPr>
            <a:r>
              <a:rPr lang="en-US" sz="850" spc="-10">
                <a:solidFill>
                  <a:srgbClr val="000000"/>
                </a:solidFill>
                <a:latin typeface="Verdana" panose="02020603050405020304" pitchFamily="2"/>
              </a:rPr>
              <a:t>4.5% </a:t>
            </a:r>
          </a:p>
        </p:txBody>
      </p:sp>
      <p:sp>
        <p:nvSpPr>
          <p:cNvPr id="23" name="Text Placeholder 22"/>
          <p:cNvSpPr>
            <a:spLocks noGrp="1"/>
          </p:cNvSpPr>
          <p:nvPr>
            <p:ph type="body" idx="10"/>
          </p:nvPr>
        </p:nvSpPr>
        <p:spPr>
          <a:xfrm>
            <a:off x="10469880" y="5486400"/>
            <a:ext cx="435610" cy="359410"/>
          </a:xfrm>
          <a:prstGeom prst="rect">
            <a:avLst/>
          </a:prstGeom>
          <a:solidFill>
            <a:srgbClr val="FEEFDB"/>
          </a:solidFill>
          <a:ln w="0" cmpd="sng">
            <a:noFill/>
            <a:prstDash val="solid"/>
          </a:ln>
        </p:spPr>
        <p:txBody>
          <a:bodyPr vert="horz" lIns="0" tIns="0" rIns="0" bIns="0" anchor="t"/>
          <a:lstStyle/>
          <a:p>
            <a:pPr marL="0" marR="0" indent="0" algn="l">
              <a:lnSpc>
                <a:spcPts val="900"/>
              </a:lnSpc>
              <a:spcAft>
                <a:spcPts val="0"/>
              </a:spcAft>
            </a:pPr>
            <a:r>
              <a:rPr lang="en-US" sz="850" spc="-70">
                <a:solidFill>
                  <a:srgbClr val="000000"/>
                </a:solidFill>
                <a:latin typeface="Verdana" panose="02020603050405020304" pitchFamily="2"/>
              </a:rPr>
              <a:t>Johnson </a:t>
            </a:r>
          </a:p>
          <a:p>
            <a:pPr marL="91440" marR="0" indent="0" algn="l">
              <a:lnSpc>
                <a:spcPts val="1000"/>
              </a:lnSpc>
              <a:spcBef>
                <a:spcPts val="45"/>
              </a:spcBef>
              <a:spcAft>
                <a:spcPts val="0"/>
              </a:spcAft>
            </a:pPr>
            <a:r>
              <a:rPr lang="en-US" sz="850" spc="-25">
                <a:solidFill>
                  <a:srgbClr val="000000"/>
                </a:solidFill>
                <a:latin typeface="Verdana" panose="02020603050405020304" pitchFamily="2"/>
              </a:rPr>
              <a:t>4/73 </a:t>
            </a:r>
          </a:p>
          <a:p>
            <a:pPr marL="91440" marR="0" indent="0" algn="l">
              <a:lnSpc>
                <a:spcPts val="900"/>
              </a:lnSpc>
              <a:spcBef>
                <a:spcPts val="25"/>
              </a:spcBef>
              <a:spcAft>
                <a:spcPts val="0"/>
              </a:spcAft>
            </a:pPr>
            <a:r>
              <a:rPr lang="en-US" sz="850" spc="-35">
                <a:solidFill>
                  <a:srgbClr val="000000"/>
                </a:solidFill>
                <a:latin typeface="Verdana" panose="02020603050405020304" pitchFamily="2"/>
              </a:rPr>
              <a:t>5.5% </a:t>
            </a:r>
          </a:p>
        </p:txBody>
      </p:sp>
      <p:sp>
        <p:nvSpPr>
          <p:cNvPr id="24" name="Text Placeholder 23"/>
          <p:cNvSpPr>
            <a:spLocks noGrp="1"/>
          </p:cNvSpPr>
          <p:nvPr>
            <p:ph type="body" idx="10"/>
          </p:nvPr>
        </p:nvSpPr>
        <p:spPr>
          <a:xfrm>
            <a:off x="11003280" y="5471160"/>
            <a:ext cx="426720" cy="359410"/>
          </a:xfrm>
          <a:prstGeom prst="rect">
            <a:avLst/>
          </a:prstGeom>
          <a:solidFill>
            <a:srgbClr val="FEEFDB"/>
          </a:solidFill>
          <a:ln w="0" cmpd="sng">
            <a:noFill/>
            <a:prstDash val="solid"/>
          </a:ln>
        </p:spPr>
        <p:txBody>
          <a:bodyPr vert="horz" lIns="0" tIns="0" rIns="0" bIns="0" anchor="t"/>
          <a:lstStyle/>
          <a:p>
            <a:pPr marL="0" marR="0" indent="0" algn="l">
              <a:lnSpc>
                <a:spcPts val="800"/>
              </a:lnSpc>
              <a:spcAft>
                <a:spcPts val="0"/>
              </a:spcAft>
            </a:pPr>
            <a:r>
              <a:rPr lang="en-US" sz="850" spc="-105">
                <a:solidFill>
                  <a:srgbClr val="000000"/>
                </a:solidFill>
                <a:latin typeface="Verdana" panose="02020603050405020304" pitchFamily="2"/>
              </a:rPr>
              <a:t>Nernaha </a:t>
            </a:r>
          </a:p>
          <a:p>
            <a:pPr marL="91440" marR="0" indent="0" algn="l">
              <a:lnSpc>
                <a:spcPts val="1000"/>
              </a:lnSpc>
              <a:spcBef>
                <a:spcPts val="70"/>
              </a:spcBef>
              <a:spcAft>
                <a:spcPts val="0"/>
              </a:spcAft>
            </a:pPr>
            <a:r>
              <a:rPr lang="en-US" sz="850" spc="-40">
                <a:solidFill>
                  <a:srgbClr val="000000"/>
                </a:solidFill>
                <a:latin typeface="Verdana" panose="02020603050405020304" pitchFamily="2"/>
              </a:rPr>
              <a:t>1/48 </a:t>
            </a:r>
          </a:p>
          <a:p>
            <a:pPr marL="91440" marR="0" indent="0" algn="l">
              <a:lnSpc>
                <a:spcPts val="800"/>
              </a:lnSpc>
              <a:spcBef>
                <a:spcPts val="50"/>
              </a:spcBef>
              <a:spcAft>
                <a:spcPts val="0"/>
              </a:spcAft>
            </a:pPr>
            <a:r>
              <a:rPr lang="en-US" sz="850" spc="-50">
                <a:solidFill>
                  <a:srgbClr val="000000"/>
                </a:solidFill>
                <a:latin typeface="Verdana" panose="02020603050405020304" pitchFamily="2"/>
              </a:rPr>
              <a:t>2.1% </a:t>
            </a:r>
          </a:p>
        </p:txBody>
      </p:sp>
      <p:sp>
        <p:nvSpPr>
          <p:cNvPr id="25" name="Text Placeholder 24"/>
          <p:cNvSpPr>
            <a:spLocks noGrp="1"/>
          </p:cNvSpPr>
          <p:nvPr>
            <p:ph type="body" idx="10"/>
          </p:nvPr>
        </p:nvSpPr>
        <p:spPr>
          <a:xfrm>
            <a:off x="10969625" y="3977640"/>
            <a:ext cx="40005" cy="57785"/>
          </a:xfrm>
          <a:prstGeom prst="rect">
            <a:avLst/>
          </a:prstGeom>
          <a:solidFill>
            <a:srgbClr val="FEEFDB"/>
          </a:solidFill>
          <a:ln w="0" cmpd="sng">
            <a:noFill/>
            <a:prstDash val="solid"/>
          </a:ln>
        </p:spPr>
        <p:txBody>
          <a:bodyPr vert="horz" lIns="0" tIns="0" rIns="0" bIns="0" anchor="t"/>
          <a:lstStyle/>
          <a:p>
            <a:pPr marL="0" marR="0" indent="0" algn="l">
              <a:lnSpc>
                <a:spcPts val="400"/>
              </a:lnSpc>
              <a:spcAft>
                <a:spcPts val="0"/>
              </a:spcAft>
            </a:pPr>
            <a:r>
              <a:rPr lang="en-US" sz="950" b="1" spc="0">
                <a:solidFill>
                  <a:srgbClr val="FFFFFF"/>
                </a:solidFill>
                <a:latin typeface="Bookman Old Style" panose="02020603050405020304" pitchFamily="2"/>
              </a:rPr>
              <a:t>- </a:t>
            </a:r>
          </a:p>
        </p:txBody>
      </p:sp>
      <p:sp>
        <p:nvSpPr>
          <p:cNvPr id="26" name="Text Placeholder 25"/>
          <p:cNvSpPr>
            <a:spLocks noGrp="1"/>
          </p:cNvSpPr>
          <p:nvPr>
            <p:ph type="body" idx="10"/>
          </p:nvPr>
        </p:nvSpPr>
        <p:spPr>
          <a:xfrm>
            <a:off x="11057890" y="3989705"/>
            <a:ext cx="116205" cy="73025"/>
          </a:xfrm>
          <a:prstGeom prst="rect">
            <a:avLst/>
          </a:prstGeom>
          <a:solidFill>
            <a:srgbClr val="FEEFDB"/>
          </a:solidFill>
          <a:ln w="0" cmpd="sng">
            <a:noFill/>
            <a:prstDash val="solid"/>
          </a:ln>
        </p:spPr>
        <p:txBody>
          <a:bodyPr vert="horz" lIns="0" tIns="0" rIns="0" bIns="0" anchor="t"/>
          <a:lstStyle/>
          <a:p>
            <a:pPr marL="0" marR="0" indent="0" algn="l">
              <a:lnSpc>
                <a:spcPts val="600"/>
              </a:lnSpc>
              <a:spcAft>
                <a:spcPts val="0"/>
              </a:spcAft>
            </a:pPr>
            <a:r>
              <a:rPr lang="en-US" sz="850" spc="-195">
                <a:solidFill>
                  <a:srgbClr val="000000"/>
                </a:solidFill>
                <a:latin typeface="Verdana" panose="02020603050405020304" pitchFamily="2"/>
              </a:rPr>
              <a:t>as </a:t>
            </a:r>
          </a:p>
        </p:txBody>
      </p:sp>
      <p:sp>
        <p:nvSpPr>
          <p:cNvPr id="27" name="Text Placeholder 26"/>
          <p:cNvSpPr>
            <a:spLocks noGrp="1"/>
          </p:cNvSpPr>
          <p:nvPr>
            <p:ph type="body" idx="10"/>
          </p:nvPr>
        </p:nvSpPr>
        <p:spPr>
          <a:xfrm>
            <a:off x="5565775" y="2277110"/>
            <a:ext cx="323215" cy="356235"/>
          </a:xfrm>
          <a:prstGeom prst="rect">
            <a:avLst/>
          </a:prstGeom>
          <a:solidFill>
            <a:srgbClr val="FFFFFF"/>
          </a:solidFill>
          <a:ln w="0" cmpd="sng">
            <a:noFill/>
            <a:prstDash val="solid"/>
          </a:ln>
        </p:spPr>
        <p:txBody>
          <a:bodyPr vert="horz" lIns="0" tIns="0" rIns="0" bIns="0" anchor="t"/>
          <a:lstStyle/>
          <a:p>
            <a:pPr marL="0" marR="0" indent="0" algn="l">
              <a:lnSpc>
                <a:spcPts val="800"/>
              </a:lnSpc>
              <a:spcAft>
                <a:spcPts val="0"/>
              </a:spcAft>
            </a:pPr>
            <a:r>
              <a:rPr lang="en-US" sz="850" spc="-125">
                <a:solidFill>
                  <a:srgbClr val="000000"/>
                </a:solidFill>
                <a:latin typeface="Verdana" panose="02020603050405020304" pitchFamily="2"/>
              </a:rPr>
              <a:t>Brown </a:t>
            </a:r>
          </a:p>
          <a:p>
            <a:pPr marL="0" marR="0" indent="0" algn="l">
              <a:lnSpc>
                <a:spcPts val="1000"/>
              </a:lnSpc>
              <a:spcBef>
                <a:spcPts val="70"/>
              </a:spcBef>
              <a:spcAft>
                <a:spcPts val="0"/>
              </a:spcAft>
            </a:pPr>
            <a:r>
              <a:rPr lang="en-US" sz="850" spc="-5">
                <a:solidFill>
                  <a:srgbClr val="000000"/>
                </a:solidFill>
                <a:latin typeface="Verdana" panose="02020603050405020304" pitchFamily="2"/>
              </a:rPr>
              <a:t>0/22 </a:t>
            </a:r>
          </a:p>
          <a:p>
            <a:pPr marL="0" marR="0" indent="0" algn="l">
              <a:lnSpc>
                <a:spcPts val="800"/>
              </a:lnSpc>
              <a:spcBef>
                <a:spcPts val="70"/>
              </a:spcBef>
              <a:spcAft>
                <a:spcPts val="0"/>
              </a:spcAft>
            </a:pPr>
            <a:r>
              <a:rPr lang="en-US" sz="850" spc="180">
                <a:solidFill>
                  <a:srgbClr val="000000"/>
                </a:solidFill>
                <a:latin typeface="Verdana" panose="02020603050405020304" pitchFamily="2"/>
              </a:rPr>
              <a:t>0% </a:t>
            </a:r>
          </a:p>
        </p:txBody>
      </p:sp>
      <p:sp>
        <p:nvSpPr>
          <p:cNvPr id="28" name="Text Placeholder 27"/>
          <p:cNvSpPr>
            <a:spLocks noGrp="1"/>
          </p:cNvSpPr>
          <p:nvPr>
            <p:ph type="body" idx="10"/>
          </p:nvPr>
        </p:nvSpPr>
        <p:spPr>
          <a:xfrm>
            <a:off x="2249170" y="2115185"/>
            <a:ext cx="454660" cy="356870"/>
          </a:xfrm>
          <a:prstGeom prst="rect">
            <a:avLst/>
          </a:prstGeom>
          <a:solidFill>
            <a:srgbClr val="FFFFFF"/>
          </a:solidFill>
          <a:ln w="0" cmpd="sng">
            <a:noFill/>
            <a:prstDash val="solid"/>
          </a:ln>
        </p:spPr>
        <p:txBody>
          <a:bodyPr vert="horz" lIns="0" tIns="0" rIns="0" bIns="0" anchor="t"/>
          <a:lstStyle/>
          <a:p>
            <a:pPr marL="0" marR="0" indent="0" algn="l">
              <a:lnSpc>
                <a:spcPts val="800"/>
              </a:lnSpc>
              <a:spcAft>
                <a:spcPts val="0"/>
              </a:spcAft>
            </a:pPr>
            <a:r>
              <a:rPr lang="en-US" sz="850" spc="-90">
                <a:solidFill>
                  <a:srgbClr val="000000"/>
                </a:solidFill>
                <a:latin typeface="Verdana" panose="02020603050405020304" pitchFamily="2"/>
              </a:rPr>
              <a:t>Sheridan </a:t>
            </a:r>
          </a:p>
          <a:p>
            <a:pPr marL="91440" marR="0" indent="0" algn="l">
              <a:lnSpc>
                <a:spcPts val="1000"/>
              </a:lnSpc>
              <a:spcBef>
                <a:spcPts val="70"/>
              </a:spcBef>
              <a:spcAft>
                <a:spcPts val="0"/>
              </a:spcAft>
            </a:pPr>
            <a:r>
              <a:rPr lang="en-US" sz="850" spc="-35">
                <a:solidFill>
                  <a:srgbClr val="000000"/>
                </a:solidFill>
                <a:latin typeface="Verdana" panose="02020603050405020304" pitchFamily="2"/>
              </a:rPr>
              <a:t>0/28 </a:t>
            </a:r>
          </a:p>
          <a:p>
            <a:pPr marL="137160" marR="0" indent="0" algn="l">
              <a:lnSpc>
                <a:spcPts val="900"/>
              </a:lnSpc>
              <a:spcBef>
                <a:spcPts val="45"/>
              </a:spcBef>
              <a:spcAft>
                <a:spcPts val="0"/>
              </a:spcAft>
            </a:pPr>
            <a:r>
              <a:rPr lang="en-US" sz="850" spc="-35">
                <a:solidFill>
                  <a:srgbClr val="000000"/>
                </a:solidFill>
                <a:latin typeface="Verdana" panose="02020603050405020304" pitchFamily="2"/>
              </a:rPr>
              <a:t>0% </a:t>
            </a:r>
          </a:p>
        </p:txBody>
      </p:sp>
      <p:sp>
        <p:nvSpPr>
          <p:cNvPr id="29" name="Text Placeholder 28"/>
          <p:cNvSpPr>
            <a:spLocks noGrp="1"/>
          </p:cNvSpPr>
          <p:nvPr>
            <p:ph type="body" idx="10"/>
          </p:nvPr>
        </p:nvSpPr>
        <p:spPr>
          <a:xfrm>
            <a:off x="2941320" y="1981200"/>
            <a:ext cx="2444750" cy="1012190"/>
          </a:xfrm>
          <a:prstGeom prst="rect">
            <a:avLst/>
          </a:prstGeom>
          <a:solidFill>
            <a:srgbClr val="FEEFDB"/>
          </a:solidFill>
          <a:ln w="0" cmpd="sng">
            <a:noFill/>
            <a:prstDash val="solid"/>
          </a:ln>
        </p:spPr>
        <p:txBody>
          <a:bodyPr vert="horz" lIns="0" tIns="74295" rIns="0" bIns="0" anchor="t"/>
          <a:lstStyle/>
          <a:p>
            <a:pPr marL="0" marR="0" indent="0" algn="ctr">
              <a:lnSpc>
                <a:spcPts val="1000"/>
              </a:lnSpc>
              <a:spcAft>
                <a:spcPts val="0"/>
              </a:spcAft>
            </a:pPr>
            <a:r>
              <a:rPr lang="en-US" sz="850" spc="70">
                <a:solidFill>
                  <a:srgbClr val="000000"/>
                </a:solidFill>
                <a:latin typeface="Verdana" panose="02020603050405020304" pitchFamily="2"/>
              </a:rPr>
              <a:t>Cherry </a:t>
            </a:r>
          </a:p>
          <a:p>
            <a:pPr marL="0" marR="0" indent="0" algn="ctr">
              <a:lnSpc>
                <a:spcPts val="1000"/>
              </a:lnSpc>
              <a:spcBef>
                <a:spcPts val="30"/>
              </a:spcBef>
              <a:spcAft>
                <a:spcPts val="0"/>
              </a:spcAft>
            </a:pPr>
            <a:r>
              <a:rPr lang="en-US" sz="850" spc="85">
                <a:solidFill>
                  <a:srgbClr val="000000"/>
                </a:solidFill>
                <a:latin typeface="Verdana" panose="02020603050405020304" pitchFamily="2"/>
              </a:rPr>
              <a:t>1/53 </a:t>
            </a:r>
          </a:p>
          <a:p>
            <a:pPr marL="0" marR="0" indent="0" algn="ctr">
              <a:lnSpc>
                <a:spcPts val="1000"/>
              </a:lnSpc>
              <a:spcBef>
                <a:spcPts val="55"/>
              </a:spcBef>
              <a:spcAft>
                <a:spcPts val="4140"/>
              </a:spcAft>
            </a:pPr>
            <a:r>
              <a:rPr lang="en-US" sz="850" spc="95">
                <a:solidFill>
                  <a:srgbClr val="000000"/>
                </a:solidFill>
                <a:latin typeface="Verdana" panose="02020603050405020304" pitchFamily="2"/>
              </a:rPr>
              <a:t>1.9% </a:t>
            </a:r>
          </a:p>
        </p:txBody>
      </p:sp>
      <p:sp>
        <p:nvSpPr>
          <p:cNvPr id="30" name="Text Placeholder 29"/>
          <p:cNvSpPr>
            <a:spLocks noGrp="1"/>
          </p:cNvSpPr>
          <p:nvPr>
            <p:ph type="body" idx="10"/>
          </p:nvPr>
        </p:nvSpPr>
        <p:spPr>
          <a:xfrm>
            <a:off x="4852670" y="3688080"/>
            <a:ext cx="307340" cy="353695"/>
          </a:xfrm>
          <a:prstGeom prst="rect">
            <a:avLst/>
          </a:prstGeom>
          <a:solidFill>
            <a:srgbClr val="FFFFFF"/>
          </a:solidFill>
          <a:ln w="0" cmpd="sng">
            <a:noFill/>
            <a:prstDash val="solid"/>
          </a:ln>
        </p:spPr>
        <p:txBody>
          <a:bodyPr vert="horz" lIns="0" tIns="0" rIns="0" bIns="0" anchor="t"/>
          <a:lstStyle/>
          <a:p>
            <a:pPr marL="0" marR="0" indent="0" algn="l">
              <a:lnSpc>
                <a:spcPts val="800"/>
              </a:lnSpc>
              <a:spcAft>
                <a:spcPts val="0"/>
              </a:spcAft>
            </a:pPr>
            <a:r>
              <a:rPr lang="en-US" sz="850" spc="-125">
                <a:solidFill>
                  <a:srgbClr val="000000"/>
                </a:solidFill>
                <a:latin typeface="Verdana" panose="02020603050405020304" pitchFamily="2"/>
              </a:rPr>
              <a:t>Logan </a:t>
            </a:r>
          </a:p>
          <a:p>
            <a:pPr marL="0" marR="0" indent="0" algn="l">
              <a:lnSpc>
                <a:spcPts val="1000"/>
              </a:lnSpc>
              <a:spcBef>
                <a:spcPts val="60"/>
              </a:spcBef>
              <a:spcAft>
                <a:spcPts val="0"/>
              </a:spcAft>
            </a:pPr>
            <a:r>
              <a:rPr lang="en-US" sz="850" spc="90">
                <a:solidFill>
                  <a:srgbClr val="000000"/>
                </a:solidFill>
                <a:latin typeface="Verdana" panose="02020603050405020304" pitchFamily="2"/>
              </a:rPr>
              <a:t>0/5 </a:t>
            </a:r>
          </a:p>
          <a:p>
            <a:pPr marL="0" marR="0" indent="0" algn="l">
              <a:lnSpc>
                <a:spcPts val="900"/>
              </a:lnSpc>
              <a:spcBef>
                <a:spcPts val="20"/>
              </a:spcBef>
              <a:spcAft>
                <a:spcPts val="0"/>
              </a:spcAft>
            </a:pPr>
            <a:r>
              <a:rPr lang="en-US" sz="850" spc="130">
                <a:solidFill>
                  <a:srgbClr val="000000"/>
                </a:solidFill>
                <a:latin typeface="Verdana" panose="02020603050405020304" pitchFamily="2"/>
              </a:rPr>
              <a:t>0% </a:t>
            </a:r>
          </a:p>
        </p:txBody>
      </p:sp>
      <p:sp>
        <p:nvSpPr>
          <p:cNvPr id="31" name="Text Placeholder 30"/>
          <p:cNvSpPr>
            <a:spLocks noGrp="1"/>
          </p:cNvSpPr>
          <p:nvPr>
            <p:ph type="body" idx="10"/>
          </p:nvPr>
        </p:nvSpPr>
        <p:spPr>
          <a:xfrm>
            <a:off x="2331720" y="3608705"/>
            <a:ext cx="377825" cy="360045"/>
          </a:xfrm>
          <a:prstGeom prst="rect">
            <a:avLst/>
          </a:prstGeom>
          <a:solidFill>
            <a:srgbClr val="FFFFFF"/>
          </a:solidFill>
          <a:ln w="0" cmpd="sng">
            <a:noFill/>
            <a:prstDash val="solid"/>
          </a:ln>
        </p:spPr>
        <p:txBody>
          <a:bodyPr vert="horz" lIns="0" tIns="0" rIns="0" bIns="0" anchor="t"/>
          <a:lstStyle/>
          <a:p>
            <a:pPr marL="0" marR="0" indent="0" algn="l">
              <a:lnSpc>
                <a:spcPts val="800"/>
              </a:lnSpc>
              <a:spcAft>
                <a:spcPts val="0"/>
              </a:spcAft>
            </a:pPr>
            <a:r>
              <a:rPr lang="en-US" sz="850" spc="-100">
                <a:solidFill>
                  <a:srgbClr val="000000"/>
                </a:solidFill>
                <a:latin typeface="Verdana" panose="02020603050405020304" pitchFamily="2"/>
              </a:rPr>
              <a:t>Garden </a:t>
            </a:r>
          </a:p>
          <a:p>
            <a:pPr marL="0" marR="0" indent="0" algn="l">
              <a:lnSpc>
                <a:spcPts val="1000"/>
              </a:lnSpc>
              <a:spcBef>
                <a:spcPts val="40"/>
              </a:spcBef>
              <a:spcAft>
                <a:spcPts val="0"/>
              </a:spcAft>
            </a:pPr>
            <a:r>
              <a:rPr lang="en-US" sz="850" spc="75">
                <a:solidFill>
                  <a:srgbClr val="000000"/>
                </a:solidFill>
                <a:latin typeface="Verdana" panose="02020603050405020304" pitchFamily="2"/>
              </a:rPr>
              <a:t>0/15 </a:t>
            </a:r>
          </a:p>
          <a:p>
            <a:pPr marL="0" marR="0" indent="0" algn="l">
              <a:lnSpc>
                <a:spcPts val="900"/>
              </a:lnSpc>
              <a:spcBef>
                <a:spcPts val="60"/>
              </a:spcBef>
              <a:spcAft>
                <a:spcPts val="0"/>
              </a:spcAft>
            </a:pPr>
            <a:r>
              <a:rPr lang="en-US" sz="850" spc="190">
                <a:solidFill>
                  <a:srgbClr val="000000"/>
                </a:solidFill>
                <a:latin typeface="Verdana" panose="02020603050405020304" pitchFamily="2"/>
              </a:rPr>
              <a:t>0% </a:t>
            </a:r>
          </a:p>
        </p:txBody>
      </p:sp>
      <p:sp>
        <p:nvSpPr>
          <p:cNvPr id="32" name="Text Placeholder 31"/>
          <p:cNvSpPr>
            <a:spLocks noGrp="1"/>
          </p:cNvSpPr>
          <p:nvPr>
            <p:ph type="body" idx="10"/>
          </p:nvPr>
        </p:nvSpPr>
        <p:spPr>
          <a:xfrm>
            <a:off x="3005455" y="3559810"/>
            <a:ext cx="749935" cy="548640"/>
          </a:xfrm>
          <a:prstGeom prst="rect">
            <a:avLst/>
          </a:prstGeom>
          <a:solidFill>
            <a:srgbClr val="FFFFFF"/>
          </a:solidFill>
          <a:ln w="0" cmpd="sng">
            <a:noFill/>
            <a:prstDash val="solid"/>
          </a:ln>
        </p:spPr>
        <p:txBody>
          <a:bodyPr vert="horz" lIns="0" tIns="77470" rIns="0" bIns="0" anchor="t"/>
          <a:lstStyle/>
          <a:p>
            <a:pPr marL="228600" marR="0" indent="0" algn="l">
              <a:lnSpc>
                <a:spcPts val="1000"/>
              </a:lnSpc>
              <a:spcAft>
                <a:spcPts val="0"/>
              </a:spcAft>
            </a:pPr>
            <a:r>
              <a:rPr lang="en-US" sz="850" spc="20">
                <a:solidFill>
                  <a:srgbClr val="000000"/>
                </a:solidFill>
                <a:latin typeface="Verdana" panose="02020603050405020304" pitchFamily="2"/>
              </a:rPr>
              <a:t>Arthur </a:t>
            </a:r>
          </a:p>
          <a:p>
            <a:pPr marL="228600" marR="0" indent="0" algn="l">
              <a:lnSpc>
                <a:spcPts val="1000"/>
              </a:lnSpc>
              <a:spcBef>
                <a:spcPts val="70"/>
              </a:spcBef>
              <a:spcAft>
                <a:spcPts val="0"/>
              </a:spcAft>
            </a:pPr>
            <a:r>
              <a:rPr lang="en-US" sz="850" spc="125">
                <a:solidFill>
                  <a:srgbClr val="000000"/>
                </a:solidFill>
                <a:latin typeface="Verdana" panose="02020603050405020304" pitchFamily="2"/>
              </a:rPr>
              <a:t>0/0 </a:t>
            </a:r>
          </a:p>
          <a:p>
            <a:pPr marL="228600" marR="0" indent="0" algn="l">
              <a:lnSpc>
                <a:spcPts val="1000"/>
              </a:lnSpc>
              <a:spcBef>
                <a:spcPts val="25"/>
              </a:spcBef>
              <a:spcAft>
                <a:spcPts val="465"/>
              </a:spcAft>
            </a:pPr>
            <a:r>
              <a:rPr lang="en-US" sz="850" spc="185">
                <a:solidFill>
                  <a:srgbClr val="000000"/>
                </a:solidFill>
                <a:latin typeface="Verdana" panose="02020603050405020304" pitchFamily="2"/>
              </a:rPr>
              <a:t>0% </a:t>
            </a:r>
          </a:p>
        </p:txBody>
      </p:sp>
      <p:sp>
        <p:nvSpPr>
          <p:cNvPr id="33" name="Text Placeholder 32"/>
          <p:cNvSpPr>
            <a:spLocks noGrp="1"/>
          </p:cNvSpPr>
          <p:nvPr>
            <p:ph type="body" idx="10"/>
          </p:nvPr>
        </p:nvSpPr>
        <p:spPr>
          <a:xfrm>
            <a:off x="3767455" y="3572510"/>
            <a:ext cx="914400" cy="548640"/>
          </a:xfrm>
          <a:prstGeom prst="rect">
            <a:avLst/>
          </a:prstGeom>
          <a:solidFill>
            <a:srgbClr val="FEEFDB"/>
          </a:solidFill>
          <a:ln w="0" cmpd="sng">
            <a:noFill/>
            <a:prstDash val="solid"/>
          </a:ln>
        </p:spPr>
        <p:txBody>
          <a:bodyPr vert="horz" lIns="0" tIns="67945" rIns="0" bIns="0" anchor="t"/>
          <a:lstStyle/>
          <a:p>
            <a:pPr marL="0" marR="0" indent="0" algn="ctr">
              <a:lnSpc>
                <a:spcPts val="1000"/>
              </a:lnSpc>
              <a:spcAft>
                <a:spcPts val="0"/>
              </a:spcAft>
            </a:pPr>
            <a:r>
              <a:rPr lang="en-US" sz="850" spc="-15">
                <a:solidFill>
                  <a:srgbClr val="000000"/>
                </a:solidFill>
                <a:latin typeface="Verdana" panose="02020603050405020304" pitchFamily="2"/>
              </a:rPr>
              <a:t>McPherson </a:t>
            </a:r>
          </a:p>
          <a:p>
            <a:pPr marL="0" marR="0" indent="0" algn="ctr">
              <a:lnSpc>
                <a:spcPts val="1000"/>
              </a:lnSpc>
              <a:spcBef>
                <a:spcPts val="35"/>
              </a:spcBef>
              <a:spcAft>
                <a:spcPts val="0"/>
              </a:spcAft>
            </a:pPr>
            <a:r>
              <a:rPr lang="en-US" sz="850" spc="-55">
                <a:solidFill>
                  <a:srgbClr val="000000"/>
                </a:solidFill>
                <a:latin typeface="Verdana" panose="02020603050405020304" pitchFamily="2"/>
              </a:rPr>
              <a:t>1/3 </a:t>
            </a:r>
          </a:p>
          <a:p>
            <a:pPr marL="0" marR="0" indent="0" algn="ctr">
              <a:lnSpc>
                <a:spcPts val="1000"/>
              </a:lnSpc>
              <a:spcBef>
                <a:spcPts val="10"/>
              </a:spcBef>
              <a:spcAft>
                <a:spcPts val="540"/>
              </a:spcAft>
            </a:pPr>
            <a:r>
              <a:rPr lang="en-US" sz="850" spc="-25">
                <a:solidFill>
                  <a:srgbClr val="000000"/>
                </a:solidFill>
                <a:latin typeface="Verdana" panose="02020603050405020304" pitchFamily="2"/>
              </a:rPr>
              <a:t>33.3% </a:t>
            </a:r>
          </a:p>
        </p:txBody>
      </p:sp>
      <p:sp>
        <p:nvSpPr>
          <p:cNvPr id="34" name="Text Placeholder 33"/>
          <p:cNvSpPr>
            <a:spLocks noGrp="1"/>
          </p:cNvSpPr>
          <p:nvPr>
            <p:ph type="body" idx="10"/>
          </p:nvPr>
        </p:nvSpPr>
        <p:spPr>
          <a:xfrm>
            <a:off x="3831590" y="5281930"/>
            <a:ext cx="746760" cy="558165"/>
          </a:xfrm>
          <a:prstGeom prst="rect">
            <a:avLst/>
          </a:prstGeom>
          <a:solidFill>
            <a:srgbClr val="FFFFFF"/>
          </a:solidFill>
          <a:ln w="0" cmpd="sng">
            <a:noFill/>
            <a:prstDash val="solid"/>
          </a:ln>
        </p:spPr>
        <p:txBody>
          <a:bodyPr vert="horz" lIns="0" tIns="85090" rIns="0" bIns="0" anchor="t"/>
          <a:lstStyle/>
          <a:p>
            <a:pPr marL="228600" marR="0" indent="0" algn="l">
              <a:lnSpc>
                <a:spcPts val="1000"/>
              </a:lnSpc>
              <a:spcAft>
                <a:spcPts val="0"/>
              </a:spcAft>
            </a:pPr>
            <a:r>
              <a:rPr lang="en-US" sz="850" spc="30">
                <a:solidFill>
                  <a:srgbClr val="000000"/>
                </a:solidFill>
                <a:latin typeface="Verdana" panose="02020603050405020304" pitchFamily="2"/>
              </a:rPr>
              <a:t>Hayes </a:t>
            </a:r>
          </a:p>
          <a:p>
            <a:pPr marL="228600" marR="0" indent="0" algn="l">
              <a:lnSpc>
                <a:spcPts val="1000"/>
              </a:lnSpc>
              <a:spcBef>
                <a:spcPts val="35"/>
              </a:spcBef>
              <a:spcAft>
                <a:spcPts val="0"/>
              </a:spcAft>
            </a:pPr>
            <a:r>
              <a:rPr lang="en-US" sz="850" spc="130">
                <a:solidFill>
                  <a:srgbClr val="000000"/>
                </a:solidFill>
                <a:latin typeface="Verdana" panose="02020603050405020304" pitchFamily="2"/>
              </a:rPr>
              <a:t>0/8 </a:t>
            </a:r>
          </a:p>
          <a:p>
            <a:pPr marL="228600" marR="0" indent="0" algn="l">
              <a:lnSpc>
                <a:spcPts val="1000"/>
              </a:lnSpc>
              <a:spcBef>
                <a:spcPts val="45"/>
              </a:spcBef>
              <a:spcAft>
                <a:spcPts val="465"/>
              </a:spcAft>
            </a:pPr>
            <a:r>
              <a:rPr lang="en-US" sz="850" spc="190">
                <a:solidFill>
                  <a:srgbClr val="000000"/>
                </a:solidFill>
                <a:latin typeface="Verdana" panose="02020603050405020304" pitchFamily="2"/>
              </a:rPr>
              <a:t>0% </a:t>
            </a:r>
          </a:p>
        </p:txBody>
      </p:sp>
      <p:sp>
        <p:nvSpPr>
          <p:cNvPr id="35" name="Text Placeholder 34"/>
          <p:cNvSpPr>
            <a:spLocks noGrp="1"/>
          </p:cNvSpPr>
          <p:nvPr>
            <p:ph type="body" idx="10"/>
          </p:nvPr>
        </p:nvSpPr>
        <p:spPr>
          <a:xfrm>
            <a:off x="2880360" y="5266690"/>
            <a:ext cx="929640" cy="558165"/>
          </a:xfrm>
          <a:prstGeom prst="rect">
            <a:avLst/>
          </a:prstGeom>
          <a:solidFill>
            <a:srgbClr val="FFFFFF"/>
          </a:solidFill>
          <a:ln w="0" cmpd="sng">
            <a:noFill/>
            <a:prstDash val="solid"/>
          </a:ln>
        </p:spPr>
        <p:txBody>
          <a:bodyPr vert="horz" lIns="0" tIns="93980" rIns="0" bIns="0" anchor="t"/>
          <a:lstStyle/>
          <a:p>
            <a:pPr marL="0" marR="0" indent="0" algn="ctr">
              <a:lnSpc>
                <a:spcPts val="1000"/>
              </a:lnSpc>
              <a:spcAft>
                <a:spcPts val="0"/>
              </a:spcAft>
            </a:pPr>
            <a:r>
              <a:rPr lang="en-US" sz="850" spc="90">
                <a:solidFill>
                  <a:srgbClr val="000000"/>
                </a:solidFill>
                <a:latin typeface="Verdana" panose="02020603050405020304" pitchFamily="2"/>
              </a:rPr>
              <a:t>Chase </a:t>
            </a:r>
          </a:p>
          <a:p>
            <a:pPr marL="0" marR="0" indent="0" algn="ctr">
              <a:lnSpc>
                <a:spcPts val="1000"/>
              </a:lnSpc>
              <a:spcBef>
                <a:spcPts val="15"/>
              </a:spcBef>
              <a:spcAft>
                <a:spcPts val="0"/>
              </a:spcAft>
            </a:pPr>
            <a:r>
              <a:rPr lang="en-US" sz="850" spc="100">
                <a:solidFill>
                  <a:srgbClr val="000000"/>
                </a:solidFill>
                <a:latin typeface="Verdana" panose="02020603050405020304" pitchFamily="2"/>
              </a:rPr>
              <a:t>0/47 </a:t>
            </a:r>
          </a:p>
          <a:p>
            <a:pPr marL="0" marR="0" indent="0" algn="ctr">
              <a:lnSpc>
                <a:spcPts val="1000"/>
              </a:lnSpc>
              <a:spcBef>
                <a:spcPts val="60"/>
              </a:spcBef>
              <a:spcAft>
                <a:spcPts val="415"/>
              </a:spcAft>
            </a:pPr>
            <a:r>
              <a:rPr lang="en-US" sz="850" spc="195">
                <a:solidFill>
                  <a:srgbClr val="000000"/>
                </a:solidFill>
                <a:latin typeface="Verdana" panose="02020603050405020304" pitchFamily="2"/>
              </a:rPr>
              <a:t>0% </a:t>
            </a:r>
          </a:p>
        </p:txBody>
      </p:sp>
      <p:sp>
        <p:nvSpPr>
          <p:cNvPr id="36" name="Text Placeholder 35"/>
          <p:cNvSpPr>
            <a:spLocks noGrp="1"/>
          </p:cNvSpPr>
          <p:nvPr>
            <p:ph type="body" idx="10"/>
          </p:nvPr>
        </p:nvSpPr>
        <p:spPr>
          <a:xfrm>
            <a:off x="1609090" y="320040"/>
            <a:ext cx="9604375" cy="563880"/>
          </a:xfrm>
          <a:prstGeom prst="rect">
            <a:avLst/>
          </a:prstGeom>
          <a:solidFill>
            <a:srgbClr val="FFFFFF"/>
          </a:solidFill>
          <a:ln w="0" cmpd="sng">
            <a:noFill/>
            <a:prstDash val="solid"/>
          </a:ln>
        </p:spPr>
        <p:txBody>
          <a:bodyPr vert="horz" lIns="0" tIns="0" rIns="0" bIns="0" anchor="t">
            <a:normAutofit fontScale="90000"/>
          </a:bodyPr>
          <a:lstStyle/>
          <a:p>
            <a:pPr marL="0" marR="0" indent="0" algn="l">
              <a:lnSpc>
                <a:spcPts val="1900"/>
              </a:lnSpc>
              <a:spcAft>
                <a:spcPts val="0"/>
              </a:spcAft>
            </a:pPr>
            <a:r>
              <a:rPr lang="en-US" sz="1900" b="1" spc="114">
                <a:solidFill>
                  <a:srgbClr val="000000"/>
                </a:solidFill>
                <a:latin typeface="Verdana" panose="02020603050405020304" pitchFamily="2"/>
              </a:rPr>
              <a:t>Number of Confirmed COVID-19 Cases over Total Nebraska Residents </a:t>
            </a:r>
          </a:p>
          <a:p>
            <a:pPr marL="0" marR="0" indent="0" algn="ctr">
              <a:lnSpc>
                <a:spcPts val="2400"/>
              </a:lnSpc>
              <a:spcBef>
                <a:spcPts val="55"/>
              </a:spcBef>
              <a:spcAft>
                <a:spcPts val="0"/>
              </a:spcAft>
            </a:pPr>
            <a:r>
              <a:rPr lang="en-US" sz="1900" b="1" spc="55">
                <a:solidFill>
                  <a:srgbClr val="000000"/>
                </a:solidFill>
                <a:latin typeface="Verdana" panose="02020603050405020304" pitchFamily="2"/>
              </a:rPr>
              <a:t>Tested by County (n/N = 6472/ 36347)-- March-May, 2020 </a:t>
            </a:r>
          </a:p>
        </p:txBody>
      </p:sp>
      <p:sp>
        <p:nvSpPr>
          <p:cNvPr id="37" name="Text Placeholder 36"/>
          <p:cNvSpPr>
            <a:spLocks noGrp="1"/>
          </p:cNvSpPr>
          <p:nvPr>
            <p:ph type="body" idx="10"/>
          </p:nvPr>
        </p:nvSpPr>
        <p:spPr>
          <a:xfrm>
            <a:off x="4733290" y="1188720"/>
            <a:ext cx="2767965" cy="170815"/>
          </a:xfrm>
          <a:prstGeom prst="rect">
            <a:avLst/>
          </a:prstGeom>
          <a:solidFill>
            <a:srgbClr val="FFFFFF"/>
          </a:solidFill>
          <a:ln w="0" cmpd="sng">
            <a:noFill/>
            <a:prstDash val="solid"/>
          </a:ln>
        </p:spPr>
        <p:txBody>
          <a:bodyPr vert="horz" lIns="0" tIns="0" rIns="0" bIns="0" anchor="t"/>
          <a:lstStyle/>
          <a:p>
            <a:pPr marL="0" marR="0" indent="0" algn="ctr">
              <a:lnSpc>
                <a:spcPts val="1300"/>
              </a:lnSpc>
              <a:spcAft>
                <a:spcPts val="0"/>
              </a:spcAft>
            </a:pPr>
            <a:r>
              <a:rPr lang="en-US" sz="1300" spc="-30">
                <a:solidFill>
                  <a:srgbClr val="000000"/>
                </a:solidFill>
                <a:latin typeface="Verdana" panose="02020603050405020304" pitchFamily="2"/>
              </a:rPr>
              <a:t>Date updated: 5/6/2020 7:56 AM </a:t>
            </a:r>
          </a:p>
        </p:txBody>
      </p:sp>
      <p:sp>
        <p:nvSpPr>
          <p:cNvPr id="38" name="Text Placeholder 37"/>
          <p:cNvSpPr>
            <a:spLocks noGrp="1"/>
          </p:cNvSpPr>
          <p:nvPr>
            <p:ph type="body" idx="10"/>
          </p:nvPr>
        </p:nvSpPr>
        <p:spPr>
          <a:xfrm>
            <a:off x="5315585" y="3581400"/>
            <a:ext cx="1371600" cy="1124585"/>
          </a:xfrm>
          <a:prstGeom prst="rect">
            <a:avLst/>
          </a:prstGeom>
          <a:solidFill>
            <a:srgbClr val="FEEFDB"/>
          </a:solidFill>
          <a:ln w="6350" cmpd="sng">
            <a:solidFill>
              <a:srgbClr val="8B8473"/>
            </a:solidFill>
            <a:prstDash val="solid"/>
          </a:ln>
        </p:spPr>
        <p:txBody>
          <a:bodyPr vert="horz" lIns="0" tIns="353060" rIns="0" bIns="0" anchor="t"/>
          <a:lstStyle/>
          <a:p>
            <a:pPr marL="457200" marR="0" indent="0" algn="l">
              <a:lnSpc>
                <a:spcPts val="1000"/>
              </a:lnSpc>
              <a:spcAft>
                <a:spcPts val="0"/>
              </a:spcAft>
            </a:pPr>
            <a:r>
              <a:rPr lang="en-US" sz="850" spc="75">
                <a:solidFill>
                  <a:srgbClr val="000000"/>
                </a:solidFill>
                <a:latin typeface="Verdana" panose="02020603050405020304" pitchFamily="2"/>
              </a:rPr>
              <a:t>Custer </a:t>
            </a:r>
          </a:p>
          <a:p>
            <a:pPr marL="457200" marR="0" indent="0" algn="l">
              <a:lnSpc>
                <a:spcPts val="1000"/>
              </a:lnSpc>
              <a:spcBef>
                <a:spcPts val="60"/>
              </a:spcBef>
              <a:spcAft>
                <a:spcPts val="0"/>
              </a:spcAft>
            </a:pPr>
            <a:r>
              <a:rPr lang="en-US" sz="850" spc="60">
                <a:solidFill>
                  <a:srgbClr val="000000"/>
                </a:solidFill>
                <a:latin typeface="Verdana" panose="02020603050405020304" pitchFamily="2"/>
              </a:rPr>
              <a:t>26/272 </a:t>
            </a:r>
          </a:p>
          <a:p>
            <a:pPr marL="0" marR="0" indent="0" algn="ctr">
              <a:lnSpc>
                <a:spcPts val="1000"/>
              </a:lnSpc>
              <a:spcBef>
                <a:spcPts val="20"/>
              </a:spcBef>
              <a:spcAft>
                <a:spcPts val="2750"/>
              </a:spcAft>
            </a:pPr>
            <a:r>
              <a:rPr lang="en-US" sz="850" spc="114">
                <a:solidFill>
                  <a:srgbClr val="000000"/>
                </a:solidFill>
                <a:latin typeface="Verdana" panose="02020603050405020304" pitchFamily="2"/>
              </a:rPr>
              <a:t>9.6% </a:t>
            </a:r>
          </a:p>
        </p:txBody>
      </p:sp>
      <p:sp>
        <p:nvSpPr>
          <p:cNvPr id="39" name="Text Placeholder 38"/>
          <p:cNvSpPr>
            <a:spLocks noGrp="1"/>
          </p:cNvSpPr>
          <p:nvPr>
            <p:ph type="body" idx="10"/>
          </p:nvPr>
        </p:nvSpPr>
        <p:spPr>
          <a:xfrm>
            <a:off x="5736590" y="1576070"/>
            <a:ext cx="535940" cy="243840"/>
          </a:xfrm>
          <a:prstGeom prst="rect">
            <a:avLst/>
          </a:prstGeom>
          <a:solidFill>
            <a:srgbClr val="FEEFDB"/>
          </a:solidFill>
          <a:ln w="0" cmpd="sng">
            <a:noFill/>
            <a:prstDash val="solid"/>
          </a:ln>
        </p:spPr>
        <p:txBody>
          <a:bodyPr vert="horz" lIns="0" tIns="0" rIns="0" bIns="0" anchor="t"/>
          <a:lstStyle/>
          <a:p>
            <a:pPr marL="0" marR="0" indent="0" algn="ctr">
              <a:lnSpc>
                <a:spcPts val="800"/>
              </a:lnSpc>
              <a:spcAft>
                <a:spcPts val="0"/>
              </a:spcAft>
            </a:pPr>
            <a:r>
              <a:rPr lang="en-US" sz="850" spc="-85">
                <a:solidFill>
                  <a:srgbClr val="000000"/>
                </a:solidFill>
                <a:latin typeface="Verdana" panose="02020603050405020304" pitchFamily="2"/>
              </a:rPr>
              <a:t>Keya Paha </a:t>
            </a:r>
          </a:p>
          <a:p>
            <a:pPr marL="0" marR="0" indent="0" algn="ctr">
              <a:lnSpc>
                <a:spcPts val="1000"/>
              </a:lnSpc>
              <a:spcBef>
                <a:spcPts val="55"/>
              </a:spcBef>
              <a:spcAft>
                <a:spcPts val="10"/>
              </a:spcAft>
            </a:pPr>
            <a:r>
              <a:rPr lang="en-US" sz="850" spc="-30">
                <a:solidFill>
                  <a:srgbClr val="000000"/>
                </a:solidFill>
                <a:latin typeface="Verdana" panose="02020603050405020304" pitchFamily="2"/>
              </a:rPr>
              <a:t>0/5 </a:t>
            </a:r>
          </a:p>
        </p:txBody>
      </p:sp>
      <p:sp>
        <p:nvSpPr>
          <p:cNvPr id="40" name="Text Placeholder 39"/>
          <p:cNvSpPr>
            <a:spLocks noGrp="1"/>
          </p:cNvSpPr>
          <p:nvPr>
            <p:ph type="body" idx="10"/>
          </p:nvPr>
        </p:nvSpPr>
        <p:spPr>
          <a:xfrm>
            <a:off x="6059170" y="3023870"/>
            <a:ext cx="591820" cy="535940"/>
          </a:xfrm>
          <a:prstGeom prst="rect">
            <a:avLst/>
          </a:prstGeom>
          <a:solidFill>
            <a:srgbClr val="FFFFFF"/>
          </a:solidFill>
          <a:ln w="0" cmpd="sng">
            <a:noFill/>
            <a:prstDash val="solid"/>
          </a:ln>
        </p:spPr>
        <p:txBody>
          <a:bodyPr vert="horz" lIns="0" tIns="52705" rIns="0" bIns="0" anchor="t"/>
          <a:lstStyle/>
          <a:p>
            <a:pPr marL="137160" marR="0" indent="0" algn="l">
              <a:lnSpc>
                <a:spcPts val="1000"/>
              </a:lnSpc>
              <a:spcAft>
                <a:spcPts val="0"/>
              </a:spcAft>
            </a:pPr>
            <a:r>
              <a:rPr lang="en-US" sz="850" spc="100">
                <a:solidFill>
                  <a:srgbClr val="000000"/>
                </a:solidFill>
                <a:latin typeface="Verdana" panose="02020603050405020304" pitchFamily="2"/>
              </a:rPr>
              <a:t>Loup </a:t>
            </a:r>
          </a:p>
          <a:p>
            <a:pPr marL="137160" marR="0" indent="0" algn="l">
              <a:lnSpc>
                <a:spcPts val="1000"/>
              </a:lnSpc>
              <a:spcBef>
                <a:spcPts val="60"/>
              </a:spcBef>
              <a:spcAft>
                <a:spcPts val="0"/>
              </a:spcAft>
            </a:pPr>
            <a:r>
              <a:rPr lang="en-US" sz="850" spc="130">
                <a:solidFill>
                  <a:srgbClr val="000000"/>
                </a:solidFill>
                <a:latin typeface="Verdana" panose="02020603050405020304" pitchFamily="2"/>
              </a:rPr>
              <a:t>0/6 </a:t>
            </a:r>
          </a:p>
          <a:p>
            <a:pPr marL="137160" marR="0" indent="0" algn="l">
              <a:lnSpc>
                <a:spcPts val="1000"/>
              </a:lnSpc>
              <a:spcBef>
                <a:spcPts val="45"/>
              </a:spcBef>
              <a:spcAft>
                <a:spcPts val="585"/>
              </a:spcAft>
            </a:pPr>
            <a:r>
              <a:rPr lang="en-US" sz="850" spc="195">
                <a:solidFill>
                  <a:srgbClr val="000000"/>
                </a:solidFill>
                <a:latin typeface="Verdana" panose="02020603050405020304" pitchFamily="2"/>
              </a:rPr>
              <a:t>0% </a:t>
            </a:r>
          </a:p>
        </p:txBody>
      </p:sp>
      <p:sp>
        <p:nvSpPr>
          <p:cNvPr id="41" name="Text Placeholder 40"/>
          <p:cNvSpPr>
            <a:spLocks noGrp="1"/>
          </p:cNvSpPr>
          <p:nvPr>
            <p:ph type="body" idx="10"/>
          </p:nvPr>
        </p:nvSpPr>
        <p:spPr>
          <a:xfrm>
            <a:off x="6424930" y="4712335"/>
            <a:ext cx="917575" cy="618490"/>
          </a:xfrm>
          <a:prstGeom prst="rect">
            <a:avLst/>
          </a:prstGeom>
          <a:solidFill>
            <a:srgbClr val="FACB8D"/>
          </a:solidFill>
          <a:ln w="0" cmpd="sng">
            <a:noFill/>
            <a:prstDash val="solid"/>
          </a:ln>
        </p:spPr>
        <p:txBody>
          <a:bodyPr vert="horz" lIns="0" tIns="101600" rIns="0" bIns="0" anchor="t"/>
          <a:lstStyle/>
          <a:p>
            <a:pPr marL="0" marR="0" indent="0" algn="ctr">
              <a:lnSpc>
                <a:spcPts val="1000"/>
              </a:lnSpc>
              <a:spcAft>
                <a:spcPts val="0"/>
              </a:spcAft>
            </a:pPr>
            <a:r>
              <a:rPr lang="en-US" sz="850" spc="-15">
                <a:solidFill>
                  <a:srgbClr val="000000"/>
                </a:solidFill>
                <a:latin typeface="Verdana" panose="02020603050405020304" pitchFamily="2"/>
              </a:rPr>
              <a:t>Buffalo </a:t>
            </a:r>
          </a:p>
          <a:p>
            <a:pPr marL="0" marR="0" indent="0" algn="ctr">
              <a:lnSpc>
                <a:spcPts val="1000"/>
              </a:lnSpc>
              <a:spcBef>
                <a:spcPts val="70"/>
              </a:spcBef>
              <a:spcAft>
                <a:spcPts val="0"/>
              </a:spcAft>
            </a:pPr>
            <a:r>
              <a:rPr lang="en-US" sz="850" spc="-35">
                <a:solidFill>
                  <a:srgbClr val="000000"/>
                </a:solidFill>
                <a:latin typeface="Verdana" panose="02020603050405020304" pitchFamily="2"/>
              </a:rPr>
              <a:t>116/1295 </a:t>
            </a:r>
          </a:p>
          <a:p>
            <a:pPr marL="0" marR="0" indent="0" algn="ctr">
              <a:lnSpc>
                <a:spcPts val="1000"/>
              </a:lnSpc>
              <a:spcBef>
                <a:spcPts val="35"/>
              </a:spcBef>
              <a:spcAft>
                <a:spcPts val="800"/>
              </a:spcAft>
            </a:pPr>
            <a:r>
              <a:rPr lang="en-US" sz="850" spc="-35">
                <a:solidFill>
                  <a:srgbClr val="000000"/>
                </a:solidFill>
                <a:latin typeface="Verdana" panose="02020603050405020304" pitchFamily="2"/>
              </a:rPr>
              <a:t>9% </a:t>
            </a:r>
          </a:p>
        </p:txBody>
      </p:sp>
      <p:sp>
        <p:nvSpPr>
          <p:cNvPr id="42" name="Text Placeholder 41"/>
          <p:cNvSpPr>
            <a:spLocks noGrp="1"/>
          </p:cNvSpPr>
          <p:nvPr>
            <p:ph type="body" idx="10"/>
          </p:nvPr>
        </p:nvSpPr>
        <p:spPr>
          <a:xfrm>
            <a:off x="7887970" y="2411095"/>
            <a:ext cx="585470" cy="838200"/>
          </a:xfrm>
          <a:prstGeom prst="rect">
            <a:avLst/>
          </a:prstGeom>
          <a:solidFill>
            <a:srgbClr val="FEEFDB"/>
          </a:solidFill>
          <a:ln w="0" cmpd="sng">
            <a:noFill/>
            <a:prstDash val="solid"/>
          </a:ln>
        </p:spPr>
        <p:txBody>
          <a:bodyPr vert="horz" lIns="0" tIns="199390" rIns="0" bIns="0" anchor="t"/>
          <a:lstStyle/>
          <a:p>
            <a:pPr marL="45720" marR="0" indent="0" algn="l">
              <a:lnSpc>
                <a:spcPts val="1000"/>
              </a:lnSpc>
              <a:spcAft>
                <a:spcPts val="0"/>
              </a:spcAft>
            </a:pPr>
            <a:r>
              <a:rPr lang="en-US" sz="850" spc="-10">
                <a:solidFill>
                  <a:srgbClr val="000000"/>
                </a:solidFill>
                <a:latin typeface="Verdana" panose="02020603050405020304" pitchFamily="2"/>
              </a:rPr>
              <a:t>Antelope </a:t>
            </a:r>
          </a:p>
          <a:p>
            <a:pPr marL="137160" marR="0" indent="0" algn="l">
              <a:lnSpc>
                <a:spcPts val="1000"/>
              </a:lnSpc>
              <a:spcBef>
                <a:spcPts val="10"/>
              </a:spcBef>
              <a:spcAft>
                <a:spcPts val="0"/>
              </a:spcAft>
            </a:pPr>
            <a:r>
              <a:rPr lang="en-US" sz="850" spc="-20">
                <a:solidFill>
                  <a:srgbClr val="000000"/>
                </a:solidFill>
                <a:latin typeface="Verdana" panose="02020603050405020304" pitchFamily="2"/>
              </a:rPr>
              <a:t>4/56 </a:t>
            </a:r>
          </a:p>
          <a:p>
            <a:pPr marL="137160" marR="0" indent="0" algn="l">
              <a:lnSpc>
                <a:spcPts val="1000"/>
              </a:lnSpc>
              <a:spcBef>
                <a:spcPts val="30"/>
              </a:spcBef>
              <a:spcAft>
                <a:spcPts val="1910"/>
              </a:spcAft>
            </a:pPr>
            <a:r>
              <a:rPr lang="en-US" sz="850" spc="-40">
                <a:solidFill>
                  <a:srgbClr val="000000"/>
                </a:solidFill>
                <a:latin typeface="Verdana" panose="02020603050405020304" pitchFamily="2"/>
              </a:rPr>
              <a:t>7.1% </a:t>
            </a:r>
          </a:p>
        </p:txBody>
      </p:sp>
      <p:sp>
        <p:nvSpPr>
          <p:cNvPr id="43" name="Text Placeholder 42"/>
          <p:cNvSpPr>
            <a:spLocks noGrp="1"/>
          </p:cNvSpPr>
          <p:nvPr>
            <p:ph type="body" idx="10"/>
          </p:nvPr>
        </p:nvSpPr>
        <p:spPr>
          <a:xfrm>
            <a:off x="7973695" y="5254625"/>
            <a:ext cx="600075" cy="570230"/>
          </a:xfrm>
          <a:prstGeom prst="rect">
            <a:avLst/>
          </a:prstGeom>
          <a:solidFill>
            <a:srgbClr val="FEEFDB"/>
          </a:solidFill>
          <a:ln w="0" cmpd="sng">
            <a:noFill/>
            <a:prstDash val="solid"/>
          </a:ln>
        </p:spPr>
        <p:txBody>
          <a:bodyPr vert="horz" lIns="0" tIns="62230" rIns="0" bIns="0" anchor="t"/>
          <a:lstStyle/>
          <a:p>
            <a:pPr marL="91440" marR="0" indent="0" algn="l">
              <a:lnSpc>
                <a:spcPts val="1000"/>
              </a:lnSpc>
              <a:spcAft>
                <a:spcPts val="0"/>
              </a:spcAft>
            </a:pPr>
            <a:r>
              <a:rPr lang="en-US" sz="850" spc="114">
                <a:solidFill>
                  <a:srgbClr val="000000"/>
                </a:solidFill>
                <a:latin typeface="Verdana" panose="02020603050405020304" pitchFamily="2"/>
              </a:rPr>
              <a:t>Clay </a:t>
            </a:r>
          </a:p>
          <a:p>
            <a:pPr marL="91440" marR="0" indent="0" algn="l">
              <a:lnSpc>
                <a:spcPts val="1000"/>
              </a:lnSpc>
              <a:spcBef>
                <a:spcPts val="20"/>
              </a:spcBef>
              <a:spcAft>
                <a:spcPts val="0"/>
              </a:spcAft>
            </a:pPr>
            <a:r>
              <a:rPr lang="en-US" sz="850" spc="30">
                <a:solidFill>
                  <a:srgbClr val="000000"/>
                </a:solidFill>
                <a:latin typeface="Verdana" panose="02020603050405020304" pitchFamily="2"/>
              </a:rPr>
              <a:t>10/135 </a:t>
            </a:r>
          </a:p>
          <a:p>
            <a:pPr marL="91440" marR="0" indent="0" algn="l">
              <a:lnSpc>
                <a:spcPts val="1000"/>
              </a:lnSpc>
              <a:spcBef>
                <a:spcPts val="55"/>
              </a:spcBef>
              <a:spcAft>
                <a:spcPts val="875"/>
              </a:spcAft>
            </a:pPr>
            <a:r>
              <a:rPr lang="en-US" sz="850" spc="85">
                <a:solidFill>
                  <a:srgbClr val="000000"/>
                </a:solidFill>
                <a:latin typeface="Verdana" panose="02020603050405020304" pitchFamily="2"/>
              </a:rPr>
              <a:t>7.4% </a:t>
            </a:r>
          </a:p>
        </p:txBody>
      </p:sp>
      <p:sp>
        <p:nvSpPr>
          <p:cNvPr id="44" name="Text Placeholder 43"/>
          <p:cNvSpPr>
            <a:spLocks noGrp="1"/>
          </p:cNvSpPr>
          <p:nvPr>
            <p:ph type="body" idx="10"/>
          </p:nvPr>
        </p:nvSpPr>
        <p:spPr>
          <a:xfrm>
            <a:off x="8058785" y="3404870"/>
            <a:ext cx="329565" cy="444500"/>
          </a:xfrm>
          <a:prstGeom prst="rect">
            <a:avLst/>
          </a:prstGeom>
          <a:solidFill>
            <a:srgbClr val="FEEFDB"/>
          </a:solidFill>
          <a:ln w="0" cmpd="sng">
            <a:noFill/>
            <a:prstDash val="solid"/>
          </a:ln>
        </p:spPr>
        <p:txBody>
          <a:bodyPr vert="horz" lIns="0" tIns="0" rIns="0" bIns="0" anchor="t"/>
          <a:lstStyle/>
          <a:p>
            <a:pPr marL="0" marR="0" indent="0" algn="just">
              <a:lnSpc>
                <a:spcPts val="800"/>
              </a:lnSpc>
              <a:spcAft>
                <a:spcPts val="0"/>
              </a:spcAft>
            </a:pPr>
            <a:r>
              <a:rPr lang="en-US" sz="850" spc="-110">
                <a:solidFill>
                  <a:srgbClr val="000000"/>
                </a:solidFill>
                <a:latin typeface="Verdana" panose="02020603050405020304" pitchFamily="2"/>
              </a:rPr>
              <a:t>Boone </a:t>
            </a:r>
          </a:p>
          <a:p>
            <a:pPr marL="0" marR="0" indent="0" algn="just">
              <a:lnSpc>
                <a:spcPts val="1000"/>
              </a:lnSpc>
              <a:spcBef>
                <a:spcPts val="45"/>
              </a:spcBef>
              <a:spcAft>
                <a:spcPts val="0"/>
              </a:spcAft>
            </a:pPr>
            <a:r>
              <a:rPr lang="en-US" sz="850" spc="-30">
                <a:solidFill>
                  <a:srgbClr val="000000"/>
                </a:solidFill>
                <a:latin typeface="Verdana" panose="02020603050405020304" pitchFamily="2"/>
              </a:rPr>
              <a:t>2/44 </a:t>
            </a:r>
          </a:p>
          <a:p>
            <a:pPr marL="0" marR="0" indent="0" algn="just">
              <a:lnSpc>
                <a:spcPts val="1000"/>
              </a:lnSpc>
              <a:spcBef>
                <a:spcPts val="55"/>
              </a:spcBef>
              <a:spcAft>
                <a:spcPts val="0"/>
              </a:spcAft>
            </a:pPr>
            <a:r>
              <a:rPr lang="en-US" sz="850" spc="-50">
                <a:solidFill>
                  <a:srgbClr val="000000"/>
                </a:solidFill>
                <a:latin typeface="Verdana" panose="02020603050405020304" pitchFamily="2"/>
              </a:rPr>
              <a:t>4.5% </a:t>
            </a:r>
          </a:p>
        </p:txBody>
      </p:sp>
      <p:sp>
        <p:nvSpPr>
          <p:cNvPr id="45" name="Text Placeholder 44"/>
          <p:cNvSpPr>
            <a:spLocks noGrp="1"/>
          </p:cNvSpPr>
          <p:nvPr>
            <p:ph type="body" idx="10"/>
          </p:nvPr>
        </p:nvSpPr>
        <p:spPr>
          <a:xfrm>
            <a:off x="8235950" y="3849370"/>
            <a:ext cx="304800" cy="372110"/>
          </a:xfrm>
          <a:prstGeom prst="rect">
            <a:avLst/>
          </a:prstGeom>
          <a:solidFill>
            <a:srgbClr val="FEEFDB"/>
          </a:solidFill>
          <a:ln w="0" cmpd="sng">
            <a:noFill/>
            <a:prstDash val="solid"/>
          </a:ln>
        </p:spPr>
        <p:txBody>
          <a:bodyPr vert="horz" lIns="0" tIns="3175" rIns="0" bIns="0" anchor="t"/>
          <a:lstStyle/>
          <a:p>
            <a:pPr marL="0" marR="0" indent="0" algn="just">
              <a:lnSpc>
                <a:spcPts val="1000"/>
              </a:lnSpc>
              <a:spcAft>
                <a:spcPts val="0"/>
              </a:spcAft>
            </a:pPr>
            <a:r>
              <a:rPr lang="en-US" sz="850" spc="-30">
                <a:solidFill>
                  <a:srgbClr val="000000"/>
                </a:solidFill>
                <a:latin typeface="Verdana" panose="02020603050405020304" pitchFamily="2"/>
              </a:rPr>
              <a:t>ance </a:t>
            </a:r>
          </a:p>
          <a:p>
            <a:pPr marL="0" marR="0" indent="0" algn="just">
              <a:lnSpc>
                <a:spcPts val="1000"/>
              </a:lnSpc>
              <a:spcBef>
                <a:spcPts val="45"/>
              </a:spcBef>
              <a:spcAft>
                <a:spcPts val="0"/>
              </a:spcAft>
            </a:pPr>
            <a:r>
              <a:rPr lang="en-US" sz="850" spc="-30">
                <a:solidFill>
                  <a:srgbClr val="000000"/>
                </a:solidFill>
                <a:latin typeface="Verdana" panose="02020603050405020304" pitchFamily="2"/>
              </a:rPr>
              <a:t>4/43 </a:t>
            </a:r>
          </a:p>
          <a:p>
            <a:pPr marL="0" marR="0" indent="0" algn="just">
              <a:lnSpc>
                <a:spcPts val="800"/>
              </a:lnSpc>
              <a:spcBef>
                <a:spcPts val="55"/>
              </a:spcBef>
              <a:spcAft>
                <a:spcPts val="0"/>
              </a:spcAft>
            </a:pPr>
            <a:r>
              <a:rPr lang="en-US" sz="850" spc="-95">
                <a:solidFill>
                  <a:srgbClr val="000000"/>
                </a:solidFill>
                <a:latin typeface="Verdana" panose="02020603050405020304" pitchFamily="2"/>
              </a:rPr>
              <a:t>9.3% </a:t>
            </a:r>
          </a:p>
        </p:txBody>
      </p:sp>
      <p:sp>
        <p:nvSpPr>
          <p:cNvPr id="46" name="Text Placeholder 45"/>
          <p:cNvSpPr>
            <a:spLocks noGrp="1"/>
          </p:cNvSpPr>
          <p:nvPr>
            <p:ph type="body" idx="10"/>
          </p:nvPr>
        </p:nvSpPr>
        <p:spPr>
          <a:xfrm>
            <a:off x="8488680" y="2392680"/>
            <a:ext cx="600710" cy="563880"/>
          </a:xfrm>
          <a:prstGeom prst="rect">
            <a:avLst/>
          </a:prstGeom>
          <a:solidFill>
            <a:srgbClr val="FEEFDB"/>
          </a:solidFill>
          <a:ln w="0" cmpd="sng">
            <a:noFill/>
            <a:prstDash val="solid"/>
          </a:ln>
        </p:spPr>
        <p:txBody>
          <a:bodyPr vert="horz" lIns="0" tIns="86360" rIns="0" bIns="0" anchor="t"/>
          <a:lstStyle/>
          <a:p>
            <a:pPr marL="91440" marR="0" indent="0" algn="l">
              <a:lnSpc>
                <a:spcPts val="1000"/>
              </a:lnSpc>
              <a:spcAft>
                <a:spcPts val="0"/>
              </a:spcAft>
            </a:pPr>
            <a:r>
              <a:rPr lang="en-US" sz="850" spc="75">
                <a:solidFill>
                  <a:srgbClr val="000000"/>
                </a:solidFill>
                <a:latin typeface="Verdana" panose="02020603050405020304" pitchFamily="2"/>
              </a:rPr>
              <a:t>Pierce </a:t>
            </a:r>
          </a:p>
          <a:p>
            <a:pPr marL="91440" marR="0" indent="0" algn="l">
              <a:lnSpc>
                <a:spcPts val="1000"/>
              </a:lnSpc>
              <a:spcBef>
                <a:spcPts val="25"/>
              </a:spcBef>
              <a:spcAft>
                <a:spcPts val="0"/>
              </a:spcAft>
            </a:pPr>
            <a:r>
              <a:rPr lang="en-US" sz="850" spc="90">
                <a:solidFill>
                  <a:srgbClr val="000000"/>
                </a:solidFill>
                <a:latin typeface="Verdana" panose="02020603050405020304" pitchFamily="2"/>
              </a:rPr>
              <a:t>1/65 </a:t>
            </a:r>
          </a:p>
          <a:p>
            <a:pPr marL="91440" marR="0" indent="0" algn="l">
              <a:lnSpc>
                <a:spcPts val="1000"/>
              </a:lnSpc>
              <a:spcBef>
                <a:spcPts val="60"/>
              </a:spcBef>
              <a:spcAft>
                <a:spcPts val="610"/>
              </a:spcAft>
            </a:pPr>
            <a:r>
              <a:rPr lang="en-US" sz="850" spc="95">
                <a:solidFill>
                  <a:srgbClr val="000000"/>
                </a:solidFill>
                <a:latin typeface="Verdana" panose="02020603050405020304" pitchFamily="2"/>
              </a:rPr>
              <a:t>1.5% </a:t>
            </a:r>
          </a:p>
        </p:txBody>
      </p:sp>
      <p:sp>
        <p:nvSpPr>
          <p:cNvPr id="47" name="Text Placeholder 46"/>
          <p:cNvSpPr>
            <a:spLocks noGrp="1"/>
          </p:cNvSpPr>
          <p:nvPr>
            <p:ph type="body" idx="10"/>
          </p:nvPr>
        </p:nvSpPr>
        <p:spPr>
          <a:xfrm>
            <a:off x="8503920" y="2974975"/>
            <a:ext cx="603250" cy="521335"/>
          </a:xfrm>
          <a:prstGeom prst="rect">
            <a:avLst/>
          </a:prstGeom>
          <a:solidFill>
            <a:srgbClr val="FACB8D"/>
          </a:solidFill>
          <a:ln w="0" cmpd="sng">
            <a:noFill/>
            <a:prstDash val="solid"/>
          </a:ln>
        </p:spPr>
        <p:txBody>
          <a:bodyPr vert="horz" lIns="0" tIns="74295" rIns="0" bIns="0" anchor="t"/>
          <a:lstStyle/>
          <a:p>
            <a:pPr marL="91440" marR="0" indent="0" algn="l">
              <a:lnSpc>
                <a:spcPts val="1000"/>
              </a:lnSpc>
              <a:spcAft>
                <a:spcPts val="0"/>
              </a:spcAft>
            </a:pPr>
            <a:r>
              <a:rPr lang="en-US" sz="850" spc="-15">
                <a:solidFill>
                  <a:srgbClr val="000000"/>
                </a:solidFill>
                <a:latin typeface="Verdana" panose="02020603050405020304" pitchFamily="2"/>
              </a:rPr>
              <a:t>Madison </a:t>
            </a:r>
          </a:p>
          <a:p>
            <a:pPr marL="91440" marR="0" indent="0" algn="l">
              <a:lnSpc>
                <a:spcPts val="1000"/>
              </a:lnSpc>
              <a:spcBef>
                <a:spcPts val="45"/>
              </a:spcBef>
              <a:spcAft>
                <a:spcPts val="0"/>
              </a:spcAft>
            </a:pPr>
            <a:r>
              <a:rPr lang="en-US" sz="850" spc="-35">
                <a:solidFill>
                  <a:srgbClr val="000000"/>
                </a:solidFill>
                <a:latin typeface="Verdana" panose="02020603050405020304" pitchFamily="2"/>
              </a:rPr>
              <a:t>186/795 </a:t>
            </a:r>
          </a:p>
          <a:p>
            <a:pPr marL="91440" marR="0" indent="0" algn="l">
              <a:lnSpc>
                <a:spcPts val="1000"/>
              </a:lnSpc>
              <a:spcBef>
                <a:spcPts val="40"/>
              </a:spcBef>
              <a:spcAft>
                <a:spcPts val="360"/>
              </a:spcAft>
            </a:pPr>
            <a:r>
              <a:rPr lang="en-US" sz="850" spc="-25">
                <a:solidFill>
                  <a:srgbClr val="000000"/>
                </a:solidFill>
                <a:latin typeface="Verdana" panose="02020603050405020304" pitchFamily="2"/>
              </a:rPr>
              <a:t>23.4% </a:t>
            </a:r>
          </a:p>
        </p:txBody>
      </p:sp>
      <p:sp>
        <p:nvSpPr>
          <p:cNvPr id="48" name="Text Placeholder 47"/>
          <p:cNvSpPr>
            <a:spLocks noGrp="1"/>
          </p:cNvSpPr>
          <p:nvPr>
            <p:ph type="body" idx="10"/>
          </p:nvPr>
        </p:nvSpPr>
        <p:spPr>
          <a:xfrm>
            <a:off x="8568055" y="4678680"/>
            <a:ext cx="597535" cy="548640"/>
          </a:xfrm>
          <a:prstGeom prst="rect">
            <a:avLst/>
          </a:prstGeom>
          <a:solidFill>
            <a:srgbClr val="FEEFDB"/>
          </a:solidFill>
          <a:ln w="0" cmpd="sng">
            <a:noFill/>
            <a:prstDash val="solid"/>
          </a:ln>
        </p:spPr>
        <p:txBody>
          <a:bodyPr vert="horz" lIns="0" tIns="74295" rIns="0" bIns="0" anchor="t"/>
          <a:lstStyle/>
          <a:p>
            <a:pPr marL="137160" marR="0" indent="0" algn="l">
              <a:lnSpc>
                <a:spcPts val="1000"/>
              </a:lnSpc>
              <a:spcAft>
                <a:spcPts val="0"/>
              </a:spcAft>
            </a:pPr>
            <a:r>
              <a:rPr lang="en-US" sz="850" spc="110">
                <a:solidFill>
                  <a:srgbClr val="000000"/>
                </a:solidFill>
                <a:latin typeface="Verdana" panose="02020603050405020304" pitchFamily="2"/>
              </a:rPr>
              <a:t>York </a:t>
            </a:r>
          </a:p>
          <a:p>
            <a:pPr marL="137160" marR="0" indent="0" algn="l">
              <a:lnSpc>
                <a:spcPts val="1000"/>
              </a:lnSpc>
              <a:spcBef>
                <a:spcPts val="70"/>
              </a:spcBef>
              <a:spcAft>
                <a:spcPts val="0"/>
              </a:spcAft>
            </a:pPr>
            <a:r>
              <a:rPr lang="en-US" sz="850" spc="0">
                <a:solidFill>
                  <a:srgbClr val="000000"/>
                </a:solidFill>
                <a:latin typeface="Verdana" panose="02020603050405020304" pitchFamily="2"/>
              </a:rPr>
              <a:t>15/197 </a:t>
            </a:r>
          </a:p>
          <a:p>
            <a:pPr marL="137160" marR="0" indent="0" algn="l">
              <a:lnSpc>
                <a:spcPts val="1000"/>
              </a:lnSpc>
              <a:spcBef>
                <a:spcPts val="45"/>
              </a:spcBef>
              <a:spcAft>
                <a:spcPts val="540"/>
              </a:spcAft>
            </a:pPr>
            <a:r>
              <a:rPr lang="en-US" sz="850" spc="75">
                <a:solidFill>
                  <a:srgbClr val="000000"/>
                </a:solidFill>
                <a:latin typeface="Verdana" panose="02020603050405020304" pitchFamily="2"/>
              </a:rPr>
              <a:t>7.6% </a:t>
            </a:r>
          </a:p>
        </p:txBody>
      </p:sp>
      <p:sp>
        <p:nvSpPr>
          <p:cNvPr id="49" name="Text Placeholder 48"/>
          <p:cNvSpPr>
            <a:spLocks noGrp="1"/>
          </p:cNvSpPr>
          <p:nvPr>
            <p:ph type="body" idx="10"/>
          </p:nvPr>
        </p:nvSpPr>
        <p:spPr>
          <a:xfrm>
            <a:off x="8726170" y="4264025"/>
            <a:ext cx="335280" cy="360045"/>
          </a:xfrm>
          <a:prstGeom prst="rect">
            <a:avLst/>
          </a:prstGeom>
          <a:solidFill>
            <a:srgbClr val="FEEFDB"/>
          </a:solidFill>
          <a:ln w="0" cmpd="sng">
            <a:noFill/>
            <a:prstDash val="solid"/>
          </a:ln>
        </p:spPr>
        <p:txBody>
          <a:bodyPr vert="horz" lIns="0" tIns="0" rIns="0" bIns="0" anchor="t"/>
          <a:lstStyle/>
          <a:p>
            <a:pPr marL="0" marR="0" indent="0" algn="l">
              <a:lnSpc>
                <a:spcPts val="900"/>
              </a:lnSpc>
              <a:spcAft>
                <a:spcPts val="0"/>
              </a:spcAft>
            </a:pPr>
            <a:r>
              <a:rPr lang="en-US" sz="850" spc="55">
                <a:solidFill>
                  <a:srgbClr val="000000"/>
                </a:solidFill>
                <a:latin typeface="Verdana" panose="02020603050405020304" pitchFamily="2"/>
              </a:rPr>
              <a:t>Polk </a:t>
            </a:r>
          </a:p>
          <a:p>
            <a:pPr marL="0" marR="0" indent="0" algn="l">
              <a:lnSpc>
                <a:spcPts val="1000"/>
              </a:lnSpc>
              <a:spcBef>
                <a:spcPts val="25"/>
              </a:spcBef>
              <a:spcAft>
                <a:spcPts val="0"/>
              </a:spcAft>
            </a:pPr>
            <a:r>
              <a:rPr lang="en-US" sz="850" spc="10">
                <a:solidFill>
                  <a:srgbClr val="000000"/>
                </a:solidFill>
                <a:latin typeface="Verdana" panose="02020603050405020304" pitchFamily="2"/>
              </a:rPr>
              <a:t>9/64 </a:t>
            </a:r>
          </a:p>
          <a:p>
            <a:pPr marL="0" marR="0" indent="0" algn="l">
              <a:lnSpc>
                <a:spcPts val="800"/>
              </a:lnSpc>
              <a:spcBef>
                <a:spcPts val="60"/>
              </a:spcBef>
              <a:spcAft>
                <a:spcPts val="0"/>
              </a:spcAft>
            </a:pPr>
            <a:r>
              <a:rPr lang="en-US" sz="850" spc="-140">
                <a:solidFill>
                  <a:srgbClr val="000000"/>
                </a:solidFill>
                <a:latin typeface="Verdana" panose="02020603050405020304" pitchFamily="2"/>
              </a:rPr>
              <a:t>14.1% </a:t>
            </a:r>
          </a:p>
        </p:txBody>
      </p:sp>
      <p:sp>
        <p:nvSpPr>
          <p:cNvPr id="50" name="Text Placeholder 49"/>
          <p:cNvSpPr>
            <a:spLocks noGrp="1"/>
          </p:cNvSpPr>
          <p:nvPr>
            <p:ph type="body" idx="10"/>
          </p:nvPr>
        </p:nvSpPr>
        <p:spPr>
          <a:xfrm>
            <a:off x="8741410" y="3569335"/>
            <a:ext cx="1536700" cy="432435"/>
          </a:xfrm>
          <a:prstGeom prst="rect">
            <a:avLst/>
          </a:prstGeom>
          <a:solidFill>
            <a:srgbClr val="FEEFDB"/>
          </a:solidFill>
          <a:ln w="0" cmpd="sng">
            <a:noFill/>
            <a:prstDash val="solid"/>
          </a:ln>
        </p:spPr>
        <p:txBody>
          <a:bodyPr vert="horz" lIns="0" tIns="0" rIns="0" bIns="0" anchor="t"/>
          <a:lstStyle/>
          <a:p>
            <a:pPr marL="0" marR="0" indent="0" algn="l">
              <a:lnSpc>
                <a:spcPts val="600"/>
              </a:lnSpc>
              <a:spcAft>
                <a:spcPts val="0"/>
              </a:spcAft>
              <a:tabLst>
                <a:tab pos="594360" algn="l"/>
              </a:tabLst>
            </a:pPr>
            <a:r>
              <a:rPr lang="en-US" sz="850" spc="-150">
                <a:solidFill>
                  <a:srgbClr val="000000"/>
                </a:solidFill>
                <a:latin typeface="Verdana" panose="02020603050405020304" pitchFamily="2"/>
              </a:rPr>
              <a:t>Platte Colfax642258/402124/730 </a:t>
            </a:r>
          </a:p>
          <a:p>
            <a:pPr marL="548640" marR="0" indent="0" algn="l">
              <a:lnSpc>
                <a:spcPts val="1000"/>
              </a:lnSpc>
              <a:spcBef>
                <a:spcPts val="45"/>
              </a:spcBef>
              <a:spcAft>
                <a:spcPts val="0"/>
              </a:spcAft>
              <a:tabLst>
                <a:tab pos="1508760" algn="r"/>
              </a:tabLst>
            </a:pPr>
            <a:r>
              <a:rPr lang="en-US" sz="850" spc="0">
                <a:solidFill>
                  <a:srgbClr val="995637"/>
                </a:solidFill>
                <a:latin typeface="Verdana" panose="02020603050405020304" pitchFamily="2"/>
              </a:rPr>
              <a:t>.</a:t>
            </a:r>
            <a:r>
              <a:rPr lang="en-US" sz="100" spc="0">
                <a:solidFill>
                  <a:srgbClr val="000000"/>
                </a:solidFill>
                <a:latin typeface="Verdana" panose="02020603050405020304" pitchFamily="2"/>
              </a:rPr>
              <a:t> </a:t>
            </a:r>
            <a:r>
              <a:rPr lang="en-US" sz="850" spc="0">
                <a:solidFill>
                  <a:srgbClr val="000000"/>
                </a:solidFill>
                <a:latin typeface="Verdana" panose="02020603050405020304" pitchFamily="2"/>
              </a:rPr>
              <a:t>Dodge </a:t>
            </a:r>
          </a:p>
          <a:p>
            <a:pPr marL="0" marR="0" indent="0" algn="l">
              <a:lnSpc>
                <a:spcPts val="600"/>
              </a:lnSpc>
              <a:spcBef>
                <a:spcPts val="0"/>
              </a:spcBef>
              <a:spcAft>
                <a:spcPts val="0"/>
              </a:spcAft>
            </a:pPr>
            <a:r>
              <a:rPr lang="en-US" sz="850" spc="0" baseline="30000">
                <a:solidFill>
                  <a:srgbClr val="000000"/>
                </a:solidFill>
                <a:latin typeface="Verdana" panose="02020603050405020304" pitchFamily="2"/>
              </a:rPr>
              <a:t>2</a:t>
            </a:r>
            <a:r>
              <a:rPr lang="en-US" sz="100" spc="0">
                <a:solidFill>
                  <a:srgbClr val="000000"/>
                </a:solidFill>
                <a:latin typeface="Verdana" panose="02020603050405020304" pitchFamily="2"/>
              </a:rPr>
              <a:t> </a:t>
            </a:r>
          </a:p>
          <a:p>
            <a:pPr marL="0" marR="0" indent="0" algn="l">
              <a:lnSpc>
                <a:spcPts val="1700"/>
              </a:lnSpc>
              <a:spcBef>
                <a:spcPts val="0"/>
              </a:spcBef>
              <a:spcAft>
                <a:spcPts val="0"/>
              </a:spcAft>
              <a:tabLst>
                <a:tab pos="457200" algn="l"/>
              </a:tabLst>
            </a:pPr>
            <a:r>
              <a:rPr lang="en-US" sz="850" spc="-30">
                <a:solidFill>
                  <a:srgbClr val="000000"/>
                </a:solidFill>
                <a:latin typeface="Verdana" panose="02020603050405020304" pitchFamily="2"/>
              </a:rPr>
              <a:t>32.6%09/</a:t>
            </a:r>
            <a:r>
              <a:rPr lang="en-US" sz="100" spc="-30">
                <a:solidFill>
                  <a:srgbClr val="FB8C58"/>
                </a:solidFill>
                <a:latin typeface="Verdana" panose="02020603050405020304" pitchFamily="2"/>
              </a:rPr>
              <a:t> </a:t>
            </a:r>
            <a:r>
              <a:rPr lang="en-US" sz="850" spc="-30">
                <a:solidFill>
                  <a:srgbClr val="FB8C58"/>
                </a:solidFill>
                <a:latin typeface="Verdana" panose="02020603050405020304" pitchFamily="2"/>
              </a:rPr>
              <a:t>_</a:t>
            </a:r>
            <a:r>
              <a:rPr lang="en-US" sz="850" spc="-30">
                <a:solidFill>
                  <a:srgbClr val="995637"/>
                </a:solidFill>
                <a:latin typeface="Verdana" panose="02020603050405020304" pitchFamily="2"/>
              </a:rPr>
              <a:t> j64.2%</a:t>
            </a:r>
            <a:r>
              <a:rPr lang="en-US" sz="850" u="sng" spc="-30">
                <a:solidFill>
                  <a:srgbClr val="682711"/>
                </a:solidFill>
                <a:latin typeface="Verdana" panose="02020603050405020304" pitchFamily="2"/>
              </a:rPr>
              <a:t> i</a:t>
            </a:r>
            <a:r>
              <a:rPr lang="en-US" sz="850" spc="-30">
                <a:solidFill>
                  <a:srgbClr val="000000"/>
                </a:solidFill>
                <a:latin typeface="Verdana" panose="02020603050405020304" pitchFamily="2"/>
              </a:rPr>
              <a:t> 17% </a:t>
            </a:r>
          </a:p>
        </p:txBody>
      </p:sp>
      <p:sp>
        <p:nvSpPr>
          <p:cNvPr id="51" name="Text Placeholder 50"/>
          <p:cNvSpPr>
            <a:spLocks noGrp="1"/>
          </p:cNvSpPr>
          <p:nvPr>
            <p:ph type="body" idx="10"/>
          </p:nvPr>
        </p:nvSpPr>
        <p:spPr>
          <a:xfrm>
            <a:off x="9323705" y="4001770"/>
            <a:ext cx="307975" cy="539750"/>
          </a:xfrm>
          <a:prstGeom prst="rect">
            <a:avLst/>
          </a:prstGeom>
          <a:solidFill>
            <a:srgbClr val="FEEFDB"/>
          </a:solidFill>
          <a:ln w="0" cmpd="sng">
            <a:noFill/>
            <a:prstDash val="solid"/>
          </a:ln>
        </p:spPr>
        <p:txBody>
          <a:bodyPr vert="horz" lIns="0" tIns="0" rIns="0" bIns="0" anchor="t"/>
          <a:lstStyle/>
          <a:p>
            <a:pPr marL="0" marR="0" indent="0" algn="l">
              <a:lnSpc>
                <a:spcPts val="1700"/>
              </a:lnSpc>
              <a:spcAft>
                <a:spcPts val="0"/>
              </a:spcAft>
              <a:tabLst>
                <a:tab pos="-125095" algn="l"/>
              </a:tabLst>
            </a:pPr>
            <a:r>
              <a:rPr lang="en-US" sz="850" spc="-30">
                <a:solidFill>
                  <a:srgbClr val="000000"/>
                </a:solidFill>
                <a:latin typeface="Verdana" panose="02020603050405020304" pitchFamily="2"/>
              </a:rPr>
              <a:t>Butler </a:t>
            </a:r>
          </a:p>
          <a:p>
            <a:pPr marL="0" marR="0" indent="0" algn="l">
              <a:lnSpc>
                <a:spcPts val="1800"/>
              </a:lnSpc>
              <a:spcBef>
                <a:spcPts val="190"/>
              </a:spcBef>
              <a:spcAft>
                <a:spcPts val="0"/>
              </a:spcAft>
            </a:pPr>
            <a:r>
              <a:rPr lang="en-US" sz="850" spc="-270">
                <a:solidFill>
                  <a:srgbClr val="000000"/>
                </a:solidFill>
                <a:latin typeface="Verdana" panose="02020603050405020304" pitchFamily="2"/>
              </a:rPr>
              <a:t>9</a:t>
            </a:r>
            <a:r>
              <a:rPr lang="en-US" sz="850" spc="-270" baseline="30000">
                <a:solidFill>
                  <a:srgbClr val="000000"/>
                </a:solidFill>
                <a:latin typeface="Verdana" panose="02020603050405020304" pitchFamily="2"/>
              </a:rPr>
              <a:t>9</a:t>
            </a:r>
            <a:r>
              <a:rPr lang="en-US" sz="850" spc="-270">
                <a:solidFill>
                  <a:srgbClr val="000000"/>
                </a:solidFill>
                <a:latin typeface="Verdana" panose="02020603050405020304" pitchFamily="2"/>
              </a:rPr>
              <a:t>.</a:t>
            </a:r>
            <a:r>
              <a:rPr lang="en-US" sz="850" spc="-270" baseline="30000">
                <a:solidFill>
                  <a:srgbClr val="000000"/>
                </a:solidFill>
                <a:latin typeface="Verdana" panose="02020603050405020304" pitchFamily="2"/>
              </a:rPr>
              <a:t>/</a:t>
            </a:r>
            <a:r>
              <a:rPr lang="en-US" sz="850" spc="-270">
                <a:solidFill>
                  <a:srgbClr val="000000"/>
                </a:solidFill>
                <a:latin typeface="Verdana" panose="02020603050405020304" pitchFamily="2"/>
              </a:rPr>
              <a:t>7</a:t>
            </a:r>
            <a:r>
              <a:rPr lang="en-US" sz="850" spc="-270" baseline="30000">
                <a:solidFill>
                  <a:srgbClr val="000000"/>
                </a:solidFill>
                <a:latin typeface="Verdana" panose="02020603050405020304" pitchFamily="2"/>
              </a:rPr>
              <a:t>9</a:t>
            </a:r>
            <a:r>
              <a:rPr lang="en-US" sz="850" spc="-270">
                <a:solidFill>
                  <a:srgbClr val="000000"/>
                </a:solidFill>
                <a:latin typeface="Verdana" panose="02020603050405020304" pitchFamily="2"/>
              </a:rPr>
              <a:t>°/</a:t>
            </a:r>
            <a:r>
              <a:rPr lang="en-US" sz="850" spc="-270" baseline="30000">
                <a:solidFill>
                  <a:srgbClr val="000000"/>
                </a:solidFill>
                <a:latin typeface="Verdana" panose="02020603050405020304" pitchFamily="2"/>
              </a:rPr>
              <a:t>3</a:t>
            </a:r>
            <a:r>
              <a:rPr lang="en-US" sz="850" spc="-270">
                <a:solidFill>
                  <a:srgbClr val="000000"/>
                </a:solidFill>
                <a:latin typeface="Verdana" panose="02020603050405020304" pitchFamily="2"/>
              </a:rPr>
              <a:t>0 </a:t>
            </a:r>
          </a:p>
        </p:txBody>
      </p:sp>
      <p:sp>
        <p:nvSpPr>
          <p:cNvPr id="52" name="Text Placeholder 51"/>
          <p:cNvSpPr>
            <a:spLocks noGrp="1"/>
          </p:cNvSpPr>
          <p:nvPr>
            <p:ph type="body" idx="10"/>
          </p:nvPr>
        </p:nvSpPr>
        <p:spPr>
          <a:xfrm>
            <a:off x="9183370" y="4657090"/>
            <a:ext cx="597535" cy="554990"/>
          </a:xfrm>
          <a:prstGeom prst="rect">
            <a:avLst/>
          </a:prstGeom>
          <a:solidFill>
            <a:srgbClr val="FEEFDB"/>
          </a:solidFill>
          <a:ln w="0" cmpd="sng">
            <a:noFill/>
            <a:prstDash val="solid"/>
          </a:ln>
        </p:spPr>
        <p:txBody>
          <a:bodyPr vert="horz" lIns="0" tIns="80645" rIns="0" bIns="0" anchor="t"/>
          <a:lstStyle/>
          <a:p>
            <a:pPr marL="45720" marR="0" indent="0" algn="l">
              <a:lnSpc>
                <a:spcPts val="1000"/>
              </a:lnSpc>
              <a:spcAft>
                <a:spcPts val="0"/>
              </a:spcAft>
            </a:pPr>
            <a:r>
              <a:rPr lang="en-US" sz="850" spc="70">
                <a:solidFill>
                  <a:srgbClr val="000000"/>
                </a:solidFill>
                <a:latin typeface="Verdana" panose="02020603050405020304" pitchFamily="2"/>
              </a:rPr>
              <a:t>Seward </a:t>
            </a:r>
          </a:p>
          <a:p>
            <a:pPr marL="45720" marR="0" indent="0" algn="l">
              <a:lnSpc>
                <a:spcPts val="1000"/>
              </a:lnSpc>
              <a:spcBef>
                <a:spcPts val="70"/>
              </a:spcBef>
              <a:spcAft>
                <a:spcPts val="0"/>
              </a:spcAft>
            </a:pPr>
            <a:r>
              <a:rPr lang="en-US" sz="850" spc="50">
                <a:solidFill>
                  <a:srgbClr val="000000"/>
                </a:solidFill>
                <a:latin typeface="Verdana" panose="02020603050405020304" pitchFamily="2"/>
              </a:rPr>
              <a:t>13/217 </a:t>
            </a:r>
          </a:p>
          <a:p>
            <a:pPr marL="45720" marR="0" indent="0" algn="ctr">
              <a:lnSpc>
                <a:spcPts val="1000"/>
              </a:lnSpc>
              <a:spcBef>
                <a:spcPts val="45"/>
              </a:spcBef>
              <a:spcAft>
                <a:spcPts val="590"/>
              </a:spcAft>
            </a:pPr>
            <a:r>
              <a:rPr lang="en-US" sz="850" spc="185">
                <a:solidFill>
                  <a:srgbClr val="000000"/>
                </a:solidFill>
                <a:latin typeface="Verdana" panose="02020603050405020304" pitchFamily="2"/>
              </a:rPr>
              <a:t>6% </a:t>
            </a:r>
          </a:p>
        </p:txBody>
      </p:sp>
      <p:sp>
        <p:nvSpPr>
          <p:cNvPr id="53" name="Text Placeholder 52"/>
          <p:cNvSpPr>
            <a:spLocks noGrp="1"/>
          </p:cNvSpPr>
          <p:nvPr>
            <p:ph type="body" idx="10"/>
          </p:nvPr>
        </p:nvSpPr>
        <p:spPr>
          <a:xfrm>
            <a:off x="9555480" y="1962785"/>
            <a:ext cx="926465" cy="360045"/>
          </a:xfrm>
          <a:prstGeom prst="rect">
            <a:avLst/>
          </a:prstGeom>
          <a:solidFill>
            <a:srgbClr val="FEEFDB"/>
          </a:solidFill>
          <a:ln w="0" cmpd="sng">
            <a:noFill/>
            <a:prstDash val="solid"/>
          </a:ln>
        </p:spPr>
        <p:txBody>
          <a:bodyPr vert="horz" lIns="0" tIns="0" rIns="0" bIns="0" anchor="t"/>
          <a:lstStyle/>
          <a:p>
            <a:pPr marL="0" marR="0" indent="0" algn="l">
              <a:lnSpc>
                <a:spcPts val="800"/>
              </a:lnSpc>
              <a:spcAft>
                <a:spcPts val="0"/>
              </a:spcAft>
            </a:pPr>
            <a:r>
              <a:rPr lang="en-US" sz="850" spc="-30">
                <a:solidFill>
                  <a:srgbClr val="000000"/>
                </a:solidFill>
                <a:latin typeface="Verdana" panose="02020603050405020304" pitchFamily="2"/>
              </a:rPr>
              <a:t>Dixon </a:t>
            </a:r>
          </a:p>
          <a:p>
            <a:pPr marL="0" marR="0" indent="0" algn="l">
              <a:lnSpc>
                <a:spcPts val="1100"/>
              </a:lnSpc>
              <a:spcBef>
                <a:spcPts val="0"/>
              </a:spcBef>
              <a:spcAft>
                <a:spcPts val="0"/>
              </a:spcAft>
            </a:pPr>
            <a:r>
              <a:rPr lang="en-US" sz="850" spc="45">
                <a:solidFill>
                  <a:srgbClr val="000000"/>
                </a:solidFill>
                <a:latin typeface="Verdana" panose="02020603050405020304" pitchFamily="2"/>
              </a:rPr>
              <a:t>14/67 Dakota </a:t>
            </a:r>
          </a:p>
          <a:p>
            <a:pPr marL="0" marR="0" indent="0" algn="l">
              <a:lnSpc>
                <a:spcPts val="900"/>
              </a:lnSpc>
              <a:spcBef>
                <a:spcPts val="45"/>
              </a:spcBef>
              <a:spcAft>
                <a:spcPts val="0"/>
              </a:spcAft>
              <a:tabLst>
                <a:tab pos="914400" algn="r"/>
              </a:tabLst>
            </a:pPr>
            <a:r>
              <a:rPr lang="en-US" sz="850" spc="0">
                <a:solidFill>
                  <a:srgbClr val="000000"/>
                </a:solidFill>
                <a:latin typeface="Verdana" panose="02020603050405020304" pitchFamily="2"/>
              </a:rPr>
              <a:t>20.9% 6 </a:t>
            </a:r>
          </a:p>
        </p:txBody>
      </p:sp>
      <p:sp>
        <p:nvSpPr>
          <p:cNvPr id="54" name="Text Placeholder 53"/>
          <p:cNvSpPr>
            <a:spLocks noGrp="1"/>
          </p:cNvSpPr>
          <p:nvPr>
            <p:ph type="body" idx="10"/>
          </p:nvPr>
        </p:nvSpPr>
        <p:spPr>
          <a:xfrm>
            <a:off x="6239510" y="2286000"/>
            <a:ext cx="249555" cy="359410"/>
          </a:xfrm>
          <a:prstGeom prst="rect">
            <a:avLst/>
          </a:prstGeom>
          <a:solidFill>
            <a:srgbClr val="FFFFFF"/>
          </a:solidFill>
          <a:ln w="0" cmpd="sng">
            <a:noFill/>
            <a:prstDash val="solid"/>
          </a:ln>
        </p:spPr>
        <p:txBody>
          <a:bodyPr vert="horz" lIns="0" tIns="0" rIns="0" bIns="0" anchor="t"/>
          <a:lstStyle/>
          <a:p>
            <a:pPr marL="0" marR="0" indent="0" algn="l">
              <a:lnSpc>
                <a:spcPts val="900"/>
              </a:lnSpc>
              <a:spcAft>
                <a:spcPts val="0"/>
              </a:spcAft>
            </a:pPr>
            <a:r>
              <a:rPr lang="en-US" sz="850" spc="-135">
                <a:solidFill>
                  <a:srgbClr val="000000"/>
                </a:solidFill>
                <a:latin typeface="Verdana" panose="02020603050405020304" pitchFamily="2"/>
              </a:rPr>
              <a:t>Rock </a:t>
            </a:r>
          </a:p>
          <a:p>
            <a:pPr marL="0" marR="0" indent="0" algn="l">
              <a:lnSpc>
                <a:spcPts val="1000"/>
              </a:lnSpc>
              <a:spcBef>
                <a:spcPts val="25"/>
              </a:spcBef>
              <a:spcAft>
                <a:spcPts val="0"/>
              </a:spcAft>
            </a:pPr>
            <a:r>
              <a:rPr lang="en-US" sz="850" spc="-20">
                <a:solidFill>
                  <a:srgbClr val="000000"/>
                </a:solidFill>
                <a:latin typeface="Verdana" panose="02020603050405020304" pitchFamily="2"/>
              </a:rPr>
              <a:t>0/5 </a:t>
            </a:r>
          </a:p>
          <a:p>
            <a:pPr marL="0" marR="0" indent="0" algn="l">
              <a:lnSpc>
                <a:spcPts val="900"/>
              </a:lnSpc>
              <a:spcBef>
                <a:spcPts val="60"/>
              </a:spcBef>
              <a:spcAft>
                <a:spcPts val="0"/>
              </a:spcAft>
            </a:pPr>
            <a:r>
              <a:rPr lang="en-US" sz="850" spc="-20">
                <a:solidFill>
                  <a:srgbClr val="000000"/>
                </a:solidFill>
                <a:latin typeface="Verdana" panose="02020603050405020304" pitchFamily="2"/>
              </a:rPr>
              <a:t>0% </a:t>
            </a:r>
          </a:p>
        </p:txBody>
      </p:sp>
      <p:sp>
        <p:nvSpPr>
          <p:cNvPr id="55" name="Text Placeholder 54"/>
          <p:cNvSpPr>
            <a:spLocks noGrp="1"/>
          </p:cNvSpPr>
          <p:nvPr>
            <p:ph type="body" idx="10"/>
          </p:nvPr>
        </p:nvSpPr>
        <p:spPr>
          <a:xfrm>
            <a:off x="457200" y="3151505"/>
            <a:ext cx="606425" cy="360045"/>
          </a:xfrm>
          <a:prstGeom prst="rect">
            <a:avLst/>
          </a:prstGeom>
          <a:solidFill>
            <a:srgbClr val="FEEFDB"/>
          </a:solidFill>
          <a:ln w="0" cmpd="sng">
            <a:noFill/>
            <a:prstDash val="solid"/>
          </a:ln>
        </p:spPr>
        <p:txBody>
          <a:bodyPr vert="horz" lIns="0" tIns="0" rIns="0" bIns="0" anchor="t"/>
          <a:lstStyle/>
          <a:p>
            <a:pPr marL="0" marR="0" indent="0" algn="l">
              <a:lnSpc>
                <a:spcPts val="800"/>
              </a:lnSpc>
              <a:spcAft>
                <a:spcPts val="0"/>
              </a:spcAft>
            </a:pPr>
            <a:r>
              <a:rPr lang="en-US" sz="850" spc="-55">
                <a:solidFill>
                  <a:srgbClr val="000000"/>
                </a:solidFill>
                <a:latin typeface="Verdana" panose="02020603050405020304" pitchFamily="2"/>
              </a:rPr>
              <a:t>Scotts Bluff </a:t>
            </a:r>
          </a:p>
          <a:p>
            <a:pPr marL="91440" marR="0" indent="0" algn="l">
              <a:lnSpc>
                <a:spcPts val="1000"/>
              </a:lnSpc>
              <a:spcBef>
                <a:spcPts val="60"/>
              </a:spcBef>
              <a:spcAft>
                <a:spcPts val="0"/>
              </a:spcAft>
            </a:pPr>
            <a:r>
              <a:rPr lang="en-US" sz="850" spc="-25">
                <a:solidFill>
                  <a:srgbClr val="000000"/>
                </a:solidFill>
                <a:latin typeface="Verdana" panose="02020603050405020304" pitchFamily="2"/>
              </a:rPr>
              <a:t>34/404 </a:t>
            </a:r>
          </a:p>
          <a:p>
            <a:pPr marL="137160" marR="0" indent="0" algn="l">
              <a:lnSpc>
                <a:spcPts val="900"/>
              </a:lnSpc>
              <a:spcBef>
                <a:spcPts val="55"/>
              </a:spcBef>
              <a:spcAft>
                <a:spcPts val="0"/>
              </a:spcAft>
            </a:pPr>
            <a:r>
              <a:rPr lang="en-US" sz="850" spc="-25">
                <a:solidFill>
                  <a:srgbClr val="000000"/>
                </a:solidFill>
                <a:latin typeface="Verdana" panose="02020603050405020304" pitchFamily="2"/>
              </a:rPr>
              <a:t>8.4% </a:t>
            </a:r>
          </a:p>
        </p:txBody>
      </p:sp>
      <p:sp>
        <p:nvSpPr>
          <p:cNvPr id="56" name="Text Placeholder 55"/>
          <p:cNvSpPr>
            <a:spLocks noGrp="1"/>
          </p:cNvSpPr>
          <p:nvPr>
            <p:ph type="body" idx="10"/>
          </p:nvPr>
        </p:nvSpPr>
        <p:spPr>
          <a:xfrm>
            <a:off x="545465" y="3636010"/>
            <a:ext cx="372110" cy="360045"/>
          </a:xfrm>
          <a:prstGeom prst="rect">
            <a:avLst/>
          </a:prstGeom>
          <a:solidFill>
            <a:srgbClr val="FFFFFF"/>
          </a:solidFill>
          <a:ln w="0" cmpd="sng">
            <a:noFill/>
            <a:prstDash val="solid"/>
          </a:ln>
        </p:spPr>
        <p:txBody>
          <a:bodyPr vert="horz" lIns="0" tIns="0" rIns="0" bIns="0" anchor="t"/>
          <a:lstStyle/>
          <a:p>
            <a:pPr marL="45720" marR="0" indent="0" algn="l">
              <a:lnSpc>
                <a:spcPts val="900"/>
              </a:lnSpc>
              <a:spcAft>
                <a:spcPts val="0"/>
              </a:spcAft>
            </a:pPr>
            <a:r>
              <a:rPr lang="en-US" sz="850" spc="-150">
                <a:solidFill>
                  <a:srgbClr val="000000"/>
                </a:solidFill>
                <a:latin typeface="Verdana" panose="02020603050405020304" pitchFamily="2"/>
              </a:rPr>
              <a:t>Banner </a:t>
            </a:r>
          </a:p>
          <a:p>
            <a:pPr marL="45720" marR="0" indent="0" algn="l">
              <a:lnSpc>
                <a:spcPts val="1000"/>
              </a:lnSpc>
              <a:spcBef>
                <a:spcPts val="20"/>
              </a:spcBef>
              <a:spcAft>
                <a:spcPts val="0"/>
              </a:spcAft>
            </a:pPr>
            <a:r>
              <a:rPr lang="en-US" sz="850" spc="130">
                <a:solidFill>
                  <a:srgbClr val="000000"/>
                </a:solidFill>
                <a:latin typeface="Verdana" panose="02020603050405020304" pitchFamily="2"/>
              </a:rPr>
              <a:t>0/8 </a:t>
            </a:r>
          </a:p>
          <a:p>
            <a:pPr marL="45720" marR="0" indent="0" algn="l">
              <a:lnSpc>
                <a:spcPts val="900"/>
              </a:lnSpc>
              <a:spcBef>
                <a:spcPts val="55"/>
              </a:spcBef>
              <a:spcAft>
                <a:spcPts val="0"/>
              </a:spcAft>
            </a:pPr>
            <a:r>
              <a:rPr lang="en-US" sz="850" spc="190">
                <a:solidFill>
                  <a:srgbClr val="000000"/>
                </a:solidFill>
                <a:latin typeface="Verdana" panose="02020603050405020304" pitchFamily="2"/>
              </a:rPr>
              <a:t>0% </a:t>
            </a:r>
          </a:p>
        </p:txBody>
      </p:sp>
      <p:sp>
        <p:nvSpPr>
          <p:cNvPr id="57" name="Text Placeholder 56"/>
          <p:cNvSpPr>
            <a:spLocks noGrp="1"/>
          </p:cNvSpPr>
          <p:nvPr>
            <p:ph type="body" idx="10"/>
          </p:nvPr>
        </p:nvSpPr>
        <p:spPr>
          <a:xfrm>
            <a:off x="1322705" y="2551430"/>
            <a:ext cx="506095" cy="362585"/>
          </a:xfrm>
          <a:prstGeom prst="rect">
            <a:avLst/>
          </a:prstGeom>
          <a:solidFill>
            <a:srgbClr val="FEEFDB"/>
          </a:solidFill>
          <a:ln w="0" cmpd="sng">
            <a:noFill/>
            <a:prstDash val="solid"/>
          </a:ln>
        </p:spPr>
        <p:txBody>
          <a:bodyPr vert="horz" lIns="0" tIns="0" rIns="0" bIns="0" anchor="t"/>
          <a:lstStyle/>
          <a:p>
            <a:pPr marL="0" marR="0" indent="0" algn="l">
              <a:lnSpc>
                <a:spcPts val="800"/>
              </a:lnSpc>
              <a:spcAft>
                <a:spcPts val="0"/>
              </a:spcAft>
            </a:pPr>
            <a:r>
              <a:rPr lang="en-US" sz="850" spc="-80">
                <a:solidFill>
                  <a:srgbClr val="000000"/>
                </a:solidFill>
                <a:latin typeface="Verdana" panose="02020603050405020304" pitchFamily="2"/>
              </a:rPr>
              <a:t>Box Butte </a:t>
            </a:r>
          </a:p>
          <a:p>
            <a:pPr marL="137160" marR="0" indent="0" algn="l">
              <a:lnSpc>
                <a:spcPts val="1000"/>
              </a:lnSpc>
              <a:spcBef>
                <a:spcPts val="65"/>
              </a:spcBef>
              <a:spcAft>
                <a:spcPts val="0"/>
              </a:spcAft>
            </a:pPr>
            <a:r>
              <a:rPr lang="en-US" sz="850" spc="-45">
                <a:solidFill>
                  <a:srgbClr val="000000"/>
                </a:solidFill>
                <a:latin typeface="Verdana" panose="02020603050405020304" pitchFamily="2"/>
              </a:rPr>
              <a:t>1/78 </a:t>
            </a:r>
          </a:p>
          <a:p>
            <a:pPr marL="137160" marR="0" indent="0" algn="l">
              <a:lnSpc>
                <a:spcPts val="900"/>
              </a:lnSpc>
              <a:spcBef>
                <a:spcPts val="45"/>
              </a:spcBef>
              <a:spcAft>
                <a:spcPts val="0"/>
              </a:spcAft>
            </a:pPr>
            <a:r>
              <a:rPr lang="en-US" sz="850" spc="-65">
                <a:solidFill>
                  <a:srgbClr val="000000"/>
                </a:solidFill>
                <a:latin typeface="Verdana" panose="02020603050405020304" pitchFamily="2"/>
              </a:rPr>
              <a:t>1.3% </a:t>
            </a:r>
          </a:p>
        </p:txBody>
      </p:sp>
      <p:sp>
        <p:nvSpPr>
          <p:cNvPr id="58" name="Text Placeholder 57"/>
          <p:cNvSpPr>
            <a:spLocks noGrp="1"/>
          </p:cNvSpPr>
          <p:nvPr>
            <p:ph type="body" idx="10"/>
          </p:nvPr>
        </p:nvSpPr>
        <p:spPr>
          <a:xfrm>
            <a:off x="1173480" y="3090545"/>
            <a:ext cx="935990" cy="908685"/>
          </a:xfrm>
          <a:prstGeom prst="rect">
            <a:avLst/>
          </a:prstGeom>
          <a:solidFill>
            <a:srgbClr val="FEEFDB"/>
          </a:solidFill>
          <a:ln w="0" cmpd="sng">
            <a:noFill/>
            <a:prstDash val="solid"/>
          </a:ln>
        </p:spPr>
        <p:txBody>
          <a:bodyPr vert="horz" lIns="0" tIns="257810" rIns="0" bIns="0" anchor="t"/>
          <a:lstStyle/>
          <a:p>
            <a:pPr marL="0" marR="0" indent="0" algn="ctr">
              <a:lnSpc>
                <a:spcPts val="1000"/>
              </a:lnSpc>
              <a:spcAft>
                <a:spcPts val="0"/>
              </a:spcAft>
            </a:pPr>
            <a:r>
              <a:rPr lang="en-US" sz="850" spc="60">
                <a:solidFill>
                  <a:srgbClr val="000000"/>
                </a:solidFill>
                <a:latin typeface="Verdana" panose="02020603050405020304" pitchFamily="2"/>
              </a:rPr>
              <a:t>Morrill </a:t>
            </a:r>
          </a:p>
          <a:p>
            <a:pPr marL="0" marR="0" indent="0" algn="ctr">
              <a:lnSpc>
                <a:spcPts val="1000"/>
              </a:lnSpc>
              <a:spcBef>
                <a:spcPts val="70"/>
              </a:spcBef>
              <a:spcAft>
                <a:spcPts val="0"/>
              </a:spcAft>
            </a:pPr>
            <a:r>
              <a:rPr lang="en-US" sz="850" spc="105">
                <a:solidFill>
                  <a:srgbClr val="000000"/>
                </a:solidFill>
                <a:latin typeface="Verdana" panose="02020603050405020304" pitchFamily="2"/>
              </a:rPr>
              <a:t>4/75 </a:t>
            </a:r>
          </a:p>
          <a:p>
            <a:pPr marL="0" marR="0" indent="0" algn="ctr">
              <a:lnSpc>
                <a:spcPts val="1000"/>
              </a:lnSpc>
              <a:spcBef>
                <a:spcPts val="45"/>
              </a:spcBef>
              <a:spcAft>
                <a:spcPts val="1880"/>
              </a:spcAft>
            </a:pPr>
            <a:r>
              <a:rPr lang="en-US" sz="850" spc="105">
                <a:solidFill>
                  <a:srgbClr val="000000"/>
                </a:solidFill>
                <a:latin typeface="Verdana" panose="02020603050405020304" pitchFamily="2"/>
              </a:rPr>
              <a:t>5.3% </a:t>
            </a:r>
          </a:p>
        </p:txBody>
      </p:sp>
      <p:sp>
        <p:nvSpPr>
          <p:cNvPr id="59" name="Text Placeholder 58"/>
          <p:cNvSpPr>
            <a:spLocks noGrp="1"/>
          </p:cNvSpPr>
          <p:nvPr>
            <p:ph type="body" idx="10"/>
          </p:nvPr>
        </p:nvSpPr>
        <p:spPr>
          <a:xfrm>
            <a:off x="420370" y="5242560"/>
            <a:ext cx="1628140" cy="198120"/>
          </a:xfrm>
          <a:prstGeom prst="rect">
            <a:avLst/>
          </a:prstGeom>
          <a:solidFill>
            <a:srgbClr val="FFFFFF"/>
          </a:solidFill>
          <a:ln w="0" cmpd="sng">
            <a:noFill/>
            <a:prstDash val="solid"/>
          </a:ln>
        </p:spPr>
        <p:txBody>
          <a:bodyPr vert="horz" lIns="0" tIns="0" rIns="0" bIns="0" anchor="t">
            <a:normAutofit fontScale="90000"/>
          </a:bodyPr>
          <a:lstStyle/>
          <a:p>
            <a:pPr marL="0" marR="0" indent="0" algn="l">
              <a:lnSpc>
                <a:spcPts val="1600"/>
              </a:lnSpc>
              <a:spcAft>
                <a:spcPts val="0"/>
              </a:spcAft>
            </a:pPr>
            <a:r>
              <a:rPr lang="en-US" sz="1900" spc="300">
                <a:solidFill>
                  <a:srgbClr val="224A58"/>
                </a:solidFill>
                <a:latin typeface="Verdana" panose="02020603050405020304" pitchFamily="2"/>
              </a:rPr>
              <a:t>NEBRASKA </a:t>
            </a:r>
          </a:p>
        </p:txBody>
      </p:sp>
      <p:sp>
        <p:nvSpPr>
          <p:cNvPr id="60" name="Text Placeholder 59"/>
          <p:cNvSpPr>
            <a:spLocks noGrp="1"/>
          </p:cNvSpPr>
          <p:nvPr>
            <p:ph type="body" idx="10"/>
          </p:nvPr>
        </p:nvSpPr>
        <p:spPr>
          <a:xfrm>
            <a:off x="411480" y="5574665"/>
            <a:ext cx="1679575" cy="97790"/>
          </a:xfrm>
          <a:prstGeom prst="rect">
            <a:avLst/>
          </a:prstGeom>
          <a:solidFill>
            <a:srgbClr val="FFFFFF"/>
          </a:solidFill>
          <a:ln w="0" cmpd="sng">
            <a:noFill/>
            <a:prstDash val="solid"/>
          </a:ln>
        </p:spPr>
        <p:txBody>
          <a:bodyPr vert="horz" lIns="0" tIns="0" rIns="0" bIns="0" anchor="t"/>
          <a:lstStyle/>
          <a:p>
            <a:pPr marL="0" marR="0" indent="0" algn="l">
              <a:lnSpc>
                <a:spcPts val="700"/>
              </a:lnSpc>
              <a:spcAft>
                <a:spcPts val="0"/>
              </a:spcAft>
            </a:pPr>
            <a:r>
              <a:rPr lang="en-US" sz="1000" spc="0">
                <a:solidFill>
                  <a:srgbClr val="000000"/>
                </a:solidFill>
                <a:latin typeface="Verdana" panose="02020603050405020304" pitchFamily="2"/>
              </a:rPr>
              <a:t>Good Life. Great Mission. </a:t>
            </a:r>
          </a:p>
        </p:txBody>
      </p:sp>
      <p:sp>
        <p:nvSpPr>
          <p:cNvPr id="61" name="Text Placeholder 60"/>
          <p:cNvSpPr>
            <a:spLocks noGrp="1"/>
          </p:cNvSpPr>
          <p:nvPr>
            <p:ph type="body" idx="10"/>
          </p:nvPr>
        </p:nvSpPr>
        <p:spPr>
          <a:xfrm>
            <a:off x="423545" y="5855335"/>
            <a:ext cx="1633855" cy="57785"/>
          </a:xfrm>
          <a:prstGeom prst="rect">
            <a:avLst/>
          </a:prstGeom>
          <a:solidFill>
            <a:srgbClr val="FFFFFF"/>
          </a:solidFill>
          <a:ln w="0" cmpd="sng">
            <a:noFill/>
            <a:prstDash val="solid"/>
          </a:ln>
        </p:spPr>
        <p:txBody>
          <a:bodyPr vert="horz" lIns="0" tIns="0" rIns="0" bIns="0" anchor="t"/>
          <a:lstStyle/>
          <a:p>
            <a:pPr marL="0" marR="0" indent="0" algn="l">
              <a:lnSpc>
                <a:spcPts val="400"/>
              </a:lnSpc>
              <a:spcAft>
                <a:spcPts val="0"/>
              </a:spcAft>
            </a:pPr>
            <a:r>
              <a:rPr lang="en-US" sz="550" b="1" spc="-15">
                <a:solidFill>
                  <a:srgbClr val="000000"/>
                </a:solidFill>
                <a:latin typeface="Verdana" panose="02020603050405020304" pitchFamily="2"/>
              </a:rPr>
              <a:t>DEPT. OF HEALTH AND HUMAN SERVICES </a:t>
            </a:r>
          </a:p>
        </p:txBody>
      </p:sp>
      <p:sp>
        <p:nvSpPr>
          <p:cNvPr id="62" name="Text Placeholder 61"/>
          <p:cNvSpPr>
            <a:spLocks noGrp="1"/>
          </p:cNvSpPr>
          <p:nvPr>
            <p:ph type="body" idx="10"/>
          </p:nvPr>
        </p:nvSpPr>
        <p:spPr>
          <a:xfrm>
            <a:off x="3846830" y="5861050"/>
            <a:ext cx="752475" cy="542925"/>
          </a:xfrm>
          <a:prstGeom prst="rect">
            <a:avLst/>
          </a:prstGeom>
          <a:solidFill>
            <a:srgbClr val="FEEFDB"/>
          </a:solidFill>
          <a:ln w="0" cmpd="sng">
            <a:noFill/>
            <a:prstDash val="solid"/>
          </a:ln>
        </p:spPr>
        <p:txBody>
          <a:bodyPr vert="horz" lIns="0" tIns="77470" rIns="0" bIns="0" anchor="t"/>
          <a:lstStyle/>
          <a:p>
            <a:pPr marL="137160" marR="0" indent="0" algn="l">
              <a:lnSpc>
                <a:spcPts val="1000"/>
              </a:lnSpc>
              <a:spcAft>
                <a:spcPts val="0"/>
              </a:spcAft>
            </a:pPr>
            <a:r>
              <a:rPr lang="en-US" sz="850" spc="-15">
                <a:solidFill>
                  <a:srgbClr val="000000"/>
                </a:solidFill>
                <a:latin typeface="Verdana" panose="02020603050405020304" pitchFamily="2"/>
              </a:rPr>
              <a:t>Hitchcock </a:t>
            </a:r>
          </a:p>
          <a:p>
            <a:pPr marL="228600" marR="0" indent="0" algn="l">
              <a:lnSpc>
                <a:spcPts val="1000"/>
              </a:lnSpc>
              <a:spcBef>
                <a:spcPts val="45"/>
              </a:spcBef>
              <a:spcAft>
                <a:spcPts val="0"/>
              </a:spcAft>
            </a:pPr>
            <a:r>
              <a:rPr lang="en-US" sz="850" spc="-45">
                <a:solidFill>
                  <a:srgbClr val="000000"/>
                </a:solidFill>
                <a:latin typeface="Verdana" panose="02020603050405020304" pitchFamily="2"/>
              </a:rPr>
              <a:t>1/37 </a:t>
            </a:r>
          </a:p>
          <a:p>
            <a:pPr marL="228600" marR="0" indent="0" algn="l">
              <a:lnSpc>
                <a:spcPts val="1000"/>
              </a:lnSpc>
              <a:spcBef>
                <a:spcPts val="10"/>
              </a:spcBef>
              <a:spcAft>
                <a:spcPts val="465"/>
              </a:spcAft>
            </a:pPr>
            <a:r>
              <a:rPr lang="en-US" sz="850" spc="-30">
                <a:solidFill>
                  <a:srgbClr val="000000"/>
                </a:solidFill>
                <a:latin typeface="Verdana" panose="02020603050405020304" pitchFamily="2"/>
              </a:rPr>
              <a:t>2.7% </a:t>
            </a:r>
          </a:p>
        </p:txBody>
      </p:sp>
      <p:sp>
        <p:nvSpPr>
          <p:cNvPr id="63" name="Text Placeholder 62"/>
          <p:cNvSpPr>
            <a:spLocks noGrp="1"/>
          </p:cNvSpPr>
          <p:nvPr>
            <p:ph type="body" idx="10"/>
          </p:nvPr>
        </p:nvSpPr>
        <p:spPr>
          <a:xfrm>
            <a:off x="4617720" y="5873750"/>
            <a:ext cx="746760" cy="539115"/>
          </a:xfrm>
          <a:prstGeom prst="rect">
            <a:avLst/>
          </a:prstGeom>
          <a:solidFill>
            <a:srgbClr val="FEEFDB"/>
          </a:solidFill>
          <a:ln w="0" cmpd="sng">
            <a:noFill/>
            <a:prstDash val="solid"/>
          </a:ln>
        </p:spPr>
        <p:txBody>
          <a:bodyPr vert="horz" lIns="0" tIns="86360" rIns="0" bIns="0" anchor="t"/>
          <a:lstStyle/>
          <a:p>
            <a:pPr marL="0" marR="0" indent="0" algn="l">
              <a:lnSpc>
                <a:spcPts val="1000"/>
              </a:lnSpc>
              <a:spcAft>
                <a:spcPts val="0"/>
              </a:spcAft>
            </a:pPr>
            <a:r>
              <a:rPr lang="en-US" sz="850" spc="-10">
                <a:solidFill>
                  <a:srgbClr val="000000"/>
                </a:solidFill>
                <a:latin typeface="Verdana" panose="02020603050405020304" pitchFamily="2"/>
              </a:rPr>
              <a:t>Red Willow </a:t>
            </a:r>
          </a:p>
          <a:p>
            <a:pPr marL="0" marR="0" indent="0" algn="ctr">
              <a:lnSpc>
                <a:spcPts val="1000"/>
              </a:lnSpc>
              <a:spcBef>
                <a:spcPts val="70"/>
              </a:spcBef>
              <a:spcAft>
                <a:spcPts val="0"/>
              </a:spcAft>
            </a:pPr>
            <a:r>
              <a:rPr lang="en-US" sz="850" spc="-30">
                <a:solidFill>
                  <a:srgbClr val="000000"/>
                </a:solidFill>
                <a:latin typeface="Verdana" panose="02020603050405020304" pitchFamily="2"/>
              </a:rPr>
              <a:t>4/205 </a:t>
            </a:r>
          </a:p>
          <a:p>
            <a:pPr marL="0" marR="0" indent="0" algn="ctr">
              <a:lnSpc>
                <a:spcPts val="1000"/>
              </a:lnSpc>
              <a:spcBef>
                <a:spcPts val="45"/>
              </a:spcBef>
              <a:spcAft>
                <a:spcPts val="325"/>
              </a:spcAft>
            </a:pPr>
            <a:r>
              <a:rPr lang="en-US" sz="850" spc="-45">
                <a:solidFill>
                  <a:srgbClr val="000000"/>
                </a:solidFill>
                <a:latin typeface="Verdana" panose="02020603050405020304" pitchFamily="2"/>
              </a:rPr>
              <a:t>2% </a:t>
            </a:r>
          </a:p>
        </p:txBody>
      </p:sp>
      <p:sp>
        <p:nvSpPr>
          <p:cNvPr id="64" name="Text Placeholder 63"/>
          <p:cNvSpPr>
            <a:spLocks noGrp="1"/>
          </p:cNvSpPr>
          <p:nvPr>
            <p:ph type="body" idx="10"/>
          </p:nvPr>
        </p:nvSpPr>
        <p:spPr>
          <a:xfrm>
            <a:off x="5376545" y="5876290"/>
            <a:ext cx="756285" cy="536575"/>
          </a:xfrm>
          <a:prstGeom prst="rect">
            <a:avLst/>
          </a:prstGeom>
          <a:solidFill>
            <a:srgbClr val="FEEFDB"/>
          </a:solidFill>
          <a:ln w="6350" cmpd="sng">
            <a:solidFill>
              <a:srgbClr val="867B6A"/>
            </a:solidFill>
            <a:prstDash val="solid"/>
          </a:ln>
        </p:spPr>
        <p:txBody>
          <a:bodyPr vert="horz" lIns="0" tIns="50165" rIns="0" bIns="0" anchor="t"/>
          <a:lstStyle/>
          <a:p>
            <a:pPr marL="182880" marR="0" indent="0" algn="l">
              <a:lnSpc>
                <a:spcPts val="1000"/>
              </a:lnSpc>
              <a:spcAft>
                <a:spcPts val="0"/>
              </a:spcAft>
            </a:pPr>
            <a:r>
              <a:rPr lang="en-US" sz="850" spc="35">
                <a:solidFill>
                  <a:srgbClr val="000000"/>
                </a:solidFill>
                <a:latin typeface="Verdana" panose="02020603050405020304" pitchFamily="2"/>
              </a:rPr>
              <a:t>Furnas </a:t>
            </a:r>
          </a:p>
          <a:p>
            <a:pPr marL="182880" marR="0" indent="0" algn="l">
              <a:lnSpc>
                <a:spcPts val="1000"/>
              </a:lnSpc>
              <a:spcBef>
                <a:spcPts val="25"/>
              </a:spcBef>
              <a:spcAft>
                <a:spcPts val="0"/>
              </a:spcAft>
            </a:pPr>
            <a:r>
              <a:rPr lang="en-US" sz="850" spc="95">
                <a:solidFill>
                  <a:srgbClr val="000000"/>
                </a:solidFill>
                <a:latin typeface="Verdana" panose="02020603050405020304" pitchFamily="2"/>
              </a:rPr>
              <a:t>4/59 </a:t>
            </a:r>
          </a:p>
          <a:p>
            <a:pPr marL="182880" marR="0" indent="0" algn="l">
              <a:lnSpc>
                <a:spcPts val="1000"/>
              </a:lnSpc>
              <a:spcBef>
                <a:spcPts val="60"/>
              </a:spcBef>
              <a:spcAft>
                <a:spcPts val="540"/>
              </a:spcAft>
            </a:pPr>
            <a:r>
              <a:rPr lang="en-US" sz="850" spc="100">
                <a:solidFill>
                  <a:srgbClr val="000000"/>
                </a:solidFill>
                <a:latin typeface="Verdana" panose="02020603050405020304" pitchFamily="2"/>
              </a:rPr>
              <a:t>6.8% </a:t>
            </a:r>
          </a:p>
        </p:txBody>
      </p:sp>
      <p:sp>
        <p:nvSpPr>
          <p:cNvPr id="65" name="Text Placeholder 64"/>
          <p:cNvSpPr>
            <a:spLocks noGrp="1"/>
          </p:cNvSpPr>
          <p:nvPr>
            <p:ph type="body" idx="10"/>
          </p:nvPr>
        </p:nvSpPr>
        <p:spPr>
          <a:xfrm>
            <a:off x="5635625" y="4831080"/>
            <a:ext cx="502920" cy="353695"/>
          </a:xfrm>
          <a:prstGeom prst="rect">
            <a:avLst/>
          </a:prstGeom>
          <a:solidFill>
            <a:srgbClr val="E04A35"/>
          </a:solidFill>
          <a:ln w="0" cmpd="sng">
            <a:noFill/>
            <a:prstDash val="solid"/>
          </a:ln>
        </p:spPr>
        <p:txBody>
          <a:bodyPr vert="horz" lIns="0" tIns="0" rIns="0" bIns="0" anchor="t"/>
          <a:lstStyle/>
          <a:p>
            <a:pPr marL="45720" marR="0" indent="0" algn="l">
              <a:lnSpc>
                <a:spcPts val="800"/>
              </a:lnSpc>
              <a:spcAft>
                <a:spcPts val="0"/>
              </a:spcAft>
            </a:pPr>
            <a:r>
              <a:rPr lang="en-US" sz="850" spc="-50">
                <a:solidFill>
                  <a:srgbClr val="000000"/>
                </a:solidFill>
                <a:latin typeface="Verdana" panose="02020603050405020304" pitchFamily="2"/>
              </a:rPr>
              <a:t>Dawson </a:t>
            </a:r>
          </a:p>
          <a:p>
            <a:pPr marL="45720" marR="0" indent="0" algn="l">
              <a:lnSpc>
                <a:spcPts val="1000"/>
              </a:lnSpc>
              <a:spcBef>
                <a:spcPts val="70"/>
              </a:spcBef>
              <a:spcAft>
                <a:spcPts val="0"/>
              </a:spcAft>
            </a:pPr>
            <a:r>
              <a:rPr lang="en-US" sz="850" spc="-130">
                <a:solidFill>
                  <a:srgbClr val="000000"/>
                </a:solidFill>
                <a:latin typeface="Verdana" panose="02020603050405020304" pitchFamily="2"/>
              </a:rPr>
              <a:t>619/1426 </a:t>
            </a:r>
          </a:p>
          <a:p>
            <a:pPr marL="45720" marR="0" indent="0" algn="l">
              <a:lnSpc>
                <a:spcPts val="900"/>
              </a:lnSpc>
              <a:spcBef>
                <a:spcPts val="20"/>
              </a:spcBef>
              <a:spcAft>
                <a:spcPts val="0"/>
              </a:spcAft>
            </a:pPr>
            <a:r>
              <a:rPr lang="en-US" sz="850" spc="-20">
                <a:solidFill>
                  <a:srgbClr val="000000"/>
                </a:solidFill>
                <a:latin typeface="Verdana" panose="02020603050405020304" pitchFamily="2"/>
              </a:rPr>
              <a:t>43.4% </a:t>
            </a:r>
          </a:p>
        </p:txBody>
      </p:sp>
      <p:sp>
        <p:nvSpPr>
          <p:cNvPr id="66" name="Text Placeholder 65"/>
          <p:cNvSpPr>
            <a:spLocks noGrp="1"/>
          </p:cNvSpPr>
          <p:nvPr>
            <p:ph type="body" idx="10"/>
          </p:nvPr>
        </p:nvSpPr>
        <p:spPr>
          <a:xfrm>
            <a:off x="7291070" y="1621790"/>
            <a:ext cx="267970" cy="255905"/>
          </a:xfrm>
          <a:prstGeom prst="rect">
            <a:avLst/>
          </a:prstGeom>
          <a:solidFill>
            <a:srgbClr val="FEEFDB"/>
          </a:solidFill>
          <a:ln w="0" cmpd="sng">
            <a:noFill/>
            <a:prstDash val="solid"/>
          </a:ln>
        </p:spPr>
        <p:txBody>
          <a:bodyPr vert="horz" lIns="0" tIns="0" rIns="0" bIns="0" anchor="t"/>
          <a:lstStyle/>
          <a:p>
            <a:pPr marL="0" marR="0" indent="0" algn="l">
              <a:lnSpc>
                <a:spcPts val="800"/>
              </a:lnSpc>
              <a:spcAft>
                <a:spcPts val="0"/>
              </a:spcAft>
            </a:pPr>
            <a:r>
              <a:rPr lang="en-US" sz="850" spc="-95">
                <a:solidFill>
                  <a:srgbClr val="000000"/>
                </a:solidFill>
                <a:latin typeface="Verdana" panose="02020603050405020304" pitchFamily="2"/>
              </a:rPr>
              <a:t>0/18 </a:t>
            </a:r>
          </a:p>
          <a:p>
            <a:pPr marL="0" marR="0" indent="0" algn="l">
              <a:lnSpc>
                <a:spcPts val="1100"/>
              </a:lnSpc>
              <a:spcBef>
                <a:spcPts val="95"/>
              </a:spcBef>
              <a:spcAft>
                <a:spcPts val="0"/>
              </a:spcAft>
            </a:pPr>
            <a:r>
              <a:rPr lang="en-US" sz="850" spc="-190">
                <a:solidFill>
                  <a:srgbClr val="000000"/>
                </a:solidFill>
                <a:latin typeface="Verdana" panose="02020603050405020304" pitchFamily="2"/>
              </a:rPr>
              <a:t>0.0/0_ </a:t>
            </a:r>
          </a:p>
        </p:txBody>
      </p:sp>
      <p:sp>
        <p:nvSpPr>
          <p:cNvPr id="67" name="Text Placeholder 66"/>
          <p:cNvSpPr>
            <a:spLocks noGrp="1"/>
          </p:cNvSpPr>
          <p:nvPr>
            <p:ph type="body" idx="10"/>
          </p:nvPr>
        </p:nvSpPr>
        <p:spPr>
          <a:xfrm>
            <a:off x="7098665" y="2218690"/>
            <a:ext cx="271145" cy="360045"/>
          </a:xfrm>
          <a:prstGeom prst="rect">
            <a:avLst/>
          </a:prstGeom>
          <a:solidFill>
            <a:srgbClr val="FEEFDB"/>
          </a:solidFill>
          <a:ln w="0" cmpd="sng">
            <a:noFill/>
            <a:prstDash val="solid"/>
          </a:ln>
        </p:spPr>
        <p:txBody>
          <a:bodyPr vert="horz" lIns="0" tIns="0" rIns="0" bIns="0" anchor="t"/>
          <a:lstStyle/>
          <a:p>
            <a:pPr marL="0" marR="0" indent="0" algn="l">
              <a:lnSpc>
                <a:spcPts val="900"/>
              </a:lnSpc>
              <a:spcAft>
                <a:spcPts val="0"/>
              </a:spcAft>
            </a:pPr>
            <a:r>
              <a:rPr lang="en-US" sz="850" spc="-35">
                <a:solidFill>
                  <a:srgbClr val="000000"/>
                </a:solidFill>
                <a:latin typeface="Verdana" panose="02020603050405020304" pitchFamily="2"/>
              </a:rPr>
              <a:t>Holt </a:t>
            </a:r>
          </a:p>
          <a:p>
            <a:pPr marL="0" marR="0" indent="0" algn="l">
              <a:lnSpc>
                <a:spcPts val="1000"/>
              </a:lnSpc>
              <a:spcBef>
                <a:spcPts val="20"/>
              </a:spcBef>
              <a:spcAft>
                <a:spcPts val="0"/>
              </a:spcAft>
            </a:pPr>
            <a:r>
              <a:rPr lang="en-US" sz="850" spc="-100">
                <a:solidFill>
                  <a:srgbClr val="000000"/>
                </a:solidFill>
                <a:latin typeface="Verdana" panose="02020603050405020304" pitchFamily="2"/>
              </a:rPr>
              <a:t>1/92 </a:t>
            </a:r>
          </a:p>
          <a:p>
            <a:pPr marL="0" marR="0" indent="0" algn="l">
              <a:lnSpc>
                <a:spcPts val="900"/>
              </a:lnSpc>
              <a:spcBef>
                <a:spcPts val="55"/>
              </a:spcBef>
              <a:spcAft>
                <a:spcPts val="0"/>
              </a:spcAft>
            </a:pPr>
            <a:r>
              <a:rPr lang="en-US" sz="850" spc="-160">
                <a:solidFill>
                  <a:srgbClr val="000000"/>
                </a:solidFill>
                <a:latin typeface="Verdana" panose="02020603050405020304" pitchFamily="2"/>
              </a:rPr>
              <a:t>1.1% </a:t>
            </a:r>
          </a:p>
        </p:txBody>
      </p:sp>
      <p:sp>
        <p:nvSpPr>
          <p:cNvPr id="68" name="Text Placeholder 67"/>
          <p:cNvSpPr>
            <a:spLocks noGrp="1"/>
          </p:cNvSpPr>
          <p:nvPr>
            <p:ph type="body" idx="10"/>
          </p:nvPr>
        </p:nvSpPr>
        <p:spPr>
          <a:xfrm>
            <a:off x="6675120" y="3011170"/>
            <a:ext cx="591185" cy="548640"/>
          </a:xfrm>
          <a:prstGeom prst="rect">
            <a:avLst/>
          </a:prstGeom>
          <a:solidFill>
            <a:srgbClr val="FFFFFF"/>
          </a:solidFill>
          <a:ln w="0" cmpd="sng">
            <a:noFill/>
            <a:prstDash val="solid"/>
          </a:ln>
        </p:spPr>
        <p:txBody>
          <a:bodyPr vert="horz" lIns="0" tIns="73660" rIns="0" bIns="0" anchor="t"/>
          <a:lstStyle/>
          <a:p>
            <a:pPr marL="45720" marR="0" indent="0" algn="l">
              <a:lnSpc>
                <a:spcPts val="1000"/>
              </a:lnSpc>
              <a:spcAft>
                <a:spcPts val="0"/>
              </a:spcAft>
            </a:pPr>
            <a:r>
              <a:rPr lang="en-US" sz="850" spc="30">
                <a:solidFill>
                  <a:srgbClr val="000000"/>
                </a:solidFill>
                <a:latin typeface="Verdana" panose="02020603050405020304" pitchFamily="2"/>
              </a:rPr>
              <a:t>Garfield </a:t>
            </a:r>
          </a:p>
          <a:p>
            <a:pPr marL="137160" marR="0" indent="0" algn="l">
              <a:lnSpc>
                <a:spcPts val="1000"/>
              </a:lnSpc>
              <a:spcBef>
                <a:spcPts val="50"/>
              </a:spcBef>
              <a:spcAft>
                <a:spcPts val="0"/>
              </a:spcAft>
            </a:pPr>
            <a:r>
              <a:rPr lang="en-US" sz="850" spc="70">
                <a:solidFill>
                  <a:srgbClr val="000000"/>
                </a:solidFill>
                <a:latin typeface="Verdana" panose="02020603050405020304" pitchFamily="2"/>
              </a:rPr>
              <a:t>0/37 </a:t>
            </a:r>
          </a:p>
          <a:p>
            <a:pPr marL="137160" marR="0" indent="0" algn="l">
              <a:lnSpc>
                <a:spcPts val="1000"/>
              </a:lnSpc>
              <a:spcBef>
                <a:spcPts val="70"/>
              </a:spcBef>
              <a:spcAft>
                <a:spcPts val="515"/>
              </a:spcAft>
            </a:pPr>
            <a:r>
              <a:rPr lang="en-US" sz="850" spc="185">
                <a:solidFill>
                  <a:srgbClr val="000000"/>
                </a:solidFill>
                <a:latin typeface="Verdana" panose="02020603050405020304" pitchFamily="2"/>
              </a:rPr>
              <a:t>0% </a:t>
            </a:r>
          </a:p>
        </p:txBody>
      </p:sp>
      <p:sp>
        <p:nvSpPr>
          <p:cNvPr id="69" name="Text Placeholder 68"/>
          <p:cNvSpPr>
            <a:spLocks noGrp="1"/>
          </p:cNvSpPr>
          <p:nvPr>
            <p:ph type="body" idx="10"/>
          </p:nvPr>
        </p:nvSpPr>
        <p:spPr>
          <a:xfrm>
            <a:off x="7291070" y="3008630"/>
            <a:ext cx="591185" cy="539115"/>
          </a:xfrm>
          <a:prstGeom prst="rect">
            <a:avLst/>
          </a:prstGeom>
          <a:solidFill>
            <a:srgbClr val="FFFFFF"/>
          </a:solidFill>
          <a:ln w="0" cmpd="sng">
            <a:noFill/>
            <a:prstDash val="solid"/>
          </a:ln>
        </p:spPr>
        <p:txBody>
          <a:bodyPr vert="horz" lIns="0" tIns="64770" rIns="0" bIns="0" anchor="t"/>
          <a:lstStyle/>
          <a:p>
            <a:pPr marL="45720" marR="0" indent="0" algn="l">
              <a:lnSpc>
                <a:spcPts val="1000"/>
              </a:lnSpc>
              <a:spcAft>
                <a:spcPts val="0"/>
              </a:spcAft>
            </a:pPr>
            <a:r>
              <a:rPr lang="en-US" sz="850" spc="-5">
                <a:solidFill>
                  <a:srgbClr val="000000"/>
                </a:solidFill>
                <a:latin typeface="Verdana" panose="02020603050405020304" pitchFamily="2"/>
              </a:rPr>
              <a:t>Wheeler </a:t>
            </a:r>
          </a:p>
          <a:p>
            <a:pPr marL="182880" marR="0" indent="0" algn="l">
              <a:lnSpc>
                <a:spcPts val="1000"/>
              </a:lnSpc>
              <a:spcBef>
                <a:spcPts val="70"/>
              </a:spcBef>
              <a:spcAft>
                <a:spcPts val="0"/>
              </a:spcAft>
            </a:pPr>
            <a:r>
              <a:rPr lang="en-US" sz="850" spc="-40">
                <a:solidFill>
                  <a:srgbClr val="000000"/>
                </a:solidFill>
                <a:latin typeface="Verdana" panose="02020603050405020304" pitchFamily="2"/>
              </a:rPr>
              <a:t>0/2 </a:t>
            </a:r>
          </a:p>
          <a:p>
            <a:pPr marL="182880" marR="0" indent="0" algn="l">
              <a:lnSpc>
                <a:spcPts val="1000"/>
              </a:lnSpc>
              <a:spcBef>
                <a:spcPts val="45"/>
              </a:spcBef>
              <a:spcAft>
                <a:spcPts val="465"/>
              </a:spcAft>
            </a:pPr>
            <a:r>
              <a:rPr lang="en-US" sz="850" spc="-20">
                <a:solidFill>
                  <a:srgbClr val="000000"/>
                </a:solidFill>
                <a:latin typeface="Verdana" panose="02020603050405020304" pitchFamily="2"/>
              </a:rPr>
              <a:t>0% </a:t>
            </a:r>
          </a:p>
        </p:txBody>
      </p:sp>
      <p:sp>
        <p:nvSpPr>
          <p:cNvPr id="70" name="Text Placeholder 69"/>
          <p:cNvSpPr>
            <a:spLocks noGrp="1"/>
          </p:cNvSpPr>
          <p:nvPr>
            <p:ph type="body" idx="10"/>
          </p:nvPr>
        </p:nvSpPr>
        <p:spPr>
          <a:xfrm>
            <a:off x="6693535" y="3572510"/>
            <a:ext cx="591185" cy="551180"/>
          </a:xfrm>
          <a:prstGeom prst="rect">
            <a:avLst/>
          </a:prstGeom>
          <a:solidFill>
            <a:srgbClr val="FEEFDB"/>
          </a:solidFill>
          <a:ln w="0" cmpd="sng">
            <a:noFill/>
            <a:prstDash val="solid"/>
          </a:ln>
        </p:spPr>
        <p:txBody>
          <a:bodyPr vert="horz" lIns="0" tIns="64770" rIns="0" bIns="0" anchor="t"/>
          <a:lstStyle/>
          <a:p>
            <a:pPr marL="91440" marR="0" indent="0" algn="l">
              <a:lnSpc>
                <a:spcPts val="1000"/>
              </a:lnSpc>
              <a:spcAft>
                <a:spcPts val="0"/>
              </a:spcAft>
            </a:pPr>
            <a:r>
              <a:rPr lang="en-US" sz="850" spc="60">
                <a:solidFill>
                  <a:srgbClr val="000000"/>
                </a:solidFill>
                <a:latin typeface="Verdana" panose="02020603050405020304" pitchFamily="2"/>
              </a:rPr>
              <a:t>Valley </a:t>
            </a:r>
          </a:p>
          <a:p>
            <a:pPr marL="91440" marR="0" indent="0" algn="l">
              <a:lnSpc>
                <a:spcPts val="1000"/>
              </a:lnSpc>
              <a:spcBef>
                <a:spcPts val="10"/>
              </a:spcBef>
              <a:spcAft>
                <a:spcPts val="0"/>
              </a:spcAft>
            </a:pPr>
            <a:r>
              <a:rPr lang="en-US" sz="850" spc="90">
                <a:solidFill>
                  <a:srgbClr val="000000"/>
                </a:solidFill>
                <a:latin typeface="Verdana" panose="02020603050405020304" pitchFamily="2"/>
              </a:rPr>
              <a:t>1/56 </a:t>
            </a:r>
          </a:p>
          <a:p>
            <a:pPr marL="91440" marR="0" indent="0" algn="l">
              <a:lnSpc>
                <a:spcPts val="1000"/>
              </a:lnSpc>
              <a:spcBef>
                <a:spcPts val="60"/>
              </a:spcBef>
              <a:spcAft>
                <a:spcPts val="540"/>
              </a:spcAft>
            </a:pPr>
            <a:r>
              <a:rPr lang="en-US" sz="850" spc="90">
                <a:solidFill>
                  <a:srgbClr val="000000"/>
                </a:solidFill>
                <a:latin typeface="Verdana" panose="02020603050405020304" pitchFamily="2"/>
              </a:rPr>
              <a:t>1.8% </a:t>
            </a:r>
          </a:p>
        </p:txBody>
      </p:sp>
      <p:sp>
        <p:nvSpPr>
          <p:cNvPr id="71" name="Text Placeholder 70"/>
          <p:cNvSpPr>
            <a:spLocks noGrp="1"/>
          </p:cNvSpPr>
          <p:nvPr>
            <p:ph type="body" idx="10"/>
          </p:nvPr>
        </p:nvSpPr>
        <p:spPr>
          <a:xfrm>
            <a:off x="7296785" y="3566160"/>
            <a:ext cx="609600" cy="551815"/>
          </a:xfrm>
          <a:prstGeom prst="rect">
            <a:avLst/>
          </a:prstGeom>
          <a:solidFill>
            <a:srgbClr val="FEEFDB"/>
          </a:solidFill>
          <a:ln w="0" cmpd="sng">
            <a:noFill/>
            <a:prstDash val="solid"/>
          </a:ln>
        </p:spPr>
        <p:txBody>
          <a:bodyPr vert="horz" lIns="0" tIns="63500" rIns="0" bIns="0" anchor="t"/>
          <a:lstStyle/>
          <a:p>
            <a:pPr marL="91440" marR="0" indent="0" algn="l">
              <a:lnSpc>
                <a:spcPts val="1000"/>
              </a:lnSpc>
              <a:spcAft>
                <a:spcPts val="0"/>
              </a:spcAft>
            </a:pPr>
            <a:r>
              <a:rPr lang="en-US" sz="850" spc="20">
                <a:solidFill>
                  <a:srgbClr val="000000"/>
                </a:solidFill>
                <a:latin typeface="Verdana" panose="02020603050405020304" pitchFamily="2"/>
              </a:rPr>
              <a:t>Greeley </a:t>
            </a:r>
          </a:p>
          <a:p>
            <a:pPr marL="91440" marR="0" indent="0" algn="l">
              <a:lnSpc>
                <a:spcPts val="1000"/>
              </a:lnSpc>
              <a:spcBef>
                <a:spcPts val="55"/>
              </a:spcBef>
              <a:spcAft>
                <a:spcPts val="0"/>
              </a:spcAft>
            </a:pPr>
            <a:r>
              <a:rPr lang="en-US" sz="850" spc="105">
                <a:solidFill>
                  <a:srgbClr val="000000"/>
                </a:solidFill>
                <a:latin typeface="Verdana" panose="02020603050405020304" pitchFamily="2"/>
              </a:rPr>
              <a:t>2/28 </a:t>
            </a:r>
          </a:p>
          <a:p>
            <a:pPr marL="91440" marR="0" indent="0" algn="l">
              <a:lnSpc>
                <a:spcPts val="1000"/>
              </a:lnSpc>
              <a:spcBef>
                <a:spcPts val="45"/>
              </a:spcBef>
              <a:spcAft>
                <a:spcPts val="515"/>
              </a:spcAft>
            </a:pPr>
            <a:r>
              <a:rPr lang="en-US" sz="850" spc="90">
                <a:solidFill>
                  <a:srgbClr val="000000"/>
                </a:solidFill>
                <a:latin typeface="Verdana" panose="02020603050405020304" pitchFamily="2"/>
              </a:rPr>
              <a:t>7.1% </a:t>
            </a:r>
          </a:p>
        </p:txBody>
      </p:sp>
      <p:sp>
        <p:nvSpPr>
          <p:cNvPr id="72" name="Text Placeholder 71"/>
          <p:cNvSpPr>
            <a:spLocks noGrp="1"/>
          </p:cNvSpPr>
          <p:nvPr>
            <p:ph type="body" idx="10"/>
          </p:nvPr>
        </p:nvSpPr>
        <p:spPr>
          <a:xfrm>
            <a:off x="6717665" y="4138930"/>
            <a:ext cx="585470" cy="554990"/>
          </a:xfrm>
          <a:prstGeom prst="rect">
            <a:avLst/>
          </a:prstGeom>
          <a:solidFill>
            <a:srgbClr val="FEEFDB"/>
          </a:solidFill>
          <a:ln w="0" cmpd="sng">
            <a:noFill/>
            <a:prstDash val="solid"/>
          </a:ln>
        </p:spPr>
        <p:txBody>
          <a:bodyPr vert="horz" lIns="0" tIns="83820" rIns="0" bIns="0" anchor="t"/>
          <a:lstStyle/>
          <a:p>
            <a:pPr marL="45720" marR="0" indent="0" algn="l">
              <a:lnSpc>
                <a:spcPts val="1000"/>
              </a:lnSpc>
              <a:spcAft>
                <a:spcPts val="0"/>
              </a:spcAft>
            </a:pPr>
            <a:r>
              <a:rPr lang="en-US" sz="850" spc="-20">
                <a:solidFill>
                  <a:srgbClr val="000000"/>
                </a:solidFill>
                <a:latin typeface="Verdana" panose="02020603050405020304" pitchFamily="2"/>
              </a:rPr>
              <a:t>Sherman </a:t>
            </a:r>
          </a:p>
          <a:p>
            <a:pPr marL="137160" marR="0" indent="0" algn="l">
              <a:lnSpc>
                <a:spcPts val="1000"/>
              </a:lnSpc>
              <a:spcBef>
                <a:spcPts val="45"/>
              </a:spcBef>
              <a:spcAft>
                <a:spcPts val="0"/>
              </a:spcAft>
            </a:pPr>
            <a:r>
              <a:rPr lang="en-US" sz="850" spc="-30">
                <a:solidFill>
                  <a:srgbClr val="000000"/>
                </a:solidFill>
                <a:latin typeface="Verdana" panose="02020603050405020304" pitchFamily="2"/>
              </a:rPr>
              <a:t>2/43 </a:t>
            </a:r>
          </a:p>
          <a:p>
            <a:pPr marL="137160" marR="0" indent="0" algn="l">
              <a:lnSpc>
                <a:spcPts val="1000"/>
              </a:lnSpc>
              <a:spcBef>
                <a:spcPts val="70"/>
              </a:spcBef>
              <a:spcAft>
                <a:spcPts val="540"/>
              </a:spcAft>
            </a:pPr>
            <a:r>
              <a:rPr lang="en-US" sz="850" spc="-25">
                <a:solidFill>
                  <a:srgbClr val="000000"/>
                </a:solidFill>
                <a:latin typeface="Verdana" panose="02020603050405020304" pitchFamily="2"/>
              </a:rPr>
              <a:t>4.7% </a:t>
            </a:r>
          </a:p>
        </p:txBody>
      </p:sp>
      <p:sp>
        <p:nvSpPr>
          <p:cNvPr id="73" name="Text Placeholder 72"/>
          <p:cNvSpPr>
            <a:spLocks noGrp="1"/>
          </p:cNvSpPr>
          <p:nvPr>
            <p:ph type="body" idx="10"/>
          </p:nvPr>
        </p:nvSpPr>
        <p:spPr>
          <a:xfrm>
            <a:off x="7315200" y="4126865"/>
            <a:ext cx="606425" cy="567055"/>
          </a:xfrm>
          <a:prstGeom prst="rect">
            <a:avLst/>
          </a:prstGeom>
          <a:solidFill>
            <a:srgbClr val="FEEFDB"/>
          </a:solidFill>
          <a:ln w="0" cmpd="sng">
            <a:noFill/>
            <a:prstDash val="solid"/>
          </a:ln>
        </p:spPr>
        <p:txBody>
          <a:bodyPr vert="horz" lIns="0" tIns="80010" rIns="0" bIns="0" anchor="t"/>
          <a:lstStyle/>
          <a:p>
            <a:pPr marL="45720" marR="0" indent="0" algn="l">
              <a:lnSpc>
                <a:spcPts val="1000"/>
              </a:lnSpc>
              <a:spcAft>
                <a:spcPts val="0"/>
              </a:spcAft>
            </a:pPr>
            <a:r>
              <a:rPr lang="en-US" sz="850" spc="65">
                <a:solidFill>
                  <a:srgbClr val="000000"/>
                </a:solidFill>
                <a:latin typeface="Verdana" panose="02020603050405020304" pitchFamily="2"/>
              </a:rPr>
              <a:t>Howard </a:t>
            </a:r>
          </a:p>
          <a:p>
            <a:pPr marL="45720" marR="0" indent="0" algn="l">
              <a:lnSpc>
                <a:spcPts val="1000"/>
              </a:lnSpc>
              <a:spcBef>
                <a:spcPts val="70"/>
              </a:spcBef>
              <a:spcAft>
                <a:spcPts val="0"/>
              </a:spcAft>
            </a:pPr>
            <a:r>
              <a:rPr lang="en-US" sz="850" spc="50">
                <a:solidFill>
                  <a:srgbClr val="000000"/>
                </a:solidFill>
                <a:latin typeface="Verdana" panose="02020603050405020304" pitchFamily="2"/>
              </a:rPr>
              <a:t>19/157 </a:t>
            </a:r>
          </a:p>
          <a:p>
            <a:pPr marL="45720" marR="0" indent="0" algn="l">
              <a:lnSpc>
                <a:spcPts val="1000"/>
              </a:lnSpc>
              <a:spcBef>
                <a:spcPts val="50"/>
              </a:spcBef>
              <a:spcAft>
                <a:spcPts val="535"/>
              </a:spcAft>
            </a:pPr>
            <a:r>
              <a:rPr lang="en-US" sz="850" spc="80">
                <a:solidFill>
                  <a:srgbClr val="000000"/>
                </a:solidFill>
                <a:latin typeface="Verdana" panose="02020603050405020304" pitchFamily="2"/>
              </a:rPr>
              <a:t>12.1% </a:t>
            </a:r>
          </a:p>
        </p:txBody>
      </p:sp>
      <p:sp>
        <p:nvSpPr>
          <p:cNvPr id="74" name="Text Placeholder 73"/>
          <p:cNvSpPr>
            <a:spLocks noGrp="1"/>
          </p:cNvSpPr>
          <p:nvPr>
            <p:ph type="body" idx="10"/>
          </p:nvPr>
        </p:nvSpPr>
        <p:spPr>
          <a:xfrm>
            <a:off x="7364095" y="5260975"/>
            <a:ext cx="597535" cy="575945"/>
          </a:xfrm>
          <a:prstGeom prst="rect">
            <a:avLst/>
          </a:prstGeom>
          <a:solidFill>
            <a:srgbClr val="F88D5A"/>
          </a:solidFill>
          <a:ln w="0" cmpd="sng">
            <a:noFill/>
            <a:prstDash val="solid"/>
          </a:ln>
        </p:spPr>
        <p:txBody>
          <a:bodyPr vert="horz" lIns="0" tIns="87630" rIns="0" bIns="0" anchor="t"/>
          <a:lstStyle/>
          <a:p>
            <a:pPr marL="137160" marR="0" indent="0" algn="l">
              <a:lnSpc>
                <a:spcPts val="1000"/>
              </a:lnSpc>
              <a:spcAft>
                <a:spcPts val="0"/>
              </a:spcAft>
            </a:pPr>
            <a:r>
              <a:rPr lang="en-US" sz="850" spc="-35">
                <a:solidFill>
                  <a:srgbClr val="000000"/>
                </a:solidFill>
                <a:latin typeface="Verdana" panose="02020603050405020304" pitchFamily="2"/>
              </a:rPr>
              <a:t>Adams </a:t>
            </a:r>
          </a:p>
          <a:p>
            <a:pPr marL="45720" marR="0" indent="0" algn="l">
              <a:lnSpc>
                <a:spcPts val="1000"/>
              </a:lnSpc>
              <a:spcBef>
                <a:spcPts val="35"/>
              </a:spcBef>
              <a:spcAft>
                <a:spcPts val="0"/>
              </a:spcAft>
            </a:pPr>
            <a:r>
              <a:rPr lang="en-US" sz="850" spc="-55">
                <a:solidFill>
                  <a:srgbClr val="000000"/>
                </a:solidFill>
                <a:latin typeface="Verdana" panose="02020603050405020304" pitchFamily="2"/>
              </a:rPr>
              <a:t>207/1061 </a:t>
            </a:r>
          </a:p>
          <a:p>
            <a:pPr marL="137160" marR="0" indent="0" algn="l">
              <a:lnSpc>
                <a:spcPts val="1000"/>
              </a:lnSpc>
              <a:spcBef>
                <a:spcPts val="55"/>
              </a:spcBef>
              <a:spcAft>
                <a:spcPts val="610"/>
              </a:spcAft>
            </a:pPr>
            <a:r>
              <a:rPr lang="en-US" sz="850" spc="-40">
                <a:solidFill>
                  <a:srgbClr val="000000"/>
                </a:solidFill>
                <a:latin typeface="Verdana" panose="02020603050405020304" pitchFamily="2"/>
              </a:rPr>
              <a:t>19.5% </a:t>
            </a:r>
          </a:p>
        </p:txBody>
      </p:sp>
      <p:sp>
        <p:nvSpPr>
          <p:cNvPr id="75" name="Text Placeholder 74"/>
          <p:cNvSpPr>
            <a:spLocks noGrp="1"/>
          </p:cNvSpPr>
          <p:nvPr>
            <p:ph type="body" idx="10"/>
          </p:nvPr>
        </p:nvSpPr>
        <p:spPr>
          <a:xfrm>
            <a:off x="7376160" y="5852160"/>
            <a:ext cx="600710" cy="548640"/>
          </a:xfrm>
          <a:prstGeom prst="rect">
            <a:avLst/>
          </a:prstGeom>
          <a:solidFill>
            <a:srgbClr val="FEEFDB"/>
          </a:solidFill>
          <a:ln w="0" cmpd="sng">
            <a:noFill/>
            <a:prstDash val="solid"/>
          </a:ln>
        </p:spPr>
        <p:txBody>
          <a:bodyPr vert="horz" lIns="0" tIns="77470" rIns="0" bIns="0" anchor="t"/>
          <a:lstStyle/>
          <a:p>
            <a:pPr marL="91440" marR="0" indent="0" algn="l">
              <a:lnSpc>
                <a:spcPts val="1000"/>
              </a:lnSpc>
              <a:spcAft>
                <a:spcPts val="0"/>
              </a:spcAft>
            </a:pPr>
            <a:r>
              <a:rPr lang="en-US" sz="850" spc="-25">
                <a:solidFill>
                  <a:srgbClr val="000000"/>
                </a:solidFill>
                <a:latin typeface="Verdana" panose="02020603050405020304" pitchFamily="2"/>
              </a:rPr>
              <a:t>Webster </a:t>
            </a:r>
          </a:p>
          <a:p>
            <a:pPr marL="182880" marR="0" indent="0" algn="l">
              <a:lnSpc>
                <a:spcPts val="1000"/>
              </a:lnSpc>
              <a:spcBef>
                <a:spcPts val="45"/>
              </a:spcBef>
              <a:spcAft>
                <a:spcPts val="0"/>
              </a:spcAft>
            </a:pPr>
            <a:r>
              <a:rPr lang="en-US" sz="850" spc="-45">
                <a:solidFill>
                  <a:srgbClr val="000000"/>
                </a:solidFill>
                <a:latin typeface="Verdana" panose="02020603050405020304" pitchFamily="2"/>
              </a:rPr>
              <a:t>5/58 </a:t>
            </a:r>
          </a:p>
          <a:p>
            <a:pPr marL="182880" marR="0" indent="0" algn="l">
              <a:lnSpc>
                <a:spcPts val="1000"/>
              </a:lnSpc>
              <a:spcBef>
                <a:spcPts val="55"/>
              </a:spcBef>
              <a:spcAft>
                <a:spcPts val="490"/>
              </a:spcAft>
            </a:pPr>
            <a:r>
              <a:rPr lang="en-US" sz="850" spc="-70">
                <a:solidFill>
                  <a:srgbClr val="000000"/>
                </a:solidFill>
                <a:latin typeface="Verdana" panose="02020603050405020304" pitchFamily="2"/>
              </a:rPr>
              <a:t>8.6% </a:t>
            </a:r>
          </a:p>
        </p:txBody>
      </p:sp>
      <p:sp>
        <p:nvSpPr>
          <p:cNvPr id="76" name="Text Placeholder 75"/>
          <p:cNvSpPr>
            <a:spLocks noGrp="1"/>
          </p:cNvSpPr>
          <p:nvPr>
            <p:ph type="body" idx="10"/>
          </p:nvPr>
        </p:nvSpPr>
        <p:spPr>
          <a:xfrm>
            <a:off x="7994650" y="5845810"/>
            <a:ext cx="591820" cy="539750"/>
          </a:xfrm>
          <a:prstGeom prst="rect">
            <a:avLst/>
          </a:prstGeom>
          <a:solidFill>
            <a:srgbClr val="FFFFFF"/>
          </a:solidFill>
          <a:ln w="0" cmpd="sng">
            <a:noFill/>
            <a:prstDash val="solid"/>
          </a:ln>
        </p:spPr>
        <p:txBody>
          <a:bodyPr vert="horz" lIns="0" tIns="71755" rIns="0" bIns="0" anchor="t"/>
          <a:lstStyle/>
          <a:p>
            <a:pPr marL="91440" marR="0" indent="0" algn="l">
              <a:lnSpc>
                <a:spcPts val="1000"/>
              </a:lnSpc>
              <a:spcAft>
                <a:spcPts val="0"/>
              </a:spcAft>
            </a:pPr>
            <a:r>
              <a:rPr lang="en-US" sz="850" spc="-20">
                <a:solidFill>
                  <a:srgbClr val="000000"/>
                </a:solidFill>
                <a:latin typeface="Verdana" panose="02020603050405020304" pitchFamily="2"/>
              </a:rPr>
              <a:t>Nuckolls </a:t>
            </a:r>
          </a:p>
          <a:p>
            <a:pPr marL="0" marR="0" indent="0" algn="ctr">
              <a:lnSpc>
                <a:spcPts val="1000"/>
              </a:lnSpc>
              <a:spcBef>
                <a:spcPts val="45"/>
              </a:spcBef>
              <a:spcAft>
                <a:spcPts val="0"/>
              </a:spcAft>
            </a:pPr>
            <a:r>
              <a:rPr lang="en-US" sz="850" spc="-30">
                <a:solidFill>
                  <a:srgbClr val="000000"/>
                </a:solidFill>
                <a:latin typeface="Verdana" panose="02020603050405020304" pitchFamily="2"/>
              </a:rPr>
              <a:t>0/53 </a:t>
            </a:r>
          </a:p>
          <a:p>
            <a:pPr marL="0" marR="0" indent="0" algn="ctr">
              <a:lnSpc>
                <a:spcPts val="1000"/>
              </a:lnSpc>
              <a:spcBef>
                <a:spcPts val="60"/>
              </a:spcBef>
              <a:spcAft>
                <a:spcPts val="440"/>
              </a:spcAft>
            </a:pPr>
            <a:r>
              <a:rPr lang="en-US" sz="850" spc="-30">
                <a:solidFill>
                  <a:srgbClr val="000000"/>
                </a:solidFill>
                <a:latin typeface="Verdana" panose="02020603050405020304" pitchFamily="2"/>
              </a:rPr>
              <a:t>0% </a:t>
            </a:r>
          </a:p>
        </p:txBody>
      </p:sp>
      <p:sp>
        <p:nvSpPr>
          <p:cNvPr id="77" name="Text Placeholder 76"/>
          <p:cNvSpPr>
            <a:spLocks noGrp="1"/>
          </p:cNvSpPr>
          <p:nvPr>
            <p:ph type="body" idx="10"/>
          </p:nvPr>
        </p:nvSpPr>
        <p:spPr>
          <a:xfrm>
            <a:off x="8040370" y="4331335"/>
            <a:ext cx="381000" cy="365760"/>
          </a:xfrm>
          <a:prstGeom prst="rect">
            <a:avLst/>
          </a:prstGeom>
          <a:solidFill>
            <a:srgbClr val="FEEFDB"/>
          </a:solidFill>
          <a:ln w="0" cmpd="sng">
            <a:noFill/>
            <a:prstDash val="solid"/>
          </a:ln>
        </p:spPr>
        <p:txBody>
          <a:bodyPr vert="horz" lIns="0" tIns="0" rIns="0" bIns="0" anchor="t"/>
          <a:lstStyle/>
          <a:p>
            <a:pPr marL="0" marR="0" indent="0" algn="l">
              <a:lnSpc>
                <a:spcPts val="900"/>
              </a:lnSpc>
              <a:spcAft>
                <a:spcPts val="0"/>
              </a:spcAft>
            </a:pPr>
            <a:r>
              <a:rPr lang="en-US" sz="850" spc="-90">
                <a:solidFill>
                  <a:srgbClr val="000000"/>
                </a:solidFill>
                <a:latin typeface="Verdana" panose="02020603050405020304" pitchFamily="2"/>
              </a:rPr>
              <a:t>Merrick </a:t>
            </a:r>
          </a:p>
          <a:p>
            <a:pPr marL="0" marR="0" indent="0" algn="l">
              <a:lnSpc>
                <a:spcPts val="1000"/>
              </a:lnSpc>
              <a:spcBef>
                <a:spcPts val="65"/>
              </a:spcBef>
              <a:spcAft>
                <a:spcPts val="0"/>
              </a:spcAft>
            </a:pPr>
            <a:r>
              <a:rPr lang="en-US" sz="850" spc="-95">
                <a:solidFill>
                  <a:srgbClr val="000000"/>
                </a:solidFill>
                <a:latin typeface="Verdana" panose="02020603050405020304" pitchFamily="2"/>
              </a:rPr>
              <a:t>20/165 </a:t>
            </a:r>
          </a:p>
          <a:p>
            <a:pPr marL="0" marR="0" indent="0" algn="l">
              <a:lnSpc>
                <a:spcPts val="800"/>
              </a:lnSpc>
              <a:spcBef>
                <a:spcPts val="70"/>
              </a:spcBef>
              <a:spcAft>
                <a:spcPts val="0"/>
              </a:spcAft>
            </a:pPr>
            <a:r>
              <a:rPr lang="en-US" sz="850" spc="60">
                <a:solidFill>
                  <a:srgbClr val="000000"/>
                </a:solidFill>
                <a:latin typeface="Verdana" panose="02020603050405020304" pitchFamily="2"/>
              </a:rPr>
              <a:t>12. </a:t>
            </a:r>
          </a:p>
        </p:txBody>
      </p:sp>
      <p:sp>
        <p:nvSpPr>
          <p:cNvPr id="78" name="Text Placeholder 77"/>
          <p:cNvSpPr>
            <a:spLocks noGrp="1"/>
          </p:cNvSpPr>
          <p:nvPr>
            <p:ph type="body" idx="10"/>
          </p:nvPr>
        </p:nvSpPr>
        <p:spPr>
          <a:xfrm>
            <a:off x="8077200" y="4870450"/>
            <a:ext cx="463550" cy="360045"/>
          </a:xfrm>
          <a:prstGeom prst="rect">
            <a:avLst/>
          </a:prstGeom>
          <a:solidFill>
            <a:srgbClr val="FEEFDB"/>
          </a:solidFill>
          <a:ln w="0" cmpd="sng">
            <a:noFill/>
            <a:prstDash val="solid"/>
          </a:ln>
        </p:spPr>
        <p:txBody>
          <a:bodyPr vert="horz" lIns="0" tIns="0" rIns="0" bIns="0" anchor="t"/>
          <a:lstStyle/>
          <a:p>
            <a:pPr marL="0" marR="0" indent="0" algn="l">
              <a:lnSpc>
                <a:spcPts val="900"/>
              </a:lnSpc>
              <a:spcAft>
                <a:spcPts val="0"/>
              </a:spcAft>
            </a:pPr>
            <a:r>
              <a:rPr lang="en-US" sz="850" spc="-85">
                <a:solidFill>
                  <a:srgbClr val="000000"/>
                </a:solidFill>
                <a:latin typeface="Verdana" panose="02020603050405020304" pitchFamily="2"/>
              </a:rPr>
              <a:t>Hamilton </a:t>
            </a:r>
          </a:p>
          <a:p>
            <a:pPr marL="0" marR="0" indent="0" algn="l">
              <a:lnSpc>
                <a:spcPts val="1000"/>
              </a:lnSpc>
              <a:spcBef>
                <a:spcPts val="20"/>
              </a:spcBef>
              <a:spcAft>
                <a:spcPts val="0"/>
              </a:spcAft>
            </a:pPr>
            <a:r>
              <a:rPr lang="en-US" sz="850" spc="-20">
                <a:solidFill>
                  <a:srgbClr val="000000"/>
                </a:solidFill>
                <a:latin typeface="Verdana" panose="02020603050405020304" pitchFamily="2"/>
              </a:rPr>
              <a:t>44/262 </a:t>
            </a:r>
          </a:p>
          <a:p>
            <a:pPr marL="0" marR="0" indent="0" algn="r">
              <a:lnSpc>
                <a:spcPts val="900"/>
              </a:lnSpc>
              <a:spcBef>
                <a:spcPts val="55"/>
              </a:spcBef>
              <a:spcAft>
                <a:spcPts val="0"/>
              </a:spcAft>
            </a:pPr>
            <a:r>
              <a:rPr lang="en-US" sz="850" u="sng" spc="5">
                <a:solidFill>
                  <a:srgbClr val="000000"/>
                </a:solidFill>
                <a:latin typeface="Verdana" panose="02020603050405020304" pitchFamily="2"/>
              </a:rPr>
              <a:t>16.8%  </a:t>
            </a:r>
          </a:p>
        </p:txBody>
      </p:sp>
      <p:sp>
        <p:nvSpPr>
          <p:cNvPr id="79" name="Text Placeholder 78"/>
          <p:cNvSpPr>
            <a:spLocks noGrp="1"/>
          </p:cNvSpPr>
          <p:nvPr>
            <p:ph type="body" idx="10"/>
          </p:nvPr>
        </p:nvSpPr>
        <p:spPr>
          <a:xfrm>
            <a:off x="8586470" y="5239385"/>
            <a:ext cx="600075" cy="567055"/>
          </a:xfrm>
          <a:prstGeom prst="rect">
            <a:avLst/>
          </a:prstGeom>
          <a:solidFill>
            <a:srgbClr val="FEEFDB"/>
          </a:solidFill>
          <a:ln w="0" cmpd="sng">
            <a:noFill/>
            <a:prstDash val="solid"/>
          </a:ln>
        </p:spPr>
        <p:txBody>
          <a:bodyPr vert="horz" lIns="0" tIns="105410" rIns="0" bIns="0" anchor="t"/>
          <a:lstStyle/>
          <a:p>
            <a:pPr marL="45720" marR="0" indent="0" algn="l">
              <a:lnSpc>
                <a:spcPts val="1000"/>
              </a:lnSpc>
              <a:spcAft>
                <a:spcPts val="0"/>
              </a:spcAft>
            </a:pPr>
            <a:r>
              <a:rPr lang="en-US" sz="850" spc="35">
                <a:solidFill>
                  <a:srgbClr val="000000"/>
                </a:solidFill>
                <a:latin typeface="Verdana" panose="02020603050405020304" pitchFamily="2"/>
              </a:rPr>
              <a:t>Fillmore </a:t>
            </a:r>
          </a:p>
          <a:p>
            <a:pPr marL="137160" marR="0" indent="0" algn="l">
              <a:lnSpc>
                <a:spcPts val="1000"/>
              </a:lnSpc>
              <a:spcBef>
                <a:spcPts val="40"/>
              </a:spcBef>
              <a:spcAft>
                <a:spcPts val="0"/>
              </a:spcAft>
            </a:pPr>
            <a:r>
              <a:rPr lang="en-US" sz="850" spc="100">
                <a:solidFill>
                  <a:srgbClr val="000000"/>
                </a:solidFill>
                <a:latin typeface="Verdana" panose="02020603050405020304" pitchFamily="2"/>
              </a:rPr>
              <a:t>3/53 </a:t>
            </a:r>
          </a:p>
          <a:p>
            <a:pPr marL="137160" marR="0" indent="0" algn="l">
              <a:lnSpc>
                <a:spcPts val="1000"/>
              </a:lnSpc>
              <a:spcBef>
                <a:spcPts val="55"/>
              </a:spcBef>
              <a:spcAft>
                <a:spcPts val="470"/>
              </a:spcAft>
            </a:pPr>
            <a:r>
              <a:rPr lang="en-US" sz="850" spc="80">
                <a:solidFill>
                  <a:srgbClr val="000000"/>
                </a:solidFill>
                <a:latin typeface="Verdana" panose="02020603050405020304" pitchFamily="2"/>
              </a:rPr>
              <a:t>5.7% </a:t>
            </a:r>
          </a:p>
        </p:txBody>
      </p:sp>
      <p:sp>
        <p:nvSpPr>
          <p:cNvPr id="80" name="Text Placeholder 79"/>
          <p:cNvSpPr>
            <a:spLocks noGrp="1"/>
          </p:cNvSpPr>
          <p:nvPr>
            <p:ph type="body" idx="10"/>
          </p:nvPr>
        </p:nvSpPr>
        <p:spPr>
          <a:xfrm>
            <a:off x="8720455" y="5922010"/>
            <a:ext cx="374650" cy="360045"/>
          </a:xfrm>
          <a:prstGeom prst="rect">
            <a:avLst/>
          </a:prstGeom>
          <a:solidFill>
            <a:srgbClr val="FFFFFF"/>
          </a:solidFill>
          <a:ln w="0" cmpd="sng">
            <a:noFill/>
            <a:prstDash val="solid"/>
          </a:ln>
        </p:spPr>
        <p:txBody>
          <a:bodyPr vert="horz" lIns="0" tIns="0" rIns="0" bIns="0" anchor="t"/>
          <a:lstStyle/>
          <a:p>
            <a:pPr marL="0" marR="0" indent="0" algn="r">
              <a:lnSpc>
                <a:spcPts val="900"/>
              </a:lnSpc>
              <a:spcAft>
                <a:spcPts val="0"/>
              </a:spcAft>
            </a:pPr>
            <a:r>
              <a:rPr lang="en-US" sz="850" spc="-70">
                <a:solidFill>
                  <a:srgbClr val="000000"/>
                </a:solidFill>
                <a:latin typeface="Verdana" panose="02020603050405020304" pitchFamily="2"/>
              </a:rPr>
              <a:t>Thayer </a:t>
            </a:r>
          </a:p>
          <a:p>
            <a:pPr marL="0" marR="0" indent="0" algn="r">
              <a:lnSpc>
                <a:spcPts val="1000"/>
              </a:lnSpc>
              <a:spcBef>
                <a:spcPts val="35"/>
              </a:spcBef>
              <a:spcAft>
                <a:spcPts val="0"/>
              </a:spcAft>
            </a:pPr>
            <a:r>
              <a:rPr lang="en-US" sz="850" spc="70">
                <a:solidFill>
                  <a:srgbClr val="000000"/>
                </a:solidFill>
                <a:latin typeface="Verdana" panose="02020603050405020304" pitchFamily="2"/>
              </a:rPr>
              <a:t>0/28 </a:t>
            </a:r>
          </a:p>
          <a:p>
            <a:pPr marL="0" marR="0" indent="0" algn="l">
              <a:lnSpc>
                <a:spcPts val="900"/>
              </a:lnSpc>
              <a:spcBef>
                <a:spcPts val="20"/>
              </a:spcBef>
              <a:spcAft>
                <a:spcPts val="0"/>
              </a:spcAft>
            </a:pPr>
            <a:r>
              <a:rPr lang="en-US" sz="850" spc="190">
                <a:solidFill>
                  <a:srgbClr val="000000"/>
                </a:solidFill>
                <a:latin typeface="Verdana" panose="02020603050405020304" pitchFamily="2"/>
              </a:rPr>
              <a:t>0% </a:t>
            </a:r>
          </a:p>
        </p:txBody>
      </p:sp>
      <p:sp>
        <p:nvSpPr>
          <p:cNvPr id="81" name="Text Placeholder 80"/>
          <p:cNvSpPr>
            <a:spLocks noGrp="1"/>
          </p:cNvSpPr>
          <p:nvPr>
            <p:ph type="body" idx="10"/>
          </p:nvPr>
        </p:nvSpPr>
        <p:spPr>
          <a:xfrm>
            <a:off x="9183370" y="2569210"/>
            <a:ext cx="356870" cy="356870"/>
          </a:xfrm>
          <a:prstGeom prst="rect">
            <a:avLst/>
          </a:prstGeom>
          <a:solidFill>
            <a:srgbClr val="FEEFDB"/>
          </a:solidFill>
          <a:ln w="0" cmpd="sng">
            <a:noFill/>
            <a:prstDash val="solid"/>
          </a:ln>
        </p:spPr>
        <p:txBody>
          <a:bodyPr vert="horz" lIns="0" tIns="0" rIns="0" bIns="0" anchor="t"/>
          <a:lstStyle/>
          <a:p>
            <a:pPr marL="0" marR="0" indent="0" algn="l">
              <a:lnSpc>
                <a:spcPts val="800"/>
              </a:lnSpc>
              <a:spcAft>
                <a:spcPts val="0"/>
              </a:spcAft>
            </a:pPr>
            <a:r>
              <a:rPr lang="en-US" sz="850" spc="-105">
                <a:solidFill>
                  <a:srgbClr val="000000"/>
                </a:solidFill>
                <a:latin typeface="Verdana" panose="02020603050405020304" pitchFamily="2"/>
              </a:rPr>
              <a:t>Wayne </a:t>
            </a:r>
          </a:p>
          <a:p>
            <a:pPr marL="0" marR="0" indent="0" algn="l">
              <a:lnSpc>
                <a:spcPts val="1000"/>
              </a:lnSpc>
              <a:spcBef>
                <a:spcPts val="55"/>
              </a:spcBef>
              <a:spcAft>
                <a:spcPts val="0"/>
              </a:spcAft>
            </a:pPr>
            <a:r>
              <a:rPr lang="en-US" sz="850" spc="30">
                <a:solidFill>
                  <a:srgbClr val="000000"/>
                </a:solidFill>
                <a:latin typeface="Verdana" panose="02020603050405020304" pitchFamily="2"/>
              </a:rPr>
              <a:t>1/78 </a:t>
            </a:r>
          </a:p>
          <a:p>
            <a:pPr marL="0" marR="0" indent="0" algn="l">
              <a:lnSpc>
                <a:spcPts val="900"/>
              </a:lnSpc>
              <a:spcBef>
                <a:spcPts val="45"/>
              </a:spcBef>
              <a:spcAft>
                <a:spcPts val="0"/>
              </a:spcAft>
            </a:pPr>
            <a:r>
              <a:rPr lang="en-US" sz="850" spc="-25">
                <a:solidFill>
                  <a:srgbClr val="000000"/>
                </a:solidFill>
                <a:latin typeface="Verdana" panose="02020603050405020304" pitchFamily="2"/>
              </a:rPr>
              <a:t>1.3% </a:t>
            </a:r>
          </a:p>
        </p:txBody>
      </p:sp>
      <p:sp>
        <p:nvSpPr>
          <p:cNvPr id="82" name="Text Placeholder 81"/>
          <p:cNvSpPr>
            <a:spLocks noGrp="1"/>
          </p:cNvSpPr>
          <p:nvPr>
            <p:ph type="body" idx="10"/>
          </p:nvPr>
        </p:nvSpPr>
        <p:spPr>
          <a:xfrm>
            <a:off x="9122410" y="2950210"/>
            <a:ext cx="441960" cy="546100"/>
          </a:xfrm>
          <a:prstGeom prst="rect">
            <a:avLst/>
          </a:prstGeom>
          <a:solidFill>
            <a:srgbClr val="FEEFDB"/>
          </a:solidFill>
          <a:ln w="0" cmpd="sng">
            <a:noFill/>
            <a:prstDash val="solid"/>
          </a:ln>
        </p:spPr>
        <p:txBody>
          <a:bodyPr vert="horz" lIns="0" tIns="80645" rIns="0" bIns="0" anchor="t"/>
          <a:lstStyle/>
          <a:p>
            <a:pPr marL="45720" marR="0" indent="0" algn="l">
              <a:lnSpc>
                <a:spcPts val="1000"/>
              </a:lnSpc>
              <a:spcAft>
                <a:spcPts val="0"/>
              </a:spcAft>
            </a:pPr>
            <a:r>
              <a:rPr lang="en-US" sz="850" spc="-100">
                <a:solidFill>
                  <a:srgbClr val="000000"/>
                </a:solidFill>
                <a:latin typeface="Verdana" panose="02020603050405020304" pitchFamily="2"/>
              </a:rPr>
              <a:t>Stanton </a:t>
            </a:r>
          </a:p>
          <a:p>
            <a:pPr marL="45720" marR="0" indent="0" algn="l">
              <a:lnSpc>
                <a:spcPts val="1000"/>
              </a:lnSpc>
              <a:spcBef>
                <a:spcPts val="45"/>
              </a:spcBef>
              <a:spcAft>
                <a:spcPts val="0"/>
              </a:spcAft>
            </a:pPr>
            <a:r>
              <a:rPr lang="en-US" sz="850" spc="90">
                <a:solidFill>
                  <a:srgbClr val="000000"/>
                </a:solidFill>
                <a:latin typeface="Verdana" panose="02020603050405020304" pitchFamily="2"/>
              </a:rPr>
              <a:t>8/40 </a:t>
            </a:r>
          </a:p>
          <a:p>
            <a:pPr marL="45720" marR="0" indent="0" algn="l">
              <a:lnSpc>
                <a:spcPts val="1000"/>
              </a:lnSpc>
              <a:spcBef>
                <a:spcPts val="45"/>
              </a:spcBef>
              <a:spcAft>
                <a:spcPts val="515"/>
              </a:spcAft>
            </a:pPr>
            <a:r>
              <a:rPr lang="en-US" sz="850" spc="130">
                <a:solidFill>
                  <a:srgbClr val="000000"/>
                </a:solidFill>
                <a:latin typeface="Verdana" panose="02020603050405020304" pitchFamily="2"/>
              </a:rPr>
              <a:t>20% </a:t>
            </a:r>
          </a:p>
        </p:txBody>
      </p:sp>
      <p:sp>
        <p:nvSpPr>
          <p:cNvPr id="83" name="Text Placeholder 82"/>
          <p:cNvSpPr>
            <a:spLocks noGrp="1"/>
          </p:cNvSpPr>
          <p:nvPr>
            <p:ph type="body" idx="10"/>
          </p:nvPr>
        </p:nvSpPr>
        <p:spPr>
          <a:xfrm>
            <a:off x="9577070" y="2926080"/>
            <a:ext cx="609600" cy="554990"/>
          </a:xfrm>
          <a:prstGeom prst="rect">
            <a:avLst/>
          </a:prstGeom>
          <a:solidFill>
            <a:srgbClr val="FEEFDB"/>
          </a:solidFill>
          <a:ln w="0" cmpd="sng">
            <a:noFill/>
            <a:prstDash val="solid"/>
          </a:ln>
        </p:spPr>
        <p:txBody>
          <a:bodyPr vert="horz" lIns="0" tIns="83185" rIns="0" bIns="0" anchor="t"/>
          <a:lstStyle/>
          <a:p>
            <a:pPr marL="91440" marR="0" indent="0" algn="l">
              <a:lnSpc>
                <a:spcPts val="1000"/>
              </a:lnSpc>
              <a:spcAft>
                <a:spcPts val="0"/>
              </a:spcAft>
            </a:pPr>
            <a:r>
              <a:rPr lang="en-US" sz="850" spc="40">
                <a:solidFill>
                  <a:srgbClr val="000000"/>
                </a:solidFill>
                <a:latin typeface="Verdana" panose="02020603050405020304" pitchFamily="2"/>
              </a:rPr>
              <a:t>Cuming </a:t>
            </a:r>
          </a:p>
          <a:p>
            <a:pPr marL="91440" marR="0" indent="0" algn="l">
              <a:lnSpc>
                <a:spcPts val="1000"/>
              </a:lnSpc>
              <a:spcBef>
                <a:spcPts val="10"/>
              </a:spcBef>
              <a:spcAft>
                <a:spcPts val="0"/>
              </a:spcAft>
            </a:pPr>
            <a:r>
              <a:rPr lang="en-US" sz="850" spc="70">
                <a:solidFill>
                  <a:srgbClr val="000000"/>
                </a:solidFill>
                <a:latin typeface="Verdana" panose="02020603050405020304" pitchFamily="2"/>
              </a:rPr>
              <a:t>10/84 </a:t>
            </a:r>
          </a:p>
          <a:p>
            <a:pPr marL="91440" marR="0" indent="0" algn="l">
              <a:lnSpc>
                <a:spcPts val="1000"/>
              </a:lnSpc>
              <a:spcBef>
                <a:spcPts val="60"/>
              </a:spcBef>
              <a:spcAft>
                <a:spcPts val="540"/>
              </a:spcAft>
            </a:pPr>
            <a:r>
              <a:rPr lang="en-US" sz="850" spc="70">
                <a:solidFill>
                  <a:srgbClr val="000000"/>
                </a:solidFill>
                <a:latin typeface="Verdana" panose="02020603050405020304" pitchFamily="2"/>
              </a:rPr>
              <a:t>11.9% </a:t>
            </a:r>
          </a:p>
        </p:txBody>
      </p:sp>
      <p:sp>
        <p:nvSpPr>
          <p:cNvPr id="84" name="Text Placeholder 83"/>
          <p:cNvSpPr>
            <a:spLocks noGrp="1"/>
          </p:cNvSpPr>
          <p:nvPr>
            <p:ph type="body" idx="10"/>
          </p:nvPr>
        </p:nvSpPr>
        <p:spPr>
          <a:xfrm>
            <a:off x="9198610" y="5220970"/>
            <a:ext cx="603885" cy="573405"/>
          </a:xfrm>
          <a:prstGeom prst="rect">
            <a:avLst/>
          </a:prstGeom>
          <a:solidFill>
            <a:srgbClr val="F88D5A"/>
          </a:solidFill>
          <a:ln w="0" cmpd="sng">
            <a:noFill/>
            <a:prstDash val="solid"/>
          </a:ln>
        </p:spPr>
        <p:txBody>
          <a:bodyPr vert="horz" lIns="0" tIns="89535" rIns="0" bIns="0" anchor="t"/>
          <a:lstStyle/>
          <a:p>
            <a:pPr marL="182880" marR="0" indent="0" algn="l">
              <a:lnSpc>
                <a:spcPts val="1000"/>
              </a:lnSpc>
              <a:spcAft>
                <a:spcPts val="0"/>
              </a:spcAft>
            </a:pPr>
            <a:r>
              <a:rPr lang="en-US" sz="850" spc="-20">
                <a:solidFill>
                  <a:srgbClr val="000000"/>
                </a:solidFill>
                <a:latin typeface="Verdana" panose="02020603050405020304" pitchFamily="2"/>
              </a:rPr>
              <a:t>aline </a:t>
            </a:r>
          </a:p>
          <a:p>
            <a:pPr marL="91440" marR="0" indent="0" algn="l">
              <a:lnSpc>
                <a:spcPts val="1000"/>
              </a:lnSpc>
              <a:spcBef>
                <a:spcPts val="50"/>
              </a:spcBef>
              <a:spcAft>
                <a:spcPts val="0"/>
              </a:spcAft>
            </a:pPr>
            <a:r>
              <a:rPr lang="en-US" sz="850" spc="-30">
                <a:solidFill>
                  <a:srgbClr val="000000"/>
                </a:solidFill>
                <a:latin typeface="Verdana" panose="02020603050405020304" pitchFamily="2"/>
              </a:rPr>
              <a:t>285/896 </a:t>
            </a:r>
          </a:p>
          <a:p>
            <a:pPr marL="137160" marR="0" indent="0" algn="l">
              <a:lnSpc>
                <a:spcPts val="1000"/>
              </a:lnSpc>
              <a:spcBef>
                <a:spcPts val="60"/>
              </a:spcBef>
              <a:spcAft>
                <a:spcPts val="610"/>
              </a:spcAft>
            </a:pPr>
            <a:r>
              <a:rPr lang="en-US" sz="850" spc="-25">
                <a:solidFill>
                  <a:srgbClr val="000000"/>
                </a:solidFill>
                <a:latin typeface="Verdana" panose="02020603050405020304" pitchFamily="2"/>
              </a:rPr>
              <a:t>31.8% </a:t>
            </a:r>
          </a:p>
        </p:txBody>
      </p:sp>
      <p:sp>
        <p:nvSpPr>
          <p:cNvPr id="85" name="Text Placeholder 84"/>
          <p:cNvSpPr>
            <a:spLocks noGrp="1"/>
          </p:cNvSpPr>
          <p:nvPr>
            <p:ph type="body" idx="10"/>
          </p:nvPr>
        </p:nvSpPr>
        <p:spPr>
          <a:xfrm>
            <a:off x="9220200" y="5803265"/>
            <a:ext cx="600710" cy="554990"/>
          </a:xfrm>
          <a:prstGeom prst="rect">
            <a:avLst/>
          </a:prstGeom>
          <a:solidFill>
            <a:srgbClr val="FEEFDB"/>
          </a:solidFill>
          <a:ln w="0" cmpd="sng">
            <a:noFill/>
            <a:prstDash val="solid"/>
          </a:ln>
        </p:spPr>
        <p:txBody>
          <a:bodyPr vert="horz" lIns="0" tIns="87630" rIns="0" bIns="0" anchor="t"/>
          <a:lstStyle/>
          <a:p>
            <a:pPr marL="45720" marR="0" indent="0" algn="l">
              <a:lnSpc>
                <a:spcPts val="1000"/>
              </a:lnSpc>
              <a:spcAft>
                <a:spcPts val="0"/>
              </a:spcAft>
            </a:pPr>
            <a:r>
              <a:rPr lang="en-US" sz="850" spc="-10">
                <a:solidFill>
                  <a:srgbClr val="000000"/>
                </a:solidFill>
                <a:latin typeface="Verdana" panose="02020603050405020304" pitchFamily="2"/>
              </a:rPr>
              <a:t>Jefferson </a:t>
            </a:r>
          </a:p>
          <a:p>
            <a:pPr marL="137160" marR="0" indent="0" algn="l">
              <a:lnSpc>
                <a:spcPts val="1000"/>
              </a:lnSpc>
              <a:spcBef>
                <a:spcPts val="40"/>
              </a:spcBef>
              <a:spcAft>
                <a:spcPts val="0"/>
              </a:spcAft>
            </a:pPr>
            <a:r>
              <a:rPr lang="en-US" sz="850" spc="-25">
                <a:solidFill>
                  <a:srgbClr val="000000"/>
                </a:solidFill>
                <a:latin typeface="Verdana" panose="02020603050405020304" pitchFamily="2"/>
              </a:rPr>
              <a:t>4/52 </a:t>
            </a:r>
          </a:p>
          <a:p>
            <a:pPr marL="137160" marR="0" indent="0" algn="l">
              <a:lnSpc>
                <a:spcPts val="1000"/>
              </a:lnSpc>
              <a:spcBef>
                <a:spcPts val="45"/>
              </a:spcBef>
              <a:spcAft>
                <a:spcPts val="540"/>
              </a:spcAft>
            </a:pPr>
            <a:r>
              <a:rPr lang="en-US" sz="850" spc="-40">
                <a:solidFill>
                  <a:srgbClr val="000000"/>
                </a:solidFill>
                <a:latin typeface="Verdana" panose="02020603050405020304" pitchFamily="2"/>
              </a:rPr>
              <a:t>7.7% </a:t>
            </a:r>
          </a:p>
        </p:txBody>
      </p:sp>
      <p:sp>
        <p:nvSpPr>
          <p:cNvPr id="86" name="Text Placeholder 85"/>
          <p:cNvSpPr>
            <a:spLocks noGrp="1"/>
          </p:cNvSpPr>
          <p:nvPr>
            <p:ph type="body" idx="10"/>
          </p:nvPr>
        </p:nvSpPr>
        <p:spPr>
          <a:xfrm>
            <a:off x="10408920" y="3554095"/>
            <a:ext cx="618490" cy="359410"/>
          </a:xfrm>
          <a:prstGeom prst="rect">
            <a:avLst/>
          </a:prstGeom>
          <a:solidFill>
            <a:srgbClr val="FEEFDB"/>
          </a:solidFill>
          <a:ln w="0" cmpd="sng">
            <a:noFill/>
            <a:prstDash val="solid"/>
          </a:ln>
        </p:spPr>
        <p:txBody>
          <a:bodyPr vert="horz" lIns="0" tIns="0" rIns="0" bIns="0" anchor="t"/>
          <a:lstStyle/>
          <a:p>
            <a:pPr marL="137160" marR="0" indent="0" algn="l">
              <a:lnSpc>
                <a:spcPts val="900"/>
              </a:lnSpc>
              <a:spcAft>
                <a:spcPts val="0"/>
              </a:spcAft>
            </a:pPr>
            <a:r>
              <a:rPr lang="en-US" sz="850" spc="0">
                <a:solidFill>
                  <a:srgbClr val="000000"/>
                </a:solidFill>
                <a:latin typeface="Verdana" panose="02020603050405020304" pitchFamily="2"/>
              </a:rPr>
              <a:t>Washin!ton 22/2</a:t>
            </a:r>
            <a:r>
              <a:rPr lang="en-US" sz="550" b="1" spc="0">
                <a:solidFill>
                  <a:srgbClr val="000000"/>
                </a:solidFill>
                <a:latin typeface="Verdana" panose="02020603050405020304" pitchFamily="2"/>
              </a:rPr>
              <a:t> P' </a:t>
            </a:r>
          </a:p>
          <a:p>
            <a:pPr marL="137160" marR="0" indent="0" algn="l">
              <a:lnSpc>
                <a:spcPts val="800"/>
              </a:lnSpc>
              <a:spcBef>
                <a:spcPts val="55"/>
              </a:spcBef>
              <a:spcAft>
                <a:spcPts val="0"/>
              </a:spcAft>
            </a:pPr>
            <a:r>
              <a:rPr lang="en-US" sz="850" spc="-35">
                <a:solidFill>
                  <a:srgbClr val="000000"/>
                </a:solidFill>
                <a:latin typeface="Verdana" panose="02020603050405020304" pitchFamily="2"/>
              </a:rPr>
              <a:t>10.3% </a:t>
            </a:r>
          </a:p>
        </p:txBody>
      </p:sp>
      <p:sp>
        <p:nvSpPr>
          <p:cNvPr id="87" name="Text Placeholder 86"/>
          <p:cNvSpPr>
            <a:spLocks noGrp="1"/>
          </p:cNvSpPr>
          <p:nvPr>
            <p:ph type="body" idx="10"/>
          </p:nvPr>
        </p:nvSpPr>
        <p:spPr>
          <a:xfrm>
            <a:off x="4763770" y="6559550"/>
            <a:ext cx="2715895" cy="173355"/>
          </a:xfrm>
          <a:prstGeom prst="rect">
            <a:avLst/>
          </a:prstGeom>
          <a:solidFill>
            <a:srgbClr val="FFFFFF"/>
          </a:solidFill>
          <a:ln w="0" cmpd="sng">
            <a:noFill/>
            <a:prstDash val="solid"/>
          </a:ln>
        </p:spPr>
        <p:txBody>
          <a:bodyPr vert="horz" lIns="0" tIns="0" rIns="0" bIns="0" anchor="t"/>
          <a:lstStyle/>
          <a:p>
            <a:pPr marL="0" marR="0" indent="0" algn="ctr">
              <a:lnSpc>
                <a:spcPts val="1300"/>
              </a:lnSpc>
              <a:spcAft>
                <a:spcPts val="0"/>
              </a:spcAft>
            </a:pPr>
            <a:r>
              <a:rPr lang="en-US" sz="1300" b="1" spc="10">
                <a:solidFill>
                  <a:srgbClr val="000000"/>
                </a:solidFill>
                <a:latin typeface="Verdana" panose="02020603050405020304" pitchFamily="2"/>
              </a:rPr>
              <a:t>No county information = 95 </a:t>
            </a:r>
          </a:p>
        </p:txBody>
      </p:sp>
      <p:sp>
        <p:nvSpPr>
          <p:cNvPr id="88" name="Text Placeholder 87"/>
          <p:cNvSpPr>
            <a:spLocks noGrp="1"/>
          </p:cNvSpPr>
          <p:nvPr>
            <p:ph type="body" idx="10"/>
          </p:nvPr>
        </p:nvSpPr>
        <p:spPr>
          <a:xfrm>
            <a:off x="4529455" y="3023870"/>
            <a:ext cx="737235" cy="535940"/>
          </a:xfrm>
          <a:prstGeom prst="rect">
            <a:avLst/>
          </a:prstGeom>
          <a:solidFill>
            <a:srgbClr val="FFFFFF"/>
          </a:solidFill>
          <a:ln w="0" cmpd="sng">
            <a:noFill/>
            <a:prstDash val="solid"/>
          </a:ln>
        </p:spPr>
        <p:txBody>
          <a:bodyPr vert="horz" lIns="0" tIns="89535" rIns="0" bIns="0" anchor="t"/>
          <a:lstStyle/>
          <a:p>
            <a:pPr marL="137160" marR="0" indent="0" algn="l">
              <a:lnSpc>
                <a:spcPts val="1000"/>
              </a:lnSpc>
              <a:spcAft>
                <a:spcPts val="0"/>
              </a:spcAft>
            </a:pPr>
            <a:r>
              <a:rPr lang="en-US" sz="850" spc="0">
                <a:solidFill>
                  <a:srgbClr val="000000"/>
                </a:solidFill>
                <a:latin typeface="Verdana" panose="02020603050405020304" pitchFamily="2"/>
              </a:rPr>
              <a:t>Thomas </a:t>
            </a:r>
          </a:p>
          <a:p>
            <a:pPr marL="274320" marR="0" indent="0" algn="l">
              <a:lnSpc>
                <a:spcPts val="1000"/>
              </a:lnSpc>
              <a:spcBef>
                <a:spcPts val="20"/>
              </a:spcBef>
              <a:spcAft>
                <a:spcPts val="0"/>
              </a:spcAft>
            </a:pPr>
            <a:r>
              <a:rPr lang="en-US" sz="850" spc="-40">
                <a:solidFill>
                  <a:srgbClr val="000000"/>
                </a:solidFill>
                <a:latin typeface="Verdana" panose="02020603050405020304" pitchFamily="2"/>
              </a:rPr>
              <a:t>0/5 </a:t>
            </a:r>
          </a:p>
          <a:p>
            <a:pPr marL="274320" marR="0" indent="0" algn="l">
              <a:lnSpc>
                <a:spcPts val="1000"/>
              </a:lnSpc>
              <a:spcBef>
                <a:spcPts val="55"/>
              </a:spcBef>
              <a:spcAft>
                <a:spcPts val="225"/>
              </a:spcAft>
            </a:pPr>
            <a:r>
              <a:rPr lang="en-US" sz="850" spc="-30">
                <a:solidFill>
                  <a:srgbClr val="000000"/>
                </a:solidFill>
                <a:latin typeface="Verdana" panose="02020603050405020304" pitchFamily="2"/>
              </a:rPr>
              <a:t>0% </a:t>
            </a:r>
          </a:p>
        </p:txBody>
      </p:sp>
      <p:sp>
        <p:nvSpPr>
          <p:cNvPr id="89" name="Text Placeholder 88"/>
          <p:cNvSpPr>
            <a:spLocks noGrp="1"/>
          </p:cNvSpPr>
          <p:nvPr>
            <p:ph type="body" idx="10"/>
          </p:nvPr>
        </p:nvSpPr>
        <p:spPr>
          <a:xfrm>
            <a:off x="5291455" y="3023870"/>
            <a:ext cx="749935" cy="535940"/>
          </a:xfrm>
          <a:prstGeom prst="rect">
            <a:avLst/>
          </a:prstGeom>
          <a:solidFill>
            <a:srgbClr val="FFFFFF"/>
          </a:solidFill>
          <a:ln w="0" cmpd="sng">
            <a:noFill/>
            <a:prstDash val="solid"/>
          </a:ln>
        </p:spPr>
        <p:txBody>
          <a:bodyPr vert="horz" lIns="0" tIns="83185" rIns="0" bIns="0" anchor="t"/>
          <a:lstStyle/>
          <a:p>
            <a:pPr marL="182880" marR="0" indent="0" algn="l">
              <a:lnSpc>
                <a:spcPts val="1000"/>
              </a:lnSpc>
              <a:spcAft>
                <a:spcPts val="0"/>
              </a:spcAft>
            </a:pPr>
            <a:r>
              <a:rPr lang="en-US" sz="850" spc="70">
                <a:solidFill>
                  <a:srgbClr val="000000"/>
                </a:solidFill>
                <a:latin typeface="Verdana" panose="02020603050405020304" pitchFamily="2"/>
              </a:rPr>
              <a:t>Blaine </a:t>
            </a:r>
          </a:p>
          <a:p>
            <a:pPr marL="274320" marR="0" indent="0" algn="l">
              <a:lnSpc>
                <a:spcPts val="1000"/>
              </a:lnSpc>
              <a:spcBef>
                <a:spcPts val="20"/>
              </a:spcBef>
              <a:spcAft>
                <a:spcPts val="0"/>
              </a:spcAft>
            </a:pPr>
            <a:r>
              <a:rPr lang="en-US" sz="850" spc="130">
                <a:solidFill>
                  <a:srgbClr val="000000"/>
                </a:solidFill>
                <a:latin typeface="Verdana" panose="02020603050405020304" pitchFamily="2"/>
              </a:rPr>
              <a:t>0/6 </a:t>
            </a:r>
          </a:p>
          <a:p>
            <a:pPr marL="274320" marR="0" indent="0" algn="l">
              <a:lnSpc>
                <a:spcPts val="1000"/>
              </a:lnSpc>
              <a:spcBef>
                <a:spcPts val="30"/>
              </a:spcBef>
              <a:spcAft>
                <a:spcPts val="250"/>
              </a:spcAft>
            </a:pPr>
            <a:r>
              <a:rPr lang="en-US" sz="850" spc="180">
                <a:solidFill>
                  <a:srgbClr val="000000"/>
                </a:solidFill>
                <a:latin typeface="Verdana" panose="02020603050405020304" pitchFamily="2"/>
              </a:rPr>
              <a:t>0% </a:t>
            </a:r>
          </a:p>
        </p:txBody>
      </p:sp>
      <p:sp>
        <p:nvSpPr>
          <p:cNvPr id="90" name="Text Placeholder 89"/>
          <p:cNvSpPr>
            <a:spLocks noGrp="1"/>
          </p:cNvSpPr>
          <p:nvPr>
            <p:ph type="body" idx="10"/>
          </p:nvPr>
        </p:nvSpPr>
        <p:spPr>
          <a:xfrm>
            <a:off x="2901950" y="4126865"/>
            <a:ext cx="1036320" cy="624840"/>
          </a:xfrm>
          <a:prstGeom prst="rect">
            <a:avLst/>
          </a:prstGeom>
          <a:solidFill>
            <a:srgbClr val="FEEFDB"/>
          </a:solidFill>
          <a:ln w="0" cmpd="sng">
            <a:noFill/>
            <a:prstDash val="solid"/>
          </a:ln>
        </p:spPr>
        <p:txBody>
          <a:bodyPr vert="horz" lIns="0" tIns="86995" rIns="0" bIns="0" anchor="t"/>
          <a:lstStyle/>
          <a:p>
            <a:pPr marL="0" marR="0" indent="0" algn="ctr">
              <a:lnSpc>
                <a:spcPts val="1000"/>
              </a:lnSpc>
              <a:spcAft>
                <a:spcPts val="0"/>
              </a:spcAft>
            </a:pPr>
            <a:r>
              <a:rPr lang="en-US" sz="850" spc="75">
                <a:solidFill>
                  <a:srgbClr val="000000"/>
                </a:solidFill>
                <a:latin typeface="Verdana" panose="02020603050405020304" pitchFamily="2"/>
              </a:rPr>
              <a:t>Keith </a:t>
            </a:r>
          </a:p>
          <a:p>
            <a:pPr marL="0" marR="0" indent="0" algn="ctr">
              <a:lnSpc>
                <a:spcPts val="1000"/>
              </a:lnSpc>
              <a:spcBef>
                <a:spcPts val="70"/>
              </a:spcBef>
              <a:spcAft>
                <a:spcPts val="0"/>
              </a:spcAft>
            </a:pPr>
            <a:r>
              <a:rPr lang="en-US" sz="850" spc="90">
                <a:solidFill>
                  <a:srgbClr val="000000"/>
                </a:solidFill>
                <a:latin typeface="Verdana" panose="02020603050405020304" pitchFamily="2"/>
              </a:rPr>
              <a:t>1/39 </a:t>
            </a:r>
          </a:p>
          <a:p>
            <a:pPr marL="0" marR="0" indent="0" algn="ctr">
              <a:lnSpc>
                <a:spcPts val="1000"/>
              </a:lnSpc>
              <a:spcBef>
                <a:spcPts val="45"/>
              </a:spcBef>
              <a:spcAft>
                <a:spcPts val="970"/>
              </a:spcAft>
            </a:pPr>
            <a:r>
              <a:rPr lang="en-US" sz="850" spc="105">
                <a:solidFill>
                  <a:srgbClr val="000000"/>
                </a:solidFill>
                <a:latin typeface="Verdana" panose="02020603050405020304" pitchFamily="2"/>
              </a:rPr>
              <a:t>2.6% </a:t>
            </a:r>
          </a:p>
        </p:txBody>
      </p:sp>
      <p:sp>
        <p:nvSpPr>
          <p:cNvPr id="91" name="Text Placeholder 90"/>
          <p:cNvSpPr>
            <a:spLocks noGrp="1"/>
          </p:cNvSpPr>
          <p:nvPr>
            <p:ph type="body" idx="10"/>
          </p:nvPr>
        </p:nvSpPr>
        <p:spPr>
          <a:xfrm>
            <a:off x="2892425" y="4773295"/>
            <a:ext cx="1057910" cy="475615"/>
          </a:xfrm>
          <a:prstGeom prst="rect">
            <a:avLst/>
          </a:prstGeom>
          <a:solidFill>
            <a:srgbClr val="FFFFFF"/>
          </a:solidFill>
          <a:ln w="0" cmpd="sng">
            <a:noFill/>
            <a:prstDash val="solid"/>
          </a:ln>
        </p:spPr>
        <p:txBody>
          <a:bodyPr vert="horz" lIns="0" tIns="40640" rIns="0" bIns="0" anchor="t"/>
          <a:lstStyle/>
          <a:p>
            <a:pPr marL="0" marR="0" indent="0" algn="ctr">
              <a:lnSpc>
                <a:spcPts val="1000"/>
              </a:lnSpc>
              <a:spcAft>
                <a:spcPts val="0"/>
              </a:spcAft>
            </a:pPr>
            <a:r>
              <a:rPr lang="en-US" sz="850" spc="65">
                <a:solidFill>
                  <a:srgbClr val="000000"/>
                </a:solidFill>
                <a:latin typeface="Verdana" panose="02020603050405020304" pitchFamily="2"/>
              </a:rPr>
              <a:t>Perkins </a:t>
            </a:r>
          </a:p>
          <a:p>
            <a:pPr marL="0" marR="0" indent="0" algn="ctr">
              <a:lnSpc>
                <a:spcPts val="1000"/>
              </a:lnSpc>
              <a:spcBef>
                <a:spcPts val="70"/>
              </a:spcBef>
              <a:spcAft>
                <a:spcPts val="0"/>
              </a:spcAft>
            </a:pPr>
            <a:r>
              <a:rPr lang="en-US" sz="850" spc="95">
                <a:solidFill>
                  <a:srgbClr val="000000"/>
                </a:solidFill>
                <a:latin typeface="Verdana" panose="02020603050405020304" pitchFamily="2"/>
              </a:rPr>
              <a:t>0/19 </a:t>
            </a:r>
          </a:p>
          <a:p>
            <a:pPr marL="0" marR="0" indent="0" algn="ctr">
              <a:lnSpc>
                <a:spcPts val="1000"/>
              </a:lnSpc>
              <a:spcBef>
                <a:spcPts val="70"/>
              </a:spcBef>
              <a:spcAft>
                <a:spcPts val="250"/>
              </a:spcAft>
            </a:pPr>
            <a:r>
              <a:rPr lang="en-US" sz="850" spc="190">
                <a:solidFill>
                  <a:srgbClr val="000000"/>
                </a:solidFill>
                <a:latin typeface="Verdana" panose="02020603050405020304" pitchFamily="2"/>
              </a:rPr>
              <a:t>0% </a:t>
            </a:r>
          </a:p>
        </p:txBody>
      </p:sp>
      <p:sp>
        <p:nvSpPr>
          <p:cNvPr id="92" name="Text Placeholder 91"/>
          <p:cNvSpPr>
            <a:spLocks noGrp="1"/>
          </p:cNvSpPr>
          <p:nvPr>
            <p:ph type="body" idx="10"/>
          </p:nvPr>
        </p:nvSpPr>
        <p:spPr>
          <a:xfrm>
            <a:off x="3959225" y="4145280"/>
            <a:ext cx="1356360" cy="1118870"/>
          </a:xfrm>
          <a:prstGeom prst="rect">
            <a:avLst/>
          </a:prstGeom>
          <a:solidFill>
            <a:srgbClr val="FEEFDB"/>
          </a:solidFill>
          <a:ln w="0" cmpd="sng">
            <a:noFill/>
            <a:prstDash val="solid"/>
          </a:ln>
        </p:spPr>
        <p:txBody>
          <a:bodyPr vert="horz" lIns="0" tIns="354965" rIns="0" bIns="0" anchor="t"/>
          <a:lstStyle/>
          <a:p>
            <a:pPr marL="457200" marR="0" indent="0" algn="l">
              <a:lnSpc>
                <a:spcPts val="1000"/>
              </a:lnSpc>
              <a:spcAft>
                <a:spcPts val="0"/>
              </a:spcAft>
            </a:pPr>
            <a:r>
              <a:rPr lang="en-US" sz="850" spc="60">
                <a:solidFill>
                  <a:srgbClr val="000000"/>
                </a:solidFill>
                <a:latin typeface="Verdana" panose="02020603050405020304" pitchFamily="2"/>
              </a:rPr>
              <a:t>Lincoln </a:t>
            </a:r>
          </a:p>
          <a:p>
            <a:pPr marL="457200" marR="0" indent="0" algn="l">
              <a:lnSpc>
                <a:spcPts val="1000"/>
              </a:lnSpc>
              <a:spcBef>
                <a:spcPts val="45"/>
              </a:spcBef>
              <a:spcAft>
                <a:spcPts val="0"/>
              </a:spcAft>
            </a:pPr>
            <a:r>
              <a:rPr lang="en-US" sz="850" spc="65">
                <a:solidFill>
                  <a:srgbClr val="000000"/>
                </a:solidFill>
                <a:latin typeface="Verdana" panose="02020603050405020304" pitchFamily="2"/>
              </a:rPr>
              <a:t>33/784 </a:t>
            </a:r>
          </a:p>
          <a:p>
            <a:pPr marL="457200" marR="0" indent="0" algn="l">
              <a:lnSpc>
                <a:spcPts val="1000"/>
              </a:lnSpc>
              <a:spcBef>
                <a:spcPts val="70"/>
              </a:spcBef>
              <a:spcAft>
                <a:spcPts val="2675"/>
              </a:spcAft>
            </a:pPr>
            <a:r>
              <a:rPr lang="en-US" sz="850" spc="105">
                <a:solidFill>
                  <a:srgbClr val="000000"/>
                </a:solidFill>
                <a:latin typeface="Verdana" panose="02020603050405020304" pitchFamily="2"/>
              </a:rPr>
              <a:t>4.2% </a:t>
            </a:r>
          </a:p>
        </p:txBody>
      </p:sp>
      <p:sp>
        <p:nvSpPr>
          <p:cNvPr id="94" name="Text Placeholder 93"/>
          <p:cNvSpPr>
            <a:spLocks noGrp="1"/>
          </p:cNvSpPr>
          <p:nvPr>
            <p:ph type="body" idx="10"/>
          </p:nvPr>
        </p:nvSpPr>
        <p:spPr>
          <a:xfrm>
            <a:off x="10204450" y="2639695"/>
            <a:ext cx="216535" cy="51435"/>
          </a:xfrm>
          <a:prstGeom prst="rect">
            <a:avLst/>
          </a:prstGeom>
          <a:solidFill>
            <a:srgbClr val="FEEFDB"/>
          </a:solidFill>
          <a:ln w="0" cmpd="sng">
            <a:noFill/>
            <a:prstDash val="solid"/>
          </a:ln>
        </p:spPr>
        <p:txBody>
          <a:bodyPr vert="horz" lIns="0" tIns="0" rIns="0" bIns="0" anchor="t"/>
          <a:lstStyle/>
          <a:p>
            <a:pPr marL="0" marR="0" indent="0" algn="l">
              <a:lnSpc>
                <a:spcPts val="700"/>
              </a:lnSpc>
              <a:spcAft>
                <a:spcPts val="0"/>
              </a:spcAft>
            </a:pPr>
            <a:r>
              <a:rPr lang="en-US" sz="850" spc="-105">
                <a:solidFill>
                  <a:srgbClr val="000000"/>
                </a:solidFill>
                <a:latin typeface="Verdana" panose="02020603050405020304" pitchFamily="2"/>
              </a:rPr>
              <a:t>u rs </a:t>
            </a:r>
          </a:p>
        </p:txBody>
      </p:sp>
      <p:sp>
        <p:nvSpPr>
          <p:cNvPr id="95" name="Text Placeholder 94"/>
          <p:cNvSpPr>
            <a:spLocks noGrp="1"/>
          </p:cNvSpPr>
          <p:nvPr>
            <p:ph type="body" idx="10"/>
          </p:nvPr>
        </p:nvSpPr>
        <p:spPr>
          <a:xfrm>
            <a:off x="10204450" y="2691130"/>
            <a:ext cx="274320" cy="280670"/>
          </a:xfrm>
          <a:prstGeom prst="rect">
            <a:avLst/>
          </a:prstGeom>
          <a:solidFill>
            <a:srgbClr val="FEEFDB"/>
          </a:solidFill>
          <a:ln w="0" cmpd="sng">
            <a:noFill/>
            <a:prstDash val="solid"/>
          </a:ln>
        </p:spPr>
        <p:txBody>
          <a:bodyPr vert="horz" lIns="0" tIns="5080" rIns="0" bIns="0" anchor="t"/>
          <a:lstStyle/>
          <a:p>
            <a:pPr marL="0" marR="0" indent="0" algn="l">
              <a:lnSpc>
                <a:spcPts val="1000"/>
              </a:lnSpc>
              <a:spcAft>
                <a:spcPts val="0"/>
              </a:spcAft>
            </a:pPr>
            <a:r>
              <a:rPr lang="en-US" sz="850" spc="25">
                <a:solidFill>
                  <a:srgbClr val="000000"/>
                </a:solidFill>
                <a:latin typeface="Verdana" panose="02020603050405020304" pitchFamily="2"/>
              </a:rPr>
              <a:t>7/9 </a:t>
            </a:r>
          </a:p>
          <a:p>
            <a:pPr marL="0" marR="0" indent="0" algn="l">
              <a:lnSpc>
                <a:spcPts val="900"/>
              </a:lnSpc>
              <a:spcBef>
                <a:spcPts val="70"/>
              </a:spcBef>
              <a:spcAft>
                <a:spcPts val="0"/>
              </a:spcAft>
            </a:pPr>
            <a:r>
              <a:rPr lang="en-US" sz="850" spc="-145">
                <a:solidFill>
                  <a:srgbClr val="000000"/>
                </a:solidFill>
                <a:latin typeface="Verdana" panose="02020603050405020304" pitchFamily="2"/>
              </a:rPr>
              <a:t>7.2% </a:t>
            </a:r>
          </a:p>
        </p:txBody>
      </p:sp>
      <p:sp>
        <p:nvSpPr>
          <p:cNvPr id="96" name="Text Placeholder 95"/>
          <p:cNvSpPr>
            <a:spLocks noGrp="1"/>
          </p:cNvSpPr>
          <p:nvPr>
            <p:ph type="body" idx="10"/>
          </p:nvPr>
        </p:nvSpPr>
        <p:spPr>
          <a:xfrm>
            <a:off x="10515600" y="2633345"/>
            <a:ext cx="57785" cy="67310"/>
          </a:xfrm>
          <a:prstGeom prst="rect">
            <a:avLst/>
          </a:prstGeom>
          <a:solidFill>
            <a:srgbClr val="FEEFDB"/>
          </a:solidFill>
          <a:ln w="0" cmpd="sng">
            <a:noFill/>
            <a:prstDash val="solid"/>
          </a:ln>
        </p:spPr>
        <p:txBody>
          <a:bodyPr vert="horz" lIns="0" tIns="0" rIns="0" bIns="0" anchor="t"/>
          <a:lstStyle/>
          <a:p>
            <a:pPr marL="0" marR="0" indent="0" algn="l">
              <a:lnSpc>
                <a:spcPts val="500"/>
              </a:lnSpc>
              <a:spcAft>
                <a:spcPts val="0"/>
              </a:spcAft>
            </a:pPr>
            <a:r>
              <a:rPr lang="en-US" sz="850" spc="0">
                <a:solidFill>
                  <a:srgbClr val="000000"/>
                </a:solidFill>
                <a:latin typeface="Verdana" panose="02020603050405020304" pitchFamily="2"/>
              </a:rPr>
              <a:t>n </a:t>
            </a:r>
          </a:p>
        </p:txBody>
      </p:sp>
      <p:sp>
        <p:nvSpPr>
          <p:cNvPr id="97" name="Text Placeholder 96"/>
          <p:cNvSpPr>
            <a:spLocks noGrp="1"/>
          </p:cNvSpPr>
          <p:nvPr>
            <p:ph type="body" idx="10"/>
          </p:nvPr>
        </p:nvSpPr>
        <p:spPr>
          <a:xfrm>
            <a:off x="10420985" y="2639695"/>
            <a:ext cx="79375" cy="51435"/>
          </a:xfrm>
          <a:prstGeom prst="rect">
            <a:avLst/>
          </a:prstGeom>
          <a:solidFill>
            <a:srgbClr val="FEEFDB"/>
          </a:solidFill>
          <a:ln w="0" cmpd="sng">
            <a:noFill/>
            <a:prstDash val="solid"/>
          </a:ln>
        </p:spPr>
        <p:txBody>
          <a:bodyPr vert="horz" lIns="0" tIns="0" rIns="0" bIns="0" anchor="t"/>
          <a:lstStyle/>
          <a:p>
            <a:pPr marL="0" marR="0" indent="0" algn="l">
              <a:lnSpc>
                <a:spcPts val="400"/>
              </a:lnSpc>
              <a:spcAft>
                <a:spcPts val="0"/>
              </a:spcAft>
            </a:pPr>
            <a:r>
              <a:rPr lang="en-US" sz="300" b="1" spc="-155">
                <a:solidFill>
                  <a:srgbClr val="FFFFFF"/>
                </a:solidFill>
                <a:latin typeface="Verdana" panose="02020603050405020304" pitchFamily="2"/>
              </a:rPr>
              <a:t>114P </a:t>
            </a:r>
          </a:p>
        </p:txBody>
      </p:sp>
      <p:sp>
        <p:nvSpPr>
          <p:cNvPr id="98" name="Text Placeholder 97"/>
          <p:cNvSpPr>
            <a:spLocks noGrp="1"/>
          </p:cNvSpPr>
          <p:nvPr>
            <p:ph type="body" idx="10"/>
          </p:nvPr>
        </p:nvSpPr>
        <p:spPr>
          <a:xfrm>
            <a:off x="10366375" y="3087370"/>
            <a:ext cx="283210" cy="356870"/>
          </a:xfrm>
          <a:prstGeom prst="rect">
            <a:avLst/>
          </a:prstGeom>
          <a:solidFill>
            <a:srgbClr val="FEEFDB"/>
          </a:solidFill>
          <a:ln w="0" cmpd="sng">
            <a:noFill/>
            <a:prstDash val="solid"/>
          </a:ln>
        </p:spPr>
        <p:txBody>
          <a:bodyPr vert="horz" lIns="0" tIns="0" rIns="0" bIns="0" anchor="t"/>
          <a:lstStyle/>
          <a:p>
            <a:pPr marL="0" marR="0" indent="0" algn="l">
              <a:lnSpc>
                <a:spcPts val="800"/>
              </a:lnSpc>
              <a:spcAft>
                <a:spcPts val="0"/>
              </a:spcAft>
            </a:pPr>
            <a:r>
              <a:rPr lang="en-US" sz="850" spc="-35">
                <a:solidFill>
                  <a:srgbClr val="000000"/>
                </a:solidFill>
                <a:latin typeface="Verdana" panose="02020603050405020304" pitchFamily="2"/>
              </a:rPr>
              <a:t>Burt </a:t>
            </a:r>
          </a:p>
          <a:p>
            <a:pPr marL="0" marR="0" indent="0" algn="l">
              <a:lnSpc>
                <a:spcPts val="1000"/>
              </a:lnSpc>
              <a:spcBef>
                <a:spcPts val="45"/>
              </a:spcBef>
              <a:spcAft>
                <a:spcPts val="0"/>
              </a:spcAft>
            </a:pPr>
            <a:r>
              <a:rPr lang="en-US" sz="850" spc="-75">
                <a:solidFill>
                  <a:srgbClr val="000000"/>
                </a:solidFill>
                <a:latin typeface="Verdana" panose="02020603050405020304" pitchFamily="2"/>
              </a:rPr>
              <a:t>5/60 </a:t>
            </a:r>
          </a:p>
          <a:p>
            <a:pPr marL="0" marR="0" indent="0" algn="l">
              <a:lnSpc>
                <a:spcPts val="800"/>
              </a:lnSpc>
              <a:spcBef>
                <a:spcPts val="45"/>
              </a:spcBef>
              <a:spcAft>
                <a:spcPts val="0"/>
              </a:spcAft>
            </a:pPr>
            <a:r>
              <a:rPr lang="en-US" sz="850" spc="-130">
                <a:solidFill>
                  <a:srgbClr val="000000"/>
                </a:solidFill>
                <a:latin typeface="Verdana" panose="02020603050405020304" pitchFamily="2"/>
              </a:rPr>
              <a:t>8.3% </a:t>
            </a:r>
          </a:p>
        </p:txBody>
      </p:sp>
      <p:sp>
        <p:nvSpPr>
          <p:cNvPr id="99" name="Text Placeholder 98"/>
          <p:cNvSpPr>
            <a:spLocks noGrp="1"/>
          </p:cNvSpPr>
          <p:nvPr>
            <p:ph type="body" idx="10"/>
          </p:nvPr>
        </p:nvSpPr>
        <p:spPr>
          <a:xfrm>
            <a:off x="3203575" y="3093720"/>
            <a:ext cx="295275" cy="353695"/>
          </a:xfrm>
          <a:prstGeom prst="rect">
            <a:avLst/>
          </a:prstGeom>
          <a:solidFill>
            <a:srgbClr val="FFFFFF"/>
          </a:solidFill>
          <a:ln w="0" cmpd="sng">
            <a:noFill/>
            <a:prstDash val="solid"/>
          </a:ln>
        </p:spPr>
        <p:txBody>
          <a:bodyPr vert="horz" lIns="0" tIns="0" rIns="0" bIns="0" anchor="t"/>
          <a:lstStyle/>
          <a:p>
            <a:pPr marL="0" marR="0" indent="0" algn="l">
              <a:lnSpc>
                <a:spcPts val="800"/>
              </a:lnSpc>
              <a:spcAft>
                <a:spcPts val="0"/>
              </a:spcAft>
            </a:pPr>
            <a:r>
              <a:rPr lang="en-US" sz="850" spc="-105">
                <a:solidFill>
                  <a:srgbClr val="000000"/>
                </a:solidFill>
                <a:latin typeface="Verdana" panose="02020603050405020304" pitchFamily="2"/>
              </a:rPr>
              <a:t>Grant </a:t>
            </a:r>
          </a:p>
          <a:p>
            <a:pPr marL="0" marR="0" indent="0" algn="l">
              <a:lnSpc>
                <a:spcPts val="1000"/>
              </a:lnSpc>
              <a:spcBef>
                <a:spcPts val="70"/>
              </a:spcBef>
              <a:spcAft>
                <a:spcPts val="0"/>
              </a:spcAft>
            </a:pPr>
            <a:r>
              <a:rPr lang="en-US" sz="850" spc="70">
                <a:solidFill>
                  <a:srgbClr val="000000"/>
                </a:solidFill>
                <a:latin typeface="Verdana" panose="02020603050405020304" pitchFamily="2"/>
              </a:rPr>
              <a:t>0/5 </a:t>
            </a:r>
          </a:p>
          <a:p>
            <a:pPr marL="0" marR="0" indent="0" algn="l">
              <a:lnSpc>
                <a:spcPts val="900"/>
              </a:lnSpc>
              <a:spcBef>
                <a:spcPts val="20"/>
              </a:spcBef>
              <a:spcAft>
                <a:spcPts val="0"/>
              </a:spcAft>
            </a:pPr>
            <a:r>
              <a:rPr lang="en-US" sz="850" spc="95">
                <a:solidFill>
                  <a:srgbClr val="000000"/>
                </a:solidFill>
                <a:latin typeface="Verdana" panose="02020603050405020304" pitchFamily="2"/>
              </a:rPr>
              <a:t>0% </a:t>
            </a:r>
          </a:p>
        </p:txBody>
      </p:sp>
      <p:sp>
        <p:nvSpPr>
          <p:cNvPr id="100" name="Text Placeholder 99"/>
          <p:cNvSpPr>
            <a:spLocks noGrp="1"/>
          </p:cNvSpPr>
          <p:nvPr>
            <p:ph type="body" idx="10"/>
          </p:nvPr>
        </p:nvSpPr>
        <p:spPr>
          <a:xfrm>
            <a:off x="2386330" y="4401185"/>
            <a:ext cx="289560" cy="350520"/>
          </a:xfrm>
          <a:prstGeom prst="rect">
            <a:avLst/>
          </a:prstGeom>
          <a:solidFill>
            <a:srgbClr val="FEEFDB"/>
          </a:solidFill>
          <a:ln w="0" cmpd="sng">
            <a:noFill/>
            <a:prstDash val="solid"/>
          </a:ln>
        </p:spPr>
        <p:txBody>
          <a:bodyPr vert="horz" lIns="0" tIns="0" rIns="0" bIns="0" anchor="t"/>
          <a:lstStyle/>
          <a:p>
            <a:pPr marL="0" marR="0" indent="0" algn="l">
              <a:lnSpc>
                <a:spcPts val="900"/>
              </a:lnSpc>
              <a:spcAft>
                <a:spcPts val="0"/>
              </a:spcAft>
            </a:pPr>
            <a:r>
              <a:rPr lang="en-US" sz="850" spc="-125">
                <a:solidFill>
                  <a:srgbClr val="000000"/>
                </a:solidFill>
                <a:latin typeface="Verdana" panose="02020603050405020304" pitchFamily="2"/>
              </a:rPr>
              <a:t>Deuel </a:t>
            </a:r>
          </a:p>
          <a:p>
            <a:pPr marL="0" marR="0" indent="0" algn="l">
              <a:lnSpc>
                <a:spcPts val="900"/>
              </a:lnSpc>
              <a:spcBef>
                <a:spcPts val="25"/>
              </a:spcBef>
              <a:spcAft>
                <a:spcPts val="0"/>
              </a:spcAft>
            </a:pPr>
            <a:r>
              <a:rPr lang="en-US" sz="850" spc="55">
                <a:solidFill>
                  <a:srgbClr val="000000"/>
                </a:solidFill>
                <a:latin typeface="Verdana" panose="02020603050405020304" pitchFamily="2"/>
              </a:rPr>
              <a:t>0/7 </a:t>
            </a:r>
          </a:p>
          <a:p>
            <a:pPr marL="0" marR="0" indent="0" algn="l">
              <a:lnSpc>
                <a:spcPts val="900"/>
              </a:lnSpc>
              <a:spcBef>
                <a:spcPts val="0"/>
              </a:spcBef>
              <a:spcAft>
                <a:spcPts val="0"/>
              </a:spcAft>
            </a:pPr>
            <a:r>
              <a:rPr lang="en-US" sz="750" u="sng" spc="5">
                <a:solidFill>
                  <a:srgbClr val="000000"/>
                </a:solidFill>
                <a:latin typeface="Verdana" panose="02020603050405020304" pitchFamily="2"/>
              </a:rPr>
              <a:t>nok, </a:t>
            </a:r>
            <a:r>
              <a:rPr lang="en-US" sz="100" spc="5">
                <a:solidFill>
                  <a:srgbClr val="000000"/>
                </a:solidFill>
                <a:latin typeface="Verdana" panose="02020603050405020304" pitchFamily="2"/>
              </a:rPr>
              <a:t> </a:t>
            </a:r>
          </a:p>
        </p:txBody>
      </p:sp>
      <p:sp>
        <p:nvSpPr>
          <p:cNvPr id="101" name="Text Placeholder 100"/>
          <p:cNvSpPr>
            <a:spLocks noGrp="1"/>
          </p:cNvSpPr>
          <p:nvPr>
            <p:ph type="body" idx="10"/>
          </p:nvPr>
        </p:nvSpPr>
        <p:spPr>
          <a:xfrm>
            <a:off x="9841865" y="4879975"/>
            <a:ext cx="466725" cy="365760"/>
          </a:xfrm>
          <a:prstGeom prst="rect">
            <a:avLst/>
          </a:prstGeom>
          <a:solidFill>
            <a:srgbClr val="E04A35"/>
          </a:solidFill>
          <a:ln w="0" cmpd="sng">
            <a:noFill/>
            <a:prstDash val="solid"/>
          </a:ln>
        </p:spPr>
        <p:txBody>
          <a:bodyPr vert="horz" lIns="0" tIns="0" rIns="0" bIns="0" anchor="t"/>
          <a:lstStyle/>
          <a:p>
            <a:pPr marL="0" marR="0" indent="0" algn="l">
              <a:lnSpc>
                <a:spcPts val="900"/>
              </a:lnSpc>
              <a:spcAft>
                <a:spcPts val="0"/>
              </a:spcAft>
            </a:pPr>
            <a:r>
              <a:rPr lang="en-US" sz="850" spc="-75">
                <a:solidFill>
                  <a:srgbClr val="000000"/>
                </a:solidFill>
                <a:latin typeface="Verdana" panose="02020603050405020304" pitchFamily="2"/>
              </a:rPr>
              <a:t>Lancaste </a:t>
            </a:r>
          </a:p>
          <a:p>
            <a:pPr marL="0" marR="0" indent="0" algn="l">
              <a:lnSpc>
                <a:spcPts val="1000"/>
              </a:lnSpc>
              <a:spcBef>
                <a:spcPts val="60"/>
              </a:spcBef>
              <a:spcAft>
                <a:spcPts val="0"/>
              </a:spcAft>
              <a:tabLst>
                <a:tab pos="457200" algn="r"/>
              </a:tabLst>
            </a:pPr>
            <a:r>
              <a:rPr lang="en-US" sz="850" spc="-65">
                <a:solidFill>
                  <a:srgbClr val="000000"/>
                </a:solidFill>
                <a:latin typeface="Verdana" panose="02020603050405020304" pitchFamily="2"/>
              </a:rPr>
              <a:t>441/489 </a:t>
            </a:r>
            <a:r>
              <a:rPr lang="en-US" sz="100" spc="-65">
                <a:solidFill>
                  <a:srgbClr val="000000"/>
                </a:solidFill>
                <a:latin typeface="Verdana" panose="02020603050405020304" pitchFamily="2"/>
              </a:rPr>
              <a:t> </a:t>
            </a:r>
          </a:p>
          <a:p>
            <a:pPr marL="137160" marR="0" indent="0" algn="l">
              <a:lnSpc>
                <a:spcPts val="800"/>
              </a:lnSpc>
              <a:spcBef>
                <a:spcPts val="70"/>
              </a:spcBef>
              <a:spcAft>
                <a:spcPts val="0"/>
              </a:spcAft>
            </a:pPr>
            <a:r>
              <a:rPr lang="en-US" sz="850" spc="-30">
                <a:solidFill>
                  <a:srgbClr val="000000"/>
                </a:solidFill>
                <a:latin typeface="Verdana" panose="02020603050405020304" pitchFamily="2"/>
              </a:rPr>
              <a:t>9% </a:t>
            </a:r>
          </a:p>
        </p:txBody>
      </p:sp>
      <p:sp>
        <p:nvSpPr>
          <p:cNvPr id="102" name="Text Placeholder 101"/>
          <p:cNvSpPr>
            <a:spLocks noGrp="1"/>
          </p:cNvSpPr>
          <p:nvPr>
            <p:ph type="body" idx="10"/>
          </p:nvPr>
        </p:nvSpPr>
        <p:spPr>
          <a:xfrm>
            <a:off x="9951720" y="5745480"/>
            <a:ext cx="365760" cy="359410"/>
          </a:xfrm>
          <a:prstGeom prst="rect">
            <a:avLst/>
          </a:prstGeom>
          <a:solidFill>
            <a:srgbClr val="FEEFDB"/>
          </a:solidFill>
          <a:ln w="0" cmpd="sng">
            <a:noFill/>
            <a:prstDash val="solid"/>
          </a:ln>
        </p:spPr>
        <p:txBody>
          <a:bodyPr vert="horz" lIns="0" tIns="0" rIns="0" bIns="0" anchor="t"/>
          <a:lstStyle/>
          <a:p>
            <a:pPr marL="0" marR="0" indent="0" algn="l">
              <a:lnSpc>
                <a:spcPts val="800"/>
              </a:lnSpc>
              <a:spcAft>
                <a:spcPts val="0"/>
              </a:spcAft>
            </a:pPr>
            <a:r>
              <a:rPr lang="en-US" sz="850" spc="20">
                <a:solidFill>
                  <a:srgbClr val="000000"/>
                </a:solidFill>
                <a:latin typeface="Verdana" panose="02020603050405020304" pitchFamily="2"/>
              </a:rPr>
              <a:t>Gage </a:t>
            </a:r>
          </a:p>
          <a:p>
            <a:pPr marL="0" marR="0" indent="0" algn="l">
              <a:lnSpc>
                <a:spcPts val="1000"/>
              </a:lnSpc>
              <a:spcBef>
                <a:spcPts val="60"/>
              </a:spcBef>
              <a:spcAft>
                <a:spcPts val="0"/>
              </a:spcAft>
            </a:pPr>
            <a:r>
              <a:rPr lang="en-US" sz="850" spc="-114">
                <a:solidFill>
                  <a:srgbClr val="000000"/>
                </a:solidFill>
                <a:latin typeface="Verdana" panose="02020603050405020304" pitchFamily="2"/>
              </a:rPr>
              <a:t>39/453 </a:t>
            </a:r>
          </a:p>
          <a:p>
            <a:pPr marL="0" marR="0" indent="0" algn="l">
              <a:lnSpc>
                <a:spcPts val="900"/>
              </a:lnSpc>
              <a:spcBef>
                <a:spcPts val="20"/>
              </a:spcBef>
              <a:spcAft>
                <a:spcPts val="0"/>
              </a:spcAft>
            </a:pPr>
            <a:r>
              <a:rPr lang="en-US" sz="850" spc="-50">
                <a:solidFill>
                  <a:srgbClr val="000000"/>
                </a:solidFill>
                <a:latin typeface="Verdana" panose="02020603050405020304" pitchFamily="2"/>
              </a:rPr>
              <a:t>8, 6% </a:t>
            </a:r>
          </a:p>
        </p:txBody>
      </p:sp>
      <p:sp>
        <p:nvSpPr>
          <p:cNvPr id="103" name="Text Placeholder 102"/>
          <p:cNvSpPr>
            <a:spLocks noGrp="1"/>
          </p:cNvSpPr>
          <p:nvPr>
            <p:ph type="body" idx="10"/>
          </p:nvPr>
        </p:nvSpPr>
        <p:spPr>
          <a:xfrm>
            <a:off x="10509250" y="4514215"/>
            <a:ext cx="676910" cy="472440"/>
          </a:xfrm>
          <a:prstGeom prst="rect">
            <a:avLst/>
          </a:prstGeom>
          <a:solidFill>
            <a:srgbClr val="FEEFDB"/>
          </a:solidFill>
          <a:ln w="0" cmpd="sng">
            <a:noFill/>
            <a:prstDash val="solid"/>
          </a:ln>
        </p:spPr>
        <p:txBody>
          <a:bodyPr vert="horz" lIns="0" tIns="0" rIns="0" bIns="0" anchor="t"/>
          <a:lstStyle/>
          <a:p>
            <a:pPr marL="0" marR="0" indent="0" algn="l">
              <a:lnSpc>
                <a:spcPts val="400"/>
              </a:lnSpc>
              <a:spcAft>
                <a:spcPts val="0"/>
              </a:spcAft>
            </a:pPr>
            <a:r>
              <a:rPr lang="en-US" sz="850" spc="215">
                <a:solidFill>
                  <a:srgbClr val="000000"/>
                </a:solidFill>
                <a:latin typeface="Verdana" panose="02020603050405020304" pitchFamily="2"/>
              </a:rPr>
              <a:t>169/7 </a:t>
            </a:r>
          </a:p>
          <a:p>
            <a:pPr marL="0" marR="0" indent="0" algn="ctr">
              <a:lnSpc>
                <a:spcPts val="500"/>
              </a:lnSpc>
              <a:spcBef>
                <a:spcPts val="0"/>
              </a:spcBef>
              <a:spcAft>
                <a:spcPts val="0"/>
              </a:spcAft>
            </a:pPr>
            <a:r>
              <a:rPr lang="en-US" sz="850" spc="-155" baseline="-25000">
                <a:solidFill>
                  <a:srgbClr val="796540"/>
                </a:solidFill>
                <a:latin typeface="Verdana" panose="02020603050405020304" pitchFamily="2"/>
              </a:rPr>
              <a:t>,</a:t>
            </a:r>
            <a:r>
              <a:rPr lang="en-US" sz="850" spc="-155">
                <a:solidFill>
                  <a:srgbClr val="796540"/>
                </a:solidFill>
                <a:latin typeface="Verdana" panose="02020603050405020304" pitchFamily="2"/>
              </a:rPr>
              <a:t>2</a:t>
            </a:r>
            <a:r>
              <a:rPr lang="en-US" sz="850" spc="-155" baseline="-25000">
                <a:solidFill>
                  <a:srgbClr val="796540"/>
                </a:solidFill>
                <a:latin typeface="Verdana" panose="02020603050405020304" pitchFamily="2"/>
              </a:rPr>
              <a:t>./</a:t>
            </a:r>
            <a:r>
              <a:rPr lang="en-US" sz="850" spc="-155">
                <a:solidFill>
                  <a:srgbClr val="796540"/>
                </a:solidFill>
                <a:latin typeface="Verdana" panose="02020603050405020304" pitchFamily="2"/>
              </a:rPr>
              <a:t>.</a:t>
            </a:r>
            <a:r>
              <a:rPr lang="en-US" sz="850" spc="-155" baseline="-25000">
                <a:solidFill>
                  <a:srgbClr val="796540"/>
                </a:solidFill>
                <a:latin typeface="Verdana" panose="02020603050405020304" pitchFamily="2"/>
              </a:rPr>
              <a:t>0</a:t>
            </a:r>
            <a:r>
              <a:rPr lang="en-US" sz="100" spc="-155">
                <a:solidFill>
                  <a:srgbClr val="796540"/>
                </a:solidFill>
                <a:latin typeface="Verdana" panose="02020603050405020304" pitchFamily="2"/>
              </a:rPr>
              <a:t> </a:t>
            </a:r>
          </a:p>
          <a:p>
            <a:pPr marL="365760" marR="0" indent="0" algn="l">
              <a:lnSpc>
                <a:spcPts val="800"/>
              </a:lnSpc>
              <a:spcBef>
                <a:spcPts val="0"/>
              </a:spcBef>
              <a:spcAft>
                <a:spcPts val="0"/>
              </a:spcAft>
            </a:pPr>
            <a:r>
              <a:rPr lang="en-US" sz="850" spc="-60" baseline="30000">
                <a:solidFill>
                  <a:srgbClr val="000000"/>
                </a:solidFill>
                <a:latin typeface="Verdana" panose="02020603050405020304" pitchFamily="2"/>
              </a:rPr>
              <a:t>'</a:t>
            </a:r>
            <a:r>
              <a:rPr lang="en-US" sz="850" spc="-60">
                <a:solidFill>
                  <a:srgbClr val="000000"/>
                </a:solidFill>
                <a:latin typeface="Verdana" panose="02020603050405020304" pitchFamily="2"/>
              </a:rPr>
              <a:t>Cass </a:t>
            </a:r>
          </a:p>
          <a:p>
            <a:pPr marL="365760" marR="0" indent="0" algn="l">
              <a:lnSpc>
                <a:spcPts val="1000"/>
              </a:lnSpc>
              <a:spcBef>
                <a:spcPts val="25"/>
              </a:spcBef>
              <a:spcAft>
                <a:spcPts val="0"/>
              </a:spcAft>
            </a:pPr>
            <a:r>
              <a:rPr lang="en-US" sz="850" spc="-114">
                <a:solidFill>
                  <a:srgbClr val="000000"/>
                </a:solidFill>
                <a:latin typeface="Verdana" panose="02020603050405020304" pitchFamily="2"/>
              </a:rPr>
              <a:t>6/289 </a:t>
            </a:r>
          </a:p>
          <a:p>
            <a:pPr marL="365760" marR="0" indent="0" algn="l">
              <a:lnSpc>
                <a:spcPts val="900"/>
              </a:lnSpc>
              <a:spcBef>
                <a:spcPts val="55"/>
              </a:spcBef>
              <a:spcAft>
                <a:spcPts val="0"/>
              </a:spcAft>
            </a:pPr>
            <a:r>
              <a:rPr lang="en-US" sz="850" spc="-145">
                <a:solidFill>
                  <a:srgbClr val="000000"/>
                </a:solidFill>
                <a:latin typeface="Verdana" panose="02020603050405020304" pitchFamily="2"/>
              </a:rPr>
              <a:t>2.1</a:t>
            </a:r>
            <a:r>
              <a:rPr lang="en-US" sz="850" spc="-145" baseline="30000">
                <a:solidFill>
                  <a:srgbClr val="000000"/>
                </a:solidFill>
                <a:latin typeface="Verdana" panose="02020603050405020304" pitchFamily="2"/>
              </a:rPr>
              <a:t>0</a:t>
            </a:r>
            <a:r>
              <a:rPr lang="en-US" sz="850" spc="-145">
                <a:solidFill>
                  <a:srgbClr val="000000"/>
                </a:solidFill>
                <a:latin typeface="Verdana" panose="02020603050405020304" pitchFamily="2"/>
              </a:rPr>
              <a:t>/0 </a:t>
            </a:r>
          </a:p>
        </p:txBody>
      </p:sp>
      <p:sp>
        <p:nvSpPr>
          <p:cNvPr id="104" name="Text Placeholder 103"/>
          <p:cNvSpPr>
            <a:spLocks noGrp="1"/>
          </p:cNvSpPr>
          <p:nvPr>
            <p:ph type="body" idx="10"/>
          </p:nvPr>
        </p:nvSpPr>
        <p:spPr>
          <a:xfrm>
            <a:off x="10615930" y="5044440"/>
            <a:ext cx="302260" cy="362585"/>
          </a:xfrm>
          <a:prstGeom prst="rect">
            <a:avLst/>
          </a:prstGeom>
          <a:solidFill>
            <a:srgbClr val="FEEFDB"/>
          </a:solidFill>
          <a:ln w="0" cmpd="sng">
            <a:noFill/>
            <a:prstDash val="solid"/>
          </a:ln>
        </p:spPr>
        <p:txBody>
          <a:bodyPr vert="horz" lIns="0" tIns="0" rIns="0" bIns="0" anchor="t"/>
          <a:lstStyle/>
          <a:p>
            <a:pPr marL="0" marR="0" indent="0" algn="l">
              <a:lnSpc>
                <a:spcPts val="900"/>
              </a:lnSpc>
              <a:spcAft>
                <a:spcPts val="0"/>
              </a:spcAft>
            </a:pPr>
            <a:r>
              <a:rPr lang="en-US" sz="850" spc="-40">
                <a:solidFill>
                  <a:srgbClr val="000000"/>
                </a:solidFill>
                <a:latin typeface="Verdana" panose="02020603050405020304" pitchFamily="2"/>
              </a:rPr>
              <a:t>Otoe </a:t>
            </a:r>
          </a:p>
          <a:p>
            <a:pPr marL="0" marR="0" indent="0" algn="l">
              <a:lnSpc>
                <a:spcPts val="1000"/>
              </a:lnSpc>
              <a:spcBef>
                <a:spcPts val="55"/>
              </a:spcBef>
              <a:spcAft>
                <a:spcPts val="0"/>
              </a:spcAft>
            </a:pPr>
            <a:r>
              <a:rPr lang="en-US" sz="850" spc="-125">
                <a:solidFill>
                  <a:srgbClr val="000000"/>
                </a:solidFill>
                <a:latin typeface="Verdana" panose="02020603050405020304" pitchFamily="2"/>
              </a:rPr>
              <a:t>3/140 </a:t>
            </a:r>
          </a:p>
          <a:p>
            <a:pPr marL="0" marR="0" indent="0" algn="l">
              <a:lnSpc>
                <a:spcPts val="900"/>
              </a:lnSpc>
              <a:spcBef>
                <a:spcPts val="55"/>
              </a:spcBef>
              <a:spcAft>
                <a:spcPts val="0"/>
              </a:spcAft>
            </a:pPr>
            <a:r>
              <a:rPr lang="en-US" sz="850" spc="-155">
                <a:solidFill>
                  <a:srgbClr val="000000"/>
                </a:solidFill>
                <a:latin typeface="Verdana" panose="02020603050405020304" pitchFamily="2"/>
              </a:rPr>
              <a:t>2.1</a:t>
            </a:r>
            <a:r>
              <a:rPr lang="en-US" sz="850" spc="-155" baseline="30000">
                <a:solidFill>
                  <a:srgbClr val="000000"/>
                </a:solidFill>
                <a:latin typeface="Verdana" panose="02020603050405020304" pitchFamily="2"/>
              </a:rPr>
              <a:t>0</a:t>
            </a:r>
            <a:r>
              <a:rPr lang="en-US" sz="850" spc="-155">
                <a:solidFill>
                  <a:srgbClr val="000000"/>
                </a:solidFill>
                <a:latin typeface="Verdana" panose="02020603050405020304" pitchFamily="2"/>
              </a:rPr>
              <a:t>/0 </a:t>
            </a:r>
          </a:p>
        </p:txBody>
      </p:sp>
      <p:sp>
        <p:nvSpPr>
          <p:cNvPr id="105" name="Text Placeholder 104"/>
          <p:cNvSpPr>
            <a:spLocks noGrp="1"/>
          </p:cNvSpPr>
          <p:nvPr>
            <p:ph type="body" idx="10"/>
          </p:nvPr>
        </p:nvSpPr>
        <p:spPr>
          <a:xfrm>
            <a:off x="10460990" y="5901055"/>
            <a:ext cx="591185" cy="417195"/>
          </a:xfrm>
          <a:prstGeom prst="rect">
            <a:avLst/>
          </a:prstGeom>
          <a:solidFill>
            <a:srgbClr val="FFFFFF"/>
          </a:solidFill>
          <a:ln w="0" cmpd="sng">
            <a:noFill/>
            <a:prstDash val="solid"/>
          </a:ln>
        </p:spPr>
        <p:txBody>
          <a:bodyPr vert="horz" lIns="0" tIns="1270" rIns="0" bIns="0" anchor="t"/>
          <a:lstStyle/>
          <a:p>
            <a:pPr marL="45720" marR="0" indent="0" algn="l">
              <a:lnSpc>
                <a:spcPts val="1000"/>
              </a:lnSpc>
              <a:spcAft>
                <a:spcPts val="0"/>
              </a:spcAft>
            </a:pPr>
            <a:r>
              <a:rPr lang="en-US" sz="850" spc="55">
                <a:solidFill>
                  <a:srgbClr val="000000"/>
                </a:solidFill>
                <a:latin typeface="Verdana" panose="02020603050405020304" pitchFamily="2"/>
              </a:rPr>
              <a:t>Pawnee </a:t>
            </a:r>
          </a:p>
          <a:p>
            <a:pPr marL="137160" marR="0" indent="0" algn="l">
              <a:lnSpc>
                <a:spcPts val="1000"/>
              </a:lnSpc>
              <a:spcBef>
                <a:spcPts val="45"/>
              </a:spcBef>
              <a:spcAft>
                <a:spcPts val="0"/>
              </a:spcAft>
            </a:pPr>
            <a:r>
              <a:rPr lang="en-US" sz="850" spc="90">
                <a:solidFill>
                  <a:srgbClr val="000000"/>
                </a:solidFill>
                <a:latin typeface="Verdana" panose="02020603050405020304" pitchFamily="2"/>
              </a:rPr>
              <a:t>0/23 </a:t>
            </a:r>
          </a:p>
          <a:p>
            <a:pPr marL="137160" marR="0" indent="0" algn="l">
              <a:lnSpc>
                <a:spcPts val="1000"/>
              </a:lnSpc>
              <a:spcBef>
                <a:spcPts val="70"/>
              </a:spcBef>
              <a:spcAft>
                <a:spcPts val="0"/>
              </a:spcAft>
            </a:pPr>
            <a:r>
              <a:rPr lang="en-US" sz="850" spc="195">
                <a:solidFill>
                  <a:srgbClr val="000000"/>
                </a:solidFill>
                <a:latin typeface="Verdana" panose="02020603050405020304" pitchFamily="2"/>
              </a:rPr>
              <a:t>0% </a:t>
            </a:r>
          </a:p>
        </p:txBody>
      </p:sp>
      <p:sp>
        <p:nvSpPr>
          <p:cNvPr id="106" name="Text Placeholder 105"/>
          <p:cNvSpPr>
            <a:spLocks noGrp="1"/>
          </p:cNvSpPr>
          <p:nvPr>
            <p:ph type="body" idx="10"/>
          </p:nvPr>
        </p:nvSpPr>
        <p:spPr>
          <a:xfrm>
            <a:off x="11140440" y="5931535"/>
            <a:ext cx="572770" cy="365760"/>
          </a:xfrm>
          <a:prstGeom prst="rect">
            <a:avLst/>
          </a:prstGeom>
          <a:solidFill>
            <a:srgbClr val="FFFFFF"/>
          </a:solidFill>
          <a:ln w="0" cmpd="sng">
            <a:noFill/>
            <a:prstDash val="solid"/>
          </a:ln>
        </p:spPr>
        <p:txBody>
          <a:bodyPr vert="horz" lIns="0" tIns="0" rIns="0" bIns="0" anchor="t"/>
          <a:lstStyle/>
          <a:p>
            <a:pPr marL="0" marR="0" indent="0" algn="l">
              <a:lnSpc>
                <a:spcPts val="900"/>
              </a:lnSpc>
              <a:spcAft>
                <a:spcPts val="0"/>
              </a:spcAft>
            </a:pPr>
            <a:r>
              <a:rPr lang="en-US" sz="850" spc="-70">
                <a:solidFill>
                  <a:srgbClr val="000000"/>
                </a:solidFill>
                <a:latin typeface="Verdana" panose="02020603050405020304" pitchFamily="2"/>
              </a:rPr>
              <a:t>Richardson </a:t>
            </a:r>
          </a:p>
          <a:p>
            <a:pPr marL="182880" marR="0" indent="0" algn="l">
              <a:lnSpc>
                <a:spcPts val="1000"/>
              </a:lnSpc>
              <a:spcBef>
                <a:spcPts val="70"/>
              </a:spcBef>
              <a:spcAft>
                <a:spcPts val="0"/>
              </a:spcAft>
            </a:pPr>
            <a:r>
              <a:rPr lang="en-US" sz="850" spc="-55">
                <a:solidFill>
                  <a:srgbClr val="000000"/>
                </a:solidFill>
                <a:latin typeface="Verdana" panose="02020603050405020304" pitchFamily="2"/>
              </a:rPr>
              <a:t>0/96 </a:t>
            </a:r>
          </a:p>
          <a:p>
            <a:pPr marL="182880" marR="0" indent="0" algn="l">
              <a:lnSpc>
                <a:spcPts val="800"/>
              </a:lnSpc>
              <a:spcBef>
                <a:spcPts val="70"/>
              </a:spcBef>
              <a:spcAft>
                <a:spcPts val="0"/>
              </a:spcAft>
            </a:pPr>
            <a:r>
              <a:rPr lang="en-US" sz="850" spc="-20">
                <a:solidFill>
                  <a:srgbClr val="000000"/>
                </a:solidFill>
                <a:latin typeface="Verdana" panose="02020603050405020304" pitchFamily="2"/>
              </a:rPr>
              <a:t>0% </a:t>
            </a:r>
          </a:p>
        </p:txBody>
      </p:sp>
      <p:sp>
        <p:nvSpPr>
          <p:cNvPr id="107" name="Text Placeholder 106"/>
          <p:cNvSpPr>
            <a:spLocks noGrp="1"/>
          </p:cNvSpPr>
          <p:nvPr>
            <p:ph type="body" idx="10"/>
          </p:nvPr>
        </p:nvSpPr>
        <p:spPr>
          <a:xfrm>
            <a:off x="3950335" y="3105785"/>
            <a:ext cx="371475" cy="247015"/>
          </a:xfrm>
          <a:prstGeom prst="rect">
            <a:avLst/>
          </a:prstGeom>
          <a:solidFill>
            <a:srgbClr val="FFFFFF"/>
          </a:solidFill>
          <a:ln w="0" cmpd="sng">
            <a:noFill/>
            <a:prstDash val="solid"/>
          </a:ln>
        </p:spPr>
        <p:txBody>
          <a:bodyPr vert="horz" lIns="0" tIns="0" rIns="0" bIns="0" anchor="t"/>
          <a:lstStyle/>
          <a:p>
            <a:pPr marL="0" marR="0" indent="0" algn="l">
              <a:lnSpc>
                <a:spcPts val="800"/>
              </a:lnSpc>
              <a:spcAft>
                <a:spcPts val="0"/>
              </a:spcAft>
            </a:pPr>
            <a:r>
              <a:rPr lang="en-US" sz="850" spc="-100">
                <a:solidFill>
                  <a:srgbClr val="000000"/>
                </a:solidFill>
                <a:latin typeface="Verdana" panose="02020603050405020304" pitchFamily="2"/>
              </a:rPr>
              <a:t>Hooker </a:t>
            </a:r>
          </a:p>
          <a:p>
            <a:pPr marL="45720" marR="0" indent="0" algn="l">
              <a:lnSpc>
                <a:spcPts val="1000"/>
              </a:lnSpc>
              <a:spcBef>
                <a:spcPts val="65"/>
              </a:spcBef>
              <a:spcAft>
                <a:spcPts val="0"/>
              </a:spcAft>
            </a:pPr>
            <a:r>
              <a:rPr lang="en-US" sz="850" spc="130">
                <a:solidFill>
                  <a:srgbClr val="000000"/>
                </a:solidFill>
                <a:latin typeface="Verdana" panose="02020603050405020304" pitchFamily="2"/>
              </a:rPr>
              <a:t>0/5 </a:t>
            </a:r>
          </a:p>
        </p:txBody>
      </p:sp>
      <p:sp>
        <p:nvSpPr>
          <p:cNvPr id="108" name="Text Placeholder 107"/>
          <p:cNvSpPr>
            <a:spLocks noGrp="1"/>
          </p:cNvSpPr>
          <p:nvPr>
            <p:ph type="body" idx="10"/>
          </p:nvPr>
        </p:nvSpPr>
        <p:spPr>
          <a:xfrm>
            <a:off x="4044950" y="3376930"/>
            <a:ext cx="176530" cy="91440"/>
          </a:xfrm>
          <a:prstGeom prst="rect">
            <a:avLst/>
          </a:prstGeom>
          <a:solidFill>
            <a:srgbClr val="FFFFFF"/>
          </a:solidFill>
          <a:ln w="0" cmpd="sng">
            <a:noFill/>
            <a:prstDash val="solid"/>
          </a:ln>
        </p:spPr>
        <p:txBody>
          <a:bodyPr vert="horz" lIns="0" tIns="0" rIns="0" bIns="0" anchor="t"/>
          <a:lstStyle/>
          <a:p>
            <a:pPr marL="0" marR="0" indent="0" algn="l">
              <a:lnSpc>
                <a:spcPts val="700"/>
              </a:lnSpc>
              <a:spcAft>
                <a:spcPts val="0"/>
              </a:spcAft>
            </a:pPr>
            <a:r>
              <a:rPr lang="en-US" sz="850" spc="-210">
                <a:solidFill>
                  <a:srgbClr val="000000"/>
                </a:solidFill>
                <a:latin typeface="Verdana" panose="02020603050405020304" pitchFamily="2"/>
              </a:rPr>
              <a:t>0% </a:t>
            </a:r>
          </a:p>
        </p:txBody>
      </p:sp>
    </p:spTree>
    <p:extLst>
      <p:ext uri="{BB962C8B-B14F-4D97-AF65-F5344CB8AC3E}">
        <p14:creationId xmlns:p14="http://schemas.microsoft.com/office/powerpoint/2010/main" val="36818870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4_1_">
    <p:bg>
      <p:bgPr>
        <a:solidFill>
          <a:schemeClr val="bg1">
            <a:alpha val="100000"/>
          </a:schemeClr>
        </a:solidFill>
        <a:effectLst/>
      </p:bgPr>
    </p:bg>
    <p:spTree>
      <p:nvGrpSpPr>
        <p:cNvPr id="1" name=""/>
        <p:cNvGrpSpPr/>
        <p:nvPr/>
      </p:nvGrpSpPr>
      <p:grpSpPr>
        <a:xfrm>
          <a:off x="0" y="0"/>
          <a:ext cx="0" cy="0"/>
          <a:chOff x="0" y="0"/>
          <a:chExt cx="0" cy="0"/>
        </a:xfrm>
      </p:grpSpPr>
      <p:sp>
        <p:nvSpPr>
          <p:cNvPr id="39" name="Text Placeholder 38"/>
          <p:cNvSpPr>
            <a:spLocks noGrp="1"/>
          </p:cNvSpPr>
          <p:nvPr>
            <p:ph type="body" idx="10"/>
          </p:nvPr>
        </p:nvSpPr>
        <p:spPr>
          <a:xfrm>
            <a:off x="883920" y="24130"/>
            <a:ext cx="11210290" cy="835660"/>
          </a:xfrm>
          <a:prstGeom prst="rect">
            <a:avLst/>
          </a:prstGeom>
          <a:noFill/>
          <a:ln w="0" cmpd="sng">
            <a:noFill/>
            <a:prstDash val="solid"/>
          </a:ln>
        </p:spPr>
        <p:txBody>
          <a:bodyPr vert="horz" lIns="0" tIns="532765" rIns="0" bIns="0" anchor="t"/>
          <a:lstStyle/>
          <a:p>
            <a:pPr marL="0" marR="0" indent="0" algn="ctr">
              <a:lnSpc>
                <a:spcPts val="2400"/>
              </a:lnSpc>
              <a:spcAft>
                <a:spcPts val="0"/>
              </a:spcAft>
            </a:pPr>
            <a:r>
              <a:rPr lang="en-US" sz="2050" b="1" spc="55">
                <a:solidFill>
                  <a:srgbClr val="000000"/>
                </a:solidFill>
                <a:latin typeface="Arial" panose="02020603050405020304" pitchFamily="2"/>
              </a:rPr>
              <a:t>Number of COVID-19 Deaths by County, Nebraska, March-May, 2020 (N = 83) </a:t>
            </a:r>
          </a:p>
        </p:txBody>
      </p:sp>
      <p:sp>
        <p:nvSpPr>
          <p:cNvPr id="40" name="Text Placeholder 39"/>
          <p:cNvSpPr>
            <a:spLocks noGrp="1"/>
          </p:cNvSpPr>
          <p:nvPr>
            <p:ph type="body" idx="10"/>
          </p:nvPr>
        </p:nvSpPr>
        <p:spPr>
          <a:xfrm>
            <a:off x="45720" y="859790"/>
            <a:ext cx="7345680" cy="337820"/>
          </a:xfrm>
          <a:prstGeom prst="rect">
            <a:avLst/>
          </a:prstGeom>
          <a:noFill/>
          <a:ln w="0" cmpd="sng">
            <a:noFill/>
            <a:prstDash val="solid"/>
          </a:ln>
        </p:spPr>
        <p:txBody>
          <a:bodyPr vert="horz" lIns="0" tIns="141605" rIns="0" bIns="0" anchor="t"/>
          <a:lstStyle/>
          <a:p>
            <a:pPr marL="0" marR="0" indent="0" algn="ctr">
              <a:lnSpc>
                <a:spcPts val="1600"/>
              </a:lnSpc>
              <a:spcAft>
                <a:spcPts val="5"/>
              </a:spcAft>
            </a:pPr>
            <a:r>
              <a:rPr lang="en-US" sz="1400" spc="50">
                <a:solidFill>
                  <a:srgbClr val="000000"/>
                </a:solidFill>
                <a:latin typeface="Arial" panose="02020603050405020304" pitchFamily="2"/>
              </a:rPr>
              <a:t>Date updated: 5/6/2020 8:02 AM </a:t>
            </a:r>
          </a:p>
        </p:txBody>
      </p:sp>
      <p:sp>
        <p:nvSpPr>
          <p:cNvPr id="42" name="Text Placeholder 41"/>
          <p:cNvSpPr>
            <a:spLocks noGrp="1"/>
          </p:cNvSpPr>
          <p:nvPr>
            <p:ph type="body" idx="10"/>
          </p:nvPr>
        </p:nvSpPr>
        <p:spPr>
          <a:xfrm>
            <a:off x="1466215" y="1593850"/>
            <a:ext cx="316865" cy="94615"/>
          </a:xfrm>
          <a:prstGeom prst="rect">
            <a:avLst/>
          </a:prstGeom>
          <a:noFill/>
          <a:ln w="0" cmpd="sng">
            <a:noFill/>
            <a:prstDash val="solid"/>
          </a:ln>
        </p:spPr>
        <p:txBody>
          <a:bodyPr vert="horz" lIns="0" tIns="0" rIns="0" bIns="0" anchor="t"/>
          <a:lstStyle/>
          <a:p>
            <a:pPr marL="0" marR="0" indent="0" algn="l">
              <a:lnSpc>
                <a:spcPts val="700"/>
              </a:lnSpc>
              <a:spcAft>
                <a:spcPts val="0"/>
              </a:spcAft>
            </a:pPr>
            <a:r>
              <a:rPr lang="en-US" sz="700" spc="-35">
                <a:solidFill>
                  <a:srgbClr val="000000"/>
                </a:solidFill>
                <a:latin typeface="Arial" panose="02020603050405020304" pitchFamily="2"/>
              </a:rPr>
              <a:t>Dawes </a:t>
            </a:r>
          </a:p>
        </p:txBody>
      </p:sp>
      <p:sp>
        <p:nvSpPr>
          <p:cNvPr id="47" name="Text Placeholder 46"/>
          <p:cNvSpPr>
            <a:spLocks noGrp="1"/>
          </p:cNvSpPr>
          <p:nvPr>
            <p:ph type="body" idx="10"/>
          </p:nvPr>
        </p:nvSpPr>
        <p:spPr>
          <a:xfrm>
            <a:off x="9165590" y="1781810"/>
            <a:ext cx="339725" cy="95885"/>
          </a:xfrm>
          <a:prstGeom prst="rect">
            <a:avLst/>
          </a:prstGeom>
          <a:noFill/>
          <a:ln w="0" cmpd="sng">
            <a:noFill/>
            <a:prstDash val="solid"/>
          </a:ln>
        </p:spPr>
        <p:txBody>
          <a:bodyPr vert="horz" lIns="0" tIns="635" rIns="0" bIns="0" anchor="t"/>
          <a:lstStyle/>
          <a:p>
            <a:pPr marL="0" marR="0" indent="0" algn="l">
              <a:lnSpc>
                <a:spcPts val="700"/>
              </a:lnSpc>
              <a:spcAft>
                <a:spcPts val="0"/>
              </a:spcAft>
            </a:pPr>
            <a:r>
              <a:rPr lang="en-US" sz="700" spc="35">
                <a:solidFill>
                  <a:srgbClr val="000000"/>
                </a:solidFill>
                <a:latin typeface="Arial" panose="02020603050405020304" pitchFamily="2"/>
              </a:rPr>
              <a:t>Cedar </a:t>
            </a:r>
          </a:p>
        </p:txBody>
      </p:sp>
      <p:sp>
        <p:nvSpPr>
          <p:cNvPr id="50" name="Text Placeholder 49"/>
          <p:cNvSpPr>
            <a:spLocks noGrp="1"/>
          </p:cNvSpPr>
          <p:nvPr>
            <p:ph type="body" idx="10"/>
          </p:nvPr>
        </p:nvSpPr>
        <p:spPr>
          <a:xfrm>
            <a:off x="9714230" y="1824355"/>
            <a:ext cx="312420" cy="86995"/>
          </a:xfrm>
          <a:prstGeom prst="rect">
            <a:avLst/>
          </a:prstGeom>
          <a:noFill/>
          <a:ln w="0" cmpd="sng">
            <a:noFill/>
            <a:prstDash val="solid"/>
          </a:ln>
        </p:spPr>
        <p:txBody>
          <a:bodyPr vert="horz" lIns="0" tIns="1270" rIns="0" bIns="0" anchor="t"/>
          <a:lstStyle/>
          <a:p>
            <a:pPr marL="0" marR="0" indent="0" algn="l">
              <a:lnSpc>
                <a:spcPts val="700"/>
              </a:lnSpc>
              <a:spcAft>
                <a:spcPts val="0"/>
              </a:spcAft>
            </a:pPr>
            <a:r>
              <a:rPr lang="en-US" sz="700" spc="15">
                <a:solidFill>
                  <a:srgbClr val="000000"/>
                </a:solidFill>
                <a:latin typeface="Arial" panose="02020603050405020304" pitchFamily="2"/>
              </a:rPr>
              <a:t>Dixon </a:t>
            </a:r>
          </a:p>
        </p:txBody>
      </p:sp>
      <p:sp>
        <p:nvSpPr>
          <p:cNvPr id="51" name="Text Placeholder 50"/>
          <p:cNvSpPr>
            <a:spLocks noGrp="1"/>
          </p:cNvSpPr>
          <p:nvPr>
            <p:ph type="body" idx="10"/>
          </p:nvPr>
        </p:nvSpPr>
        <p:spPr>
          <a:xfrm>
            <a:off x="2355850" y="1979930"/>
            <a:ext cx="393700" cy="95885"/>
          </a:xfrm>
          <a:prstGeom prst="rect">
            <a:avLst/>
          </a:prstGeom>
          <a:noFill/>
          <a:ln w="0" cmpd="sng">
            <a:noFill/>
            <a:prstDash val="solid"/>
          </a:ln>
        </p:spPr>
        <p:txBody>
          <a:bodyPr vert="horz" lIns="0" tIns="635" rIns="0" bIns="0" anchor="t"/>
          <a:lstStyle/>
          <a:p>
            <a:pPr marL="0" marR="0" indent="0" algn="l">
              <a:lnSpc>
                <a:spcPts val="700"/>
              </a:lnSpc>
              <a:spcAft>
                <a:spcPts val="0"/>
              </a:spcAft>
            </a:pPr>
            <a:r>
              <a:rPr lang="en-US" sz="700" spc="-25">
                <a:solidFill>
                  <a:srgbClr val="000000"/>
                </a:solidFill>
                <a:latin typeface="Arial" panose="02020603050405020304" pitchFamily="2"/>
              </a:rPr>
              <a:t>Sheridan </a:t>
            </a:r>
          </a:p>
        </p:txBody>
      </p:sp>
      <p:sp>
        <p:nvSpPr>
          <p:cNvPr id="52" name="Text Placeholder 51"/>
          <p:cNvSpPr>
            <a:spLocks noGrp="1"/>
          </p:cNvSpPr>
          <p:nvPr>
            <p:ph type="body" idx="10"/>
          </p:nvPr>
        </p:nvSpPr>
        <p:spPr>
          <a:xfrm>
            <a:off x="4108450" y="1957070"/>
            <a:ext cx="299085" cy="85090"/>
          </a:xfrm>
          <a:prstGeom prst="rect">
            <a:avLst/>
          </a:prstGeom>
          <a:noFill/>
          <a:ln w="0" cmpd="sng">
            <a:noFill/>
            <a:prstDash val="solid"/>
          </a:ln>
        </p:spPr>
        <p:txBody>
          <a:bodyPr vert="horz" lIns="0" tIns="0" rIns="0" bIns="0" anchor="t"/>
          <a:lstStyle/>
          <a:p>
            <a:pPr marL="0" marR="0" indent="0" algn="l">
              <a:lnSpc>
                <a:spcPts val="600"/>
              </a:lnSpc>
              <a:spcAft>
                <a:spcPts val="0"/>
              </a:spcAft>
            </a:pPr>
            <a:r>
              <a:rPr lang="en-US" sz="700" spc="-40">
                <a:solidFill>
                  <a:srgbClr val="000000"/>
                </a:solidFill>
                <a:latin typeface="Arial" panose="02020603050405020304" pitchFamily="2"/>
              </a:rPr>
              <a:t>Cherry </a:t>
            </a:r>
          </a:p>
        </p:txBody>
      </p:sp>
      <p:sp>
        <p:nvSpPr>
          <p:cNvPr id="57" name="Text Placeholder 56"/>
          <p:cNvSpPr>
            <a:spLocks noGrp="1"/>
          </p:cNvSpPr>
          <p:nvPr>
            <p:ph type="body" idx="10"/>
          </p:nvPr>
        </p:nvSpPr>
        <p:spPr>
          <a:xfrm>
            <a:off x="7174865" y="2063750"/>
            <a:ext cx="194945" cy="88265"/>
          </a:xfrm>
          <a:prstGeom prst="rect">
            <a:avLst/>
          </a:prstGeom>
          <a:noFill/>
          <a:ln w="0" cmpd="sng">
            <a:noFill/>
            <a:prstDash val="solid"/>
          </a:ln>
        </p:spPr>
        <p:txBody>
          <a:bodyPr vert="horz" lIns="0" tIns="0" rIns="0" bIns="0" anchor="t"/>
          <a:lstStyle/>
          <a:p>
            <a:pPr marL="0" marR="0" indent="0" algn="l">
              <a:lnSpc>
                <a:spcPts val="700"/>
              </a:lnSpc>
              <a:spcAft>
                <a:spcPts val="0"/>
              </a:spcAft>
            </a:pPr>
            <a:r>
              <a:rPr lang="en-US" sz="700" spc="-55">
                <a:solidFill>
                  <a:srgbClr val="000000"/>
                </a:solidFill>
                <a:latin typeface="Arial" panose="02020603050405020304" pitchFamily="2"/>
              </a:rPr>
              <a:t>Holt </a:t>
            </a:r>
          </a:p>
        </p:txBody>
      </p:sp>
      <p:sp>
        <p:nvSpPr>
          <p:cNvPr id="58" name="Text Placeholder 57"/>
          <p:cNvSpPr>
            <a:spLocks noGrp="1"/>
          </p:cNvSpPr>
          <p:nvPr>
            <p:ph type="body" idx="10"/>
          </p:nvPr>
        </p:nvSpPr>
        <p:spPr>
          <a:xfrm>
            <a:off x="10082530" y="2008505"/>
            <a:ext cx="302260" cy="210185"/>
          </a:xfrm>
          <a:prstGeom prst="rect">
            <a:avLst/>
          </a:prstGeom>
          <a:solidFill>
            <a:srgbClr val="FCCB8C"/>
          </a:solidFill>
          <a:ln w="0" cmpd="sng">
            <a:noFill/>
            <a:prstDash val="solid"/>
          </a:ln>
        </p:spPr>
        <p:txBody>
          <a:bodyPr vert="horz" lIns="0" tIns="0" rIns="0" bIns="0" anchor="t"/>
          <a:lstStyle/>
          <a:p>
            <a:pPr marL="0" marR="0" indent="0" algn="l">
              <a:lnSpc>
                <a:spcPts val="700"/>
              </a:lnSpc>
              <a:spcAft>
                <a:spcPts val="0"/>
              </a:spcAft>
            </a:pPr>
            <a:r>
              <a:rPr lang="en-US" sz="700" spc="-55">
                <a:solidFill>
                  <a:srgbClr val="5E3D14"/>
                </a:solidFill>
                <a:latin typeface="Arial" panose="02020603050405020304" pitchFamily="2"/>
              </a:rPr>
              <a:t>Dakota </a:t>
            </a:r>
          </a:p>
          <a:p>
            <a:pPr marL="0" marR="0" indent="0" algn="l">
              <a:lnSpc>
                <a:spcPts val="800"/>
              </a:lnSpc>
              <a:spcBef>
                <a:spcPts val="135"/>
              </a:spcBef>
              <a:spcAft>
                <a:spcPts val="0"/>
              </a:spcAft>
            </a:pPr>
            <a:r>
              <a:rPr lang="en-US" sz="900" b="1" spc="0">
                <a:solidFill>
                  <a:srgbClr val="000000"/>
                </a:solidFill>
                <a:latin typeface="Arial" panose="02020603050405020304" pitchFamily="2"/>
              </a:rPr>
              <a:t>2 </a:t>
            </a:r>
          </a:p>
        </p:txBody>
      </p:sp>
      <p:sp>
        <p:nvSpPr>
          <p:cNvPr id="61" name="Text Placeholder 60"/>
          <p:cNvSpPr>
            <a:spLocks noGrp="1"/>
          </p:cNvSpPr>
          <p:nvPr>
            <p:ph type="body" idx="10"/>
          </p:nvPr>
        </p:nvSpPr>
        <p:spPr>
          <a:xfrm>
            <a:off x="8714105" y="2330450"/>
            <a:ext cx="292735" cy="89535"/>
          </a:xfrm>
          <a:prstGeom prst="rect">
            <a:avLst/>
          </a:prstGeom>
          <a:noFill/>
          <a:ln w="0" cmpd="sng">
            <a:noFill/>
            <a:prstDash val="solid"/>
          </a:ln>
        </p:spPr>
        <p:txBody>
          <a:bodyPr vert="horz" lIns="0" tIns="635" rIns="0" bIns="0" anchor="t"/>
          <a:lstStyle/>
          <a:p>
            <a:pPr marL="0" marR="0" indent="0" algn="l">
              <a:lnSpc>
                <a:spcPts val="700"/>
              </a:lnSpc>
              <a:spcAft>
                <a:spcPts val="0"/>
              </a:spcAft>
            </a:pPr>
            <a:r>
              <a:rPr lang="en-US" sz="700" spc="-35">
                <a:solidFill>
                  <a:srgbClr val="000000"/>
                </a:solidFill>
                <a:latin typeface="Arial" panose="02020603050405020304" pitchFamily="2"/>
              </a:rPr>
              <a:t>Pierce </a:t>
            </a:r>
          </a:p>
        </p:txBody>
      </p:sp>
      <p:sp>
        <p:nvSpPr>
          <p:cNvPr id="62" name="Text Placeholder 61"/>
          <p:cNvSpPr>
            <a:spLocks noGrp="1"/>
          </p:cNvSpPr>
          <p:nvPr>
            <p:ph type="body" idx="10"/>
          </p:nvPr>
        </p:nvSpPr>
        <p:spPr>
          <a:xfrm>
            <a:off x="614045" y="1204595"/>
            <a:ext cx="537845" cy="843280"/>
          </a:xfrm>
          <a:prstGeom prst="rect">
            <a:avLst/>
          </a:prstGeom>
          <a:noFill/>
          <a:ln w="0" cmpd="sng">
            <a:noFill/>
            <a:prstDash val="solid"/>
          </a:ln>
        </p:spPr>
        <p:txBody>
          <a:bodyPr vert="horz" lIns="0" tIns="742315" rIns="0" bIns="0" anchor="t"/>
          <a:lstStyle/>
          <a:p>
            <a:pPr marL="0" marR="0" indent="0" algn="l">
              <a:lnSpc>
                <a:spcPts val="700"/>
              </a:lnSpc>
              <a:spcAft>
                <a:spcPts val="0"/>
              </a:spcAft>
            </a:pPr>
            <a:r>
              <a:rPr lang="en-US" sz="700" spc="125">
                <a:solidFill>
                  <a:srgbClr val="000000"/>
                </a:solidFill>
                <a:latin typeface="Arial" panose="02020603050405020304" pitchFamily="2"/>
              </a:rPr>
              <a:t>Sioux </a:t>
            </a:r>
          </a:p>
        </p:txBody>
      </p:sp>
      <p:sp>
        <p:nvSpPr>
          <p:cNvPr id="69" name="Text Placeholder 68"/>
          <p:cNvSpPr>
            <a:spLocks noGrp="1"/>
          </p:cNvSpPr>
          <p:nvPr>
            <p:ph type="body" idx="10"/>
          </p:nvPr>
        </p:nvSpPr>
        <p:spPr>
          <a:xfrm>
            <a:off x="1481455" y="2426335"/>
            <a:ext cx="381000" cy="88265"/>
          </a:xfrm>
          <a:prstGeom prst="rect">
            <a:avLst/>
          </a:prstGeom>
          <a:noFill/>
          <a:ln w="0" cmpd="sng">
            <a:noFill/>
            <a:prstDash val="solid"/>
          </a:ln>
        </p:spPr>
        <p:txBody>
          <a:bodyPr vert="horz" lIns="0" tIns="0" rIns="0" bIns="0" anchor="t"/>
          <a:lstStyle/>
          <a:p>
            <a:pPr marL="0" marR="0" indent="0" algn="l">
              <a:lnSpc>
                <a:spcPts val="700"/>
              </a:lnSpc>
              <a:spcAft>
                <a:spcPts val="0"/>
              </a:spcAft>
            </a:pPr>
            <a:r>
              <a:rPr lang="en-US" sz="700" spc="-55">
                <a:solidFill>
                  <a:srgbClr val="000000"/>
                </a:solidFill>
                <a:latin typeface="Arial" panose="02020603050405020304" pitchFamily="2"/>
              </a:rPr>
              <a:t>Box Butte  </a:t>
            </a:r>
          </a:p>
        </p:txBody>
      </p:sp>
      <p:sp>
        <p:nvSpPr>
          <p:cNvPr id="70" name="Text Placeholder 69"/>
          <p:cNvSpPr>
            <a:spLocks noGrp="1"/>
          </p:cNvSpPr>
          <p:nvPr>
            <p:ph type="body" idx="10"/>
          </p:nvPr>
        </p:nvSpPr>
        <p:spPr>
          <a:xfrm>
            <a:off x="8083550" y="2480945"/>
            <a:ext cx="362585" cy="10096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en-US" sz="700" spc="-40">
                <a:solidFill>
                  <a:srgbClr val="000000"/>
                </a:solidFill>
                <a:latin typeface="Arial" panose="02020603050405020304" pitchFamily="2"/>
              </a:rPr>
              <a:t>Antelope  </a:t>
            </a:r>
          </a:p>
        </p:txBody>
      </p:sp>
      <p:sp>
        <p:nvSpPr>
          <p:cNvPr id="71" name="Text Placeholder 70"/>
          <p:cNvSpPr>
            <a:spLocks noGrp="1"/>
          </p:cNvSpPr>
          <p:nvPr>
            <p:ph type="body" idx="10"/>
          </p:nvPr>
        </p:nvSpPr>
        <p:spPr>
          <a:xfrm>
            <a:off x="9342120" y="2426335"/>
            <a:ext cx="277495" cy="97155"/>
          </a:xfrm>
          <a:prstGeom prst="rect">
            <a:avLst/>
          </a:prstGeom>
          <a:noFill/>
          <a:ln w="0" cmpd="sng">
            <a:noFill/>
            <a:prstDash val="solid"/>
          </a:ln>
        </p:spPr>
        <p:txBody>
          <a:bodyPr vert="horz" lIns="0" tIns="0" rIns="0" bIns="0" anchor="t"/>
          <a:lstStyle/>
          <a:p>
            <a:pPr marL="0" marR="0" indent="0" algn="l">
              <a:lnSpc>
                <a:spcPts val="700"/>
              </a:lnSpc>
              <a:spcAft>
                <a:spcPts val="0"/>
              </a:spcAft>
            </a:pPr>
            <a:r>
              <a:rPr lang="en-US" sz="700" spc="-75">
                <a:solidFill>
                  <a:srgbClr val="000000"/>
                </a:solidFill>
                <a:latin typeface="Arial" panose="02020603050405020304" pitchFamily="2"/>
              </a:rPr>
              <a:t>Wayne  </a:t>
            </a:r>
          </a:p>
        </p:txBody>
      </p:sp>
      <p:sp>
        <p:nvSpPr>
          <p:cNvPr id="72" name="Text Placeholder 71"/>
          <p:cNvSpPr>
            <a:spLocks noGrp="1"/>
          </p:cNvSpPr>
          <p:nvPr>
            <p:ph type="body" idx="10"/>
          </p:nvPr>
        </p:nvSpPr>
        <p:spPr>
          <a:xfrm>
            <a:off x="10107295" y="2472055"/>
            <a:ext cx="359410"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en-US" sz="700" spc="-50">
                <a:solidFill>
                  <a:srgbClr val="000000"/>
                </a:solidFill>
                <a:latin typeface="Arial" panose="02020603050405020304" pitchFamily="2"/>
              </a:rPr>
              <a:t>Thurston </a:t>
            </a:r>
          </a:p>
        </p:txBody>
      </p:sp>
      <p:sp>
        <p:nvSpPr>
          <p:cNvPr id="75" name="Text Placeholder 74"/>
          <p:cNvSpPr>
            <a:spLocks noGrp="1"/>
          </p:cNvSpPr>
          <p:nvPr>
            <p:ph type="body" idx="10"/>
          </p:nvPr>
        </p:nvSpPr>
        <p:spPr>
          <a:xfrm>
            <a:off x="3270250" y="2968625"/>
            <a:ext cx="265430" cy="70485"/>
          </a:xfrm>
          <a:prstGeom prst="rect">
            <a:avLst/>
          </a:prstGeom>
          <a:noFill/>
          <a:ln w="0" cmpd="sng">
            <a:noFill/>
            <a:prstDash val="solid"/>
          </a:ln>
        </p:spPr>
        <p:txBody>
          <a:bodyPr vert="horz" lIns="0" tIns="0" rIns="0" bIns="0" anchor="t"/>
          <a:lstStyle/>
          <a:p>
            <a:pPr marL="0" marR="0" indent="0" algn="l">
              <a:lnSpc>
                <a:spcPts val="500"/>
              </a:lnSpc>
              <a:spcAft>
                <a:spcPts val="0"/>
              </a:spcAft>
            </a:pPr>
            <a:r>
              <a:rPr lang="en-US" sz="700" spc="-35">
                <a:solidFill>
                  <a:srgbClr val="000000"/>
                </a:solidFill>
                <a:latin typeface="Arial" panose="02020603050405020304" pitchFamily="2"/>
              </a:rPr>
              <a:t>Grant </a:t>
            </a:r>
          </a:p>
        </p:txBody>
      </p:sp>
      <p:sp>
        <p:nvSpPr>
          <p:cNvPr id="76" name="Text Placeholder 75"/>
          <p:cNvSpPr>
            <a:spLocks noGrp="1"/>
          </p:cNvSpPr>
          <p:nvPr>
            <p:ph type="body" idx="10"/>
          </p:nvPr>
        </p:nvSpPr>
        <p:spPr>
          <a:xfrm>
            <a:off x="5611495" y="2990215"/>
            <a:ext cx="289560" cy="69850"/>
          </a:xfrm>
          <a:prstGeom prst="rect">
            <a:avLst/>
          </a:prstGeom>
          <a:noFill/>
          <a:ln w="0" cmpd="sng">
            <a:noFill/>
            <a:prstDash val="solid"/>
          </a:ln>
        </p:spPr>
        <p:txBody>
          <a:bodyPr vert="horz" lIns="0" tIns="0" rIns="0" bIns="0" anchor="t"/>
          <a:lstStyle/>
          <a:p>
            <a:pPr marL="0" marR="0" indent="0" algn="l">
              <a:lnSpc>
                <a:spcPts val="500"/>
              </a:lnSpc>
              <a:spcAft>
                <a:spcPts val="0"/>
              </a:spcAft>
            </a:pPr>
            <a:r>
              <a:rPr lang="en-US" sz="700" spc="-30">
                <a:solidFill>
                  <a:srgbClr val="000000"/>
                </a:solidFill>
                <a:latin typeface="Arial" panose="02020603050405020304" pitchFamily="2"/>
              </a:rPr>
              <a:t>Blaine </a:t>
            </a:r>
          </a:p>
        </p:txBody>
      </p:sp>
      <p:sp>
        <p:nvSpPr>
          <p:cNvPr id="77" name="Text Placeholder 76"/>
          <p:cNvSpPr>
            <a:spLocks noGrp="1"/>
          </p:cNvSpPr>
          <p:nvPr>
            <p:ph type="body" idx="10"/>
          </p:nvPr>
        </p:nvSpPr>
        <p:spPr>
          <a:xfrm>
            <a:off x="362585" y="2787015"/>
            <a:ext cx="789305" cy="303530"/>
          </a:xfrm>
          <a:prstGeom prst="rect">
            <a:avLst/>
          </a:prstGeom>
          <a:noFill/>
          <a:ln w="0" cmpd="sng">
            <a:noFill/>
            <a:prstDash val="solid"/>
          </a:ln>
        </p:spPr>
        <p:txBody>
          <a:bodyPr vert="horz" lIns="0" tIns="202565" rIns="0" bIns="0" anchor="t"/>
          <a:lstStyle/>
          <a:p>
            <a:pPr marL="182880" marR="0" indent="0" algn="l">
              <a:lnSpc>
                <a:spcPts val="700"/>
              </a:lnSpc>
              <a:spcAft>
                <a:spcPts val="0"/>
              </a:spcAft>
            </a:pPr>
            <a:r>
              <a:rPr lang="en-US" sz="700" spc="20">
                <a:solidFill>
                  <a:srgbClr val="000000"/>
                </a:solidFill>
                <a:latin typeface="Arial" panose="02020603050405020304" pitchFamily="2"/>
              </a:rPr>
              <a:t>Scotts Bluff </a:t>
            </a:r>
          </a:p>
        </p:txBody>
      </p:sp>
      <p:sp>
        <p:nvSpPr>
          <p:cNvPr id="80" name="Text Placeholder 79"/>
          <p:cNvSpPr>
            <a:spLocks noGrp="1"/>
          </p:cNvSpPr>
          <p:nvPr>
            <p:ph type="body" idx="10"/>
          </p:nvPr>
        </p:nvSpPr>
        <p:spPr>
          <a:xfrm>
            <a:off x="4043680" y="2944495"/>
            <a:ext cx="287655" cy="94615"/>
          </a:xfrm>
          <a:prstGeom prst="rect">
            <a:avLst/>
          </a:prstGeom>
          <a:noFill/>
          <a:ln w="0" cmpd="sng">
            <a:noFill/>
            <a:prstDash val="solid"/>
          </a:ln>
        </p:spPr>
        <p:txBody>
          <a:bodyPr vert="horz" lIns="0" tIns="0" rIns="0" bIns="0" anchor="t"/>
          <a:lstStyle/>
          <a:p>
            <a:pPr marL="0" marR="0" indent="0" algn="l">
              <a:lnSpc>
                <a:spcPts val="700"/>
              </a:lnSpc>
              <a:spcAft>
                <a:spcPts val="0"/>
              </a:spcAft>
            </a:pPr>
            <a:r>
              <a:rPr lang="en-US" sz="700" spc="-70">
                <a:solidFill>
                  <a:srgbClr val="000000"/>
                </a:solidFill>
                <a:latin typeface="Arial" panose="02020603050405020304" pitchFamily="2"/>
              </a:rPr>
              <a:t>Hooker  </a:t>
            </a:r>
          </a:p>
        </p:txBody>
      </p:sp>
      <p:sp>
        <p:nvSpPr>
          <p:cNvPr id="81" name="Text Placeholder 80"/>
          <p:cNvSpPr>
            <a:spLocks noGrp="1"/>
          </p:cNvSpPr>
          <p:nvPr>
            <p:ph type="body" idx="10"/>
          </p:nvPr>
        </p:nvSpPr>
        <p:spPr>
          <a:xfrm>
            <a:off x="4843145" y="2974975"/>
            <a:ext cx="316865" cy="85090"/>
          </a:xfrm>
          <a:prstGeom prst="rect">
            <a:avLst/>
          </a:prstGeom>
          <a:noFill/>
          <a:ln w="0" cmpd="sng">
            <a:noFill/>
            <a:prstDash val="solid"/>
          </a:ln>
        </p:spPr>
        <p:txBody>
          <a:bodyPr vert="horz" lIns="0" tIns="0" rIns="0" bIns="0" anchor="t"/>
          <a:lstStyle/>
          <a:p>
            <a:pPr marL="0" marR="0" indent="0" algn="l">
              <a:lnSpc>
                <a:spcPts val="600"/>
              </a:lnSpc>
              <a:spcAft>
                <a:spcPts val="0"/>
              </a:spcAft>
            </a:pPr>
            <a:r>
              <a:rPr lang="en-US" sz="700" spc="-80">
                <a:solidFill>
                  <a:srgbClr val="000000"/>
                </a:solidFill>
                <a:latin typeface="Arial" panose="02020603050405020304" pitchFamily="2"/>
              </a:rPr>
              <a:t>Thomas </a:t>
            </a:r>
          </a:p>
        </p:txBody>
      </p:sp>
      <p:sp>
        <p:nvSpPr>
          <p:cNvPr id="86" name="Text Placeholder 85"/>
          <p:cNvSpPr>
            <a:spLocks noGrp="1"/>
          </p:cNvSpPr>
          <p:nvPr>
            <p:ph type="body" idx="10"/>
          </p:nvPr>
        </p:nvSpPr>
        <p:spPr>
          <a:xfrm>
            <a:off x="6861175" y="2944495"/>
            <a:ext cx="344170" cy="10350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en-US" sz="700" spc="-30">
                <a:solidFill>
                  <a:srgbClr val="000000"/>
                </a:solidFill>
                <a:latin typeface="Arial" panose="02020603050405020304" pitchFamily="2"/>
              </a:rPr>
              <a:t>Garfield  </a:t>
            </a:r>
          </a:p>
        </p:txBody>
      </p:sp>
      <p:sp>
        <p:nvSpPr>
          <p:cNvPr id="87" name="Text Placeholder 86"/>
          <p:cNvSpPr>
            <a:spLocks noGrp="1"/>
          </p:cNvSpPr>
          <p:nvPr>
            <p:ph type="body" idx="10"/>
          </p:nvPr>
        </p:nvSpPr>
        <p:spPr>
          <a:xfrm>
            <a:off x="7525385" y="2965450"/>
            <a:ext cx="344805" cy="82550"/>
          </a:xfrm>
          <a:prstGeom prst="rect">
            <a:avLst/>
          </a:prstGeom>
          <a:noFill/>
          <a:ln w="0" cmpd="sng">
            <a:noFill/>
            <a:prstDash val="solid"/>
          </a:ln>
        </p:spPr>
        <p:txBody>
          <a:bodyPr vert="horz" lIns="0" tIns="0" rIns="0" bIns="0" anchor="t"/>
          <a:lstStyle/>
          <a:p>
            <a:pPr marL="0" marR="0" indent="0" algn="l">
              <a:lnSpc>
                <a:spcPts val="600"/>
              </a:lnSpc>
              <a:spcAft>
                <a:spcPts val="0"/>
              </a:spcAft>
            </a:pPr>
            <a:r>
              <a:rPr lang="en-US" sz="700" spc="-50">
                <a:solidFill>
                  <a:srgbClr val="000000"/>
                </a:solidFill>
                <a:latin typeface="Arial" panose="02020603050405020304" pitchFamily="2"/>
              </a:rPr>
              <a:t>Wheeler </a:t>
            </a:r>
          </a:p>
        </p:txBody>
      </p:sp>
      <p:sp>
        <p:nvSpPr>
          <p:cNvPr id="90" name="Text Placeholder 89"/>
          <p:cNvSpPr>
            <a:spLocks noGrp="1"/>
          </p:cNvSpPr>
          <p:nvPr>
            <p:ph type="body" idx="10"/>
          </p:nvPr>
        </p:nvSpPr>
        <p:spPr>
          <a:xfrm>
            <a:off x="9250680" y="2898775"/>
            <a:ext cx="353695" cy="94615"/>
          </a:xfrm>
          <a:prstGeom prst="rect">
            <a:avLst/>
          </a:prstGeom>
          <a:noFill/>
          <a:ln w="0" cmpd="sng">
            <a:noFill/>
            <a:prstDash val="solid"/>
          </a:ln>
        </p:spPr>
        <p:txBody>
          <a:bodyPr vert="horz" lIns="0" tIns="0" rIns="0" bIns="0" anchor="t"/>
          <a:lstStyle/>
          <a:p>
            <a:pPr marL="0" marR="0" indent="0" algn="l">
              <a:lnSpc>
                <a:spcPts val="700"/>
              </a:lnSpc>
              <a:spcAft>
                <a:spcPts val="0"/>
              </a:spcAft>
            </a:pPr>
            <a:r>
              <a:rPr lang="en-US" sz="700" spc="-20">
                <a:solidFill>
                  <a:srgbClr val="000000"/>
                </a:solidFill>
                <a:latin typeface="Arial" panose="02020603050405020304" pitchFamily="2"/>
              </a:rPr>
              <a:t>Stanton </a:t>
            </a:r>
          </a:p>
        </p:txBody>
      </p:sp>
      <p:sp>
        <p:nvSpPr>
          <p:cNvPr id="93" name="Text Placeholder 92"/>
          <p:cNvSpPr>
            <a:spLocks noGrp="1"/>
          </p:cNvSpPr>
          <p:nvPr>
            <p:ph type="body" idx="10"/>
          </p:nvPr>
        </p:nvSpPr>
        <p:spPr>
          <a:xfrm>
            <a:off x="9768840" y="2865120"/>
            <a:ext cx="356870" cy="89535"/>
          </a:xfrm>
          <a:prstGeom prst="rect">
            <a:avLst/>
          </a:prstGeom>
          <a:noFill/>
          <a:ln w="0" cmpd="sng">
            <a:noFill/>
            <a:prstDash val="solid"/>
          </a:ln>
        </p:spPr>
        <p:txBody>
          <a:bodyPr vert="horz" lIns="0" tIns="0" rIns="0" bIns="0" anchor="t"/>
          <a:lstStyle/>
          <a:p>
            <a:pPr marL="0" marR="0" indent="0" algn="l">
              <a:lnSpc>
                <a:spcPts val="700"/>
              </a:lnSpc>
              <a:spcAft>
                <a:spcPts val="0"/>
              </a:spcAft>
            </a:pPr>
            <a:r>
              <a:rPr lang="en-US" sz="700" spc="-20">
                <a:solidFill>
                  <a:srgbClr val="000000"/>
                </a:solidFill>
                <a:latin typeface="Arial" panose="02020603050405020304" pitchFamily="2"/>
              </a:rPr>
              <a:t>Cuming </a:t>
            </a:r>
          </a:p>
        </p:txBody>
      </p:sp>
      <p:sp>
        <p:nvSpPr>
          <p:cNvPr id="94" name="Text Placeholder 93"/>
          <p:cNvSpPr>
            <a:spLocks noGrp="1"/>
          </p:cNvSpPr>
          <p:nvPr>
            <p:ph type="body" idx="10"/>
          </p:nvPr>
        </p:nvSpPr>
        <p:spPr>
          <a:xfrm>
            <a:off x="8141335" y="3275330"/>
            <a:ext cx="298450" cy="89535"/>
          </a:xfrm>
          <a:prstGeom prst="rect">
            <a:avLst/>
          </a:prstGeom>
          <a:noFill/>
          <a:ln w="0" cmpd="sng">
            <a:noFill/>
            <a:prstDash val="solid"/>
          </a:ln>
        </p:spPr>
        <p:txBody>
          <a:bodyPr vert="horz" lIns="0" tIns="635" rIns="0" bIns="0" anchor="t"/>
          <a:lstStyle/>
          <a:p>
            <a:pPr marL="0" marR="0" indent="0" algn="l">
              <a:lnSpc>
                <a:spcPts val="600"/>
              </a:lnSpc>
              <a:spcAft>
                <a:spcPts val="0"/>
              </a:spcAft>
            </a:pPr>
            <a:r>
              <a:rPr lang="en-US" sz="700" spc="-40">
                <a:solidFill>
                  <a:srgbClr val="000000"/>
                </a:solidFill>
                <a:latin typeface="Arial" panose="02020603050405020304" pitchFamily="2"/>
              </a:rPr>
              <a:t>Boone </a:t>
            </a:r>
          </a:p>
        </p:txBody>
      </p:sp>
      <p:sp>
        <p:nvSpPr>
          <p:cNvPr id="95" name="Text Placeholder 94"/>
          <p:cNvSpPr>
            <a:spLocks noGrp="1"/>
          </p:cNvSpPr>
          <p:nvPr>
            <p:ph type="body" idx="10"/>
          </p:nvPr>
        </p:nvSpPr>
        <p:spPr>
          <a:xfrm>
            <a:off x="1540510" y="3258185"/>
            <a:ext cx="327660" cy="92075"/>
          </a:xfrm>
          <a:prstGeom prst="rect">
            <a:avLst/>
          </a:prstGeom>
          <a:noFill/>
          <a:ln w="0" cmpd="sng">
            <a:noFill/>
            <a:prstDash val="solid"/>
          </a:ln>
        </p:spPr>
        <p:txBody>
          <a:bodyPr vert="horz" lIns="0" tIns="0" rIns="0" bIns="0" anchor="t"/>
          <a:lstStyle/>
          <a:p>
            <a:pPr marL="0" marR="0" indent="0" algn="r">
              <a:lnSpc>
                <a:spcPts val="700"/>
              </a:lnSpc>
              <a:spcAft>
                <a:spcPts val="0"/>
              </a:spcAft>
            </a:pPr>
            <a:r>
              <a:rPr lang="en-US" sz="700" spc="10">
                <a:solidFill>
                  <a:srgbClr val="000000"/>
                </a:solidFill>
                <a:latin typeface="Arial" panose="02020603050405020304" pitchFamily="2"/>
              </a:rPr>
              <a:t>Morrill </a:t>
            </a:r>
          </a:p>
        </p:txBody>
      </p:sp>
      <p:sp>
        <p:nvSpPr>
          <p:cNvPr id="96" name="Text Placeholder 95"/>
          <p:cNvSpPr>
            <a:spLocks noGrp="1"/>
          </p:cNvSpPr>
          <p:nvPr>
            <p:ph type="body" idx="10"/>
          </p:nvPr>
        </p:nvSpPr>
        <p:spPr>
          <a:xfrm>
            <a:off x="2438400" y="3374390"/>
            <a:ext cx="386080" cy="9398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en-US" sz="700" spc="20">
                <a:solidFill>
                  <a:srgbClr val="000000"/>
                </a:solidFill>
                <a:latin typeface="Arial" panose="02020603050405020304" pitchFamily="2"/>
              </a:rPr>
              <a:t>Garden </a:t>
            </a:r>
          </a:p>
        </p:txBody>
      </p:sp>
      <p:sp>
        <p:nvSpPr>
          <p:cNvPr id="97" name="Text Placeholder 96"/>
          <p:cNvSpPr>
            <a:spLocks noGrp="1"/>
          </p:cNvSpPr>
          <p:nvPr>
            <p:ph type="body" idx="10"/>
          </p:nvPr>
        </p:nvSpPr>
        <p:spPr>
          <a:xfrm>
            <a:off x="10570210" y="3364865"/>
            <a:ext cx="502920" cy="323215"/>
          </a:xfrm>
          <a:prstGeom prst="rect">
            <a:avLst/>
          </a:prstGeom>
          <a:noFill/>
          <a:ln w="0" cmpd="sng">
            <a:noFill/>
            <a:prstDash val="solid"/>
          </a:ln>
        </p:spPr>
        <p:txBody>
          <a:bodyPr vert="horz" lIns="0" tIns="0" rIns="0" bIns="0" anchor="t"/>
          <a:lstStyle/>
          <a:p>
            <a:pPr marL="137160" marR="0" indent="0" algn="l">
              <a:lnSpc>
                <a:spcPts val="900"/>
              </a:lnSpc>
              <a:spcAft>
                <a:spcPts val="0"/>
              </a:spcAft>
            </a:pPr>
            <a:r>
              <a:rPr lang="en-US" sz="900" b="1" spc="0">
                <a:solidFill>
                  <a:srgbClr val="000000"/>
                </a:solidFill>
                <a:latin typeface="Arial" panose="02020603050405020304" pitchFamily="2"/>
              </a:rPr>
              <a:t>1 </a:t>
            </a:r>
          </a:p>
          <a:p>
            <a:pPr marL="0" marR="0" indent="0" algn="l">
              <a:lnSpc>
                <a:spcPts val="800"/>
              </a:lnSpc>
              <a:spcBef>
                <a:spcPts val="870"/>
              </a:spcBef>
              <a:spcAft>
                <a:spcPts val="0"/>
              </a:spcAft>
            </a:pPr>
            <a:r>
              <a:rPr lang="en-US" sz="700" spc="-20">
                <a:solidFill>
                  <a:srgbClr val="5E3D14"/>
                </a:solidFill>
                <a:latin typeface="Arial" panose="02020603050405020304" pitchFamily="2"/>
              </a:rPr>
              <a:t>Washington </a:t>
            </a:r>
          </a:p>
        </p:txBody>
      </p:sp>
      <p:sp>
        <p:nvSpPr>
          <p:cNvPr id="98" name="Text Placeholder 97"/>
          <p:cNvSpPr>
            <a:spLocks noGrp="1"/>
          </p:cNvSpPr>
          <p:nvPr>
            <p:ph type="body" idx="10"/>
          </p:nvPr>
        </p:nvSpPr>
        <p:spPr>
          <a:xfrm>
            <a:off x="8903335" y="3483610"/>
            <a:ext cx="240665" cy="94615"/>
          </a:xfrm>
          <a:prstGeom prst="rect">
            <a:avLst/>
          </a:prstGeom>
          <a:noFill/>
          <a:ln w="0" cmpd="sng">
            <a:noFill/>
            <a:prstDash val="solid"/>
          </a:ln>
        </p:spPr>
        <p:txBody>
          <a:bodyPr vert="horz" lIns="0" tIns="0" rIns="0" bIns="0" anchor="t"/>
          <a:lstStyle/>
          <a:p>
            <a:pPr marL="0" marR="0" indent="0" algn="l">
              <a:lnSpc>
                <a:spcPts val="700"/>
              </a:lnSpc>
              <a:spcAft>
                <a:spcPts val="0"/>
              </a:spcAft>
            </a:pPr>
            <a:r>
              <a:rPr lang="en-US" sz="700" spc="-65">
                <a:solidFill>
                  <a:srgbClr val="000000"/>
                </a:solidFill>
                <a:latin typeface="Arial" panose="02020603050405020304" pitchFamily="2"/>
              </a:rPr>
              <a:t>Platte </a:t>
            </a:r>
          </a:p>
        </p:txBody>
      </p:sp>
      <p:sp>
        <p:nvSpPr>
          <p:cNvPr id="103" name="Text Placeholder 102"/>
          <p:cNvSpPr>
            <a:spLocks noGrp="1"/>
          </p:cNvSpPr>
          <p:nvPr>
            <p:ph type="body" idx="10"/>
          </p:nvPr>
        </p:nvSpPr>
        <p:spPr>
          <a:xfrm>
            <a:off x="4069080" y="3520440"/>
            <a:ext cx="478790" cy="103505"/>
          </a:xfrm>
          <a:prstGeom prst="rect">
            <a:avLst/>
          </a:prstGeom>
          <a:noFill/>
          <a:ln w="0" cmpd="sng">
            <a:noFill/>
            <a:prstDash val="solid"/>
          </a:ln>
        </p:spPr>
        <p:txBody>
          <a:bodyPr vert="horz" lIns="0" tIns="2540" rIns="0" bIns="0" anchor="t"/>
          <a:lstStyle/>
          <a:p>
            <a:pPr marL="0" marR="0" indent="0" algn="l">
              <a:lnSpc>
                <a:spcPts val="800"/>
              </a:lnSpc>
              <a:spcAft>
                <a:spcPts val="0"/>
              </a:spcAft>
            </a:pPr>
            <a:r>
              <a:rPr lang="en-US" sz="700" spc="-35">
                <a:solidFill>
                  <a:srgbClr val="000000"/>
                </a:solidFill>
                <a:latin typeface="Arial" panose="02020603050405020304" pitchFamily="2"/>
              </a:rPr>
              <a:t>McPherson </a:t>
            </a:r>
          </a:p>
        </p:txBody>
      </p:sp>
      <p:sp>
        <p:nvSpPr>
          <p:cNvPr id="106" name="Text Placeholder 105"/>
          <p:cNvSpPr>
            <a:spLocks noGrp="1"/>
          </p:cNvSpPr>
          <p:nvPr>
            <p:ph type="body" idx="10"/>
          </p:nvPr>
        </p:nvSpPr>
        <p:spPr>
          <a:xfrm>
            <a:off x="4937760" y="3535680"/>
            <a:ext cx="259080" cy="85090"/>
          </a:xfrm>
          <a:prstGeom prst="rect">
            <a:avLst/>
          </a:prstGeom>
          <a:solidFill>
            <a:srgbClr val="FFFFFF"/>
          </a:solidFill>
          <a:ln w="0" cmpd="sng">
            <a:noFill/>
            <a:prstDash val="solid"/>
          </a:ln>
        </p:spPr>
        <p:txBody>
          <a:bodyPr vert="horz" lIns="0" tIns="0" rIns="0" bIns="0" anchor="t"/>
          <a:lstStyle/>
          <a:p>
            <a:pPr marL="0" marR="0" indent="0" algn="l">
              <a:lnSpc>
                <a:spcPts val="600"/>
              </a:lnSpc>
              <a:spcAft>
                <a:spcPts val="0"/>
              </a:spcAft>
            </a:pPr>
            <a:r>
              <a:rPr lang="en-US" sz="700" spc="-75">
                <a:solidFill>
                  <a:srgbClr val="000000"/>
                </a:solidFill>
                <a:latin typeface="Arial" panose="02020603050405020304" pitchFamily="2"/>
              </a:rPr>
              <a:t>Logan </a:t>
            </a:r>
          </a:p>
        </p:txBody>
      </p:sp>
      <p:sp>
        <p:nvSpPr>
          <p:cNvPr id="107" name="Text Placeholder 106"/>
          <p:cNvSpPr>
            <a:spLocks noGrp="1"/>
          </p:cNvSpPr>
          <p:nvPr>
            <p:ph type="body" idx="10"/>
          </p:nvPr>
        </p:nvSpPr>
        <p:spPr>
          <a:xfrm>
            <a:off x="6949440" y="3520440"/>
            <a:ext cx="267970" cy="113030"/>
          </a:xfrm>
          <a:prstGeom prst="rect">
            <a:avLst/>
          </a:prstGeom>
          <a:noFill/>
          <a:ln w="0" cmpd="sng">
            <a:noFill/>
            <a:prstDash val="solid"/>
          </a:ln>
        </p:spPr>
        <p:txBody>
          <a:bodyPr vert="horz" lIns="0" tIns="8255" rIns="0" bIns="0" anchor="t"/>
          <a:lstStyle/>
          <a:p>
            <a:pPr marL="0" marR="0" indent="0" algn="l">
              <a:lnSpc>
                <a:spcPts val="800"/>
              </a:lnSpc>
              <a:spcAft>
                <a:spcPts val="0"/>
              </a:spcAft>
            </a:pPr>
            <a:r>
              <a:rPr lang="en-US" sz="700" spc="-45">
                <a:solidFill>
                  <a:srgbClr val="000000"/>
                </a:solidFill>
                <a:latin typeface="Arial" panose="02020603050405020304" pitchFamily="2"/>
              </a:rPr>
              <a:t>Valley </a:t>
            </a:r>
          </a:p>
        </p:txBody>
      </p:sp>
      <p:sp>
        <p:nvSpPr>
          <p:cNvPr id="110" name="Text Placeholder 109"/>
          <p:cNvSpPr>
            <a:spLocks noGrp="1"/>
          </p:cNvSpPr>
          <p:nvPr>
            <p:ph type="body" idx="10"/>
          </p:nvPr>
        </p:nvSpPr>
        <p:spPr>
          <a:xfrm>
            <a:off x="7531735" y="3517265"/>
            <a:ext cx="344170" cy="106680"/>
          </a:xfrm>
          <a:prstGeom prst="rect">
            <a:avLst/>
          </a:prstGeom>
          <a:noFill/>
          <a:ln w="0" cmpd="sng">
            <a:noFill/>
            <a:prstDash val="solid"/>
          </a:ln>
        </p:spPr>
        <p:txBody>
          <a:bodyPr vert="horz" lIns="0" tIns="0" rIns="0" bIns="0" anchor="t"/>
          <a:lstStyle/>
          <a:p>
            <a:pPr marL="0" marR="0" indent="0" algn="l">
              <a:lnSpc>
                <a:spcPts val="800"/>
              </a:lnSpc>
              <a:spcAft>
                <a:spcPts val="40"/>
              </a:spcAft>
            </a:pPr>
            <a:r>
              <a:rPr lang="en-US" sz="700" spc="-35">
                <a:solidFill>
                  <a:srgbClr val="000000"/>
                </a:solidFill>
                <a:latin typeface="Arial" panose="02020603050405020304" pitchFamily="2"/>
              </a:rPr>
              <a:t>Greeley </a:t>
            </a:r>
          </a:p>
        </p:txBody>
      </p:sp>
      <p:sp>
        <p:nvSpPr>
          <p:cNvPr id="115" name="Text Placeholder 114"/>
          <p:cNvSpPr>
            <a:spLocks noGrp="1"/>
          </p:cNvSpPr>
          <p:nvPr>
            <p:ph type="body" idx="10"/>
          </p:nvPr>
        </p:nvSpPr>
        <p:spPr>
          <a:xfrm>
            <a:off x="9460865" y="3450590"/>
            <a:ext cx="280670" cy="97155"/>
          </a:xfrm>
          <a:prstGeom prst="rect">
            <a:avLst/>
          </a:prstGeom>
          <a:noFill/>
          <a:ln w="0" cmpd="sng">
            <a:noFill/>
            <a:prstDash val="solid"/>
          </a:ln>
        </p:spPr>
        <p:txBody>
          <a:bodyPr vert="horz" lIns="0" tIns="1905" rIns="0" bIns="0" anchor="t"/>
          <a:lstStyle/>
          <a:p>
            <a:pPr marL="0" marR="0" indent="0" algn="l">
              <a:lnSpc>
                <a:spcPts val="700"/>
              </a:lnSpc>
              <a:spcAft>
                <a:spcPts val="0"/>
              </a:spcAft>
            </a:pPr>
            <a:r>
              <a:rPr lang="en-US" sz="700" spc="-45">
                <a:solidFill>
                  <a:srgbClr val="000000"/>
                </a:solidFill>
                <a:latin typeface="Arial" panose="02020603050405020304" pitchFamily="2"/>
              </a:rPr>
              <a:t>Colfax </a:t>
            </a:r>
          </a:p>
        </p:txBody>
      </p:sp>
      <p:sp>
        <p:nvSpPr>
          <p:cNvPr id="118" name="Text Placeholder 117"/>
          <p:cNvSpPr>
            <a:spLocks noGrp="1"/>
          </p:cNvSpPr>
          <p:nvPr>
            <p:ph type="body" idx="10"/>
          </p:nvPr>
        </p:nvSpPr>
        <p:spPr>
          <a:xfrm>
            <a:off x="10039985" y="3422650"/>
            <a:ext cx="283845" cy="113030"/>
          </a:xfrm>
          <a:prstGeom prst="rect">
            <a:avLst/>
          </a:prstGeom>
          <a:noFill/>
          <a:ln w="0" cmpd="sng">
            <a:noFill/>
            <a:prstDash val="solid"/>
          </a:ln>
        </p:spPr>
        <p:txBody>
          <a:bodyPr vert="horz" lIns="0" tIns="0" rIns="0" bIns="0" anchor="t"/>
          <a:lstStyle/>
          <a:p>
            <a:pPr marL="0" marR="0" indent="0" algn="l">
              <a:lnSpc>
                <a:spcPts val="800"/>
              </a:lnSpc>
              <a:spcAft>
                <a:spcPts val="70"/>
              </a:spcAft>
            </a:pPr>
            <a:r>
              <a:rPr lang="en-US" sz="700" spc="-65">
                <a:solidFill>
                  <a:srgbClr val="000000"/>
                </a:solidFill>
                <a:latin typeface="Arial" panose="02020603050405020304" pitchFamily="2"/>
              </a:rPr>
              <a:t>Dodge </a:t>
            </a:r>
          </a:p>
        </p:txBody>
      </p:sp>
      <p:sp>
        <p:nvSpPr>
          <p:cNvPr id="119" name="Text Placeholder 118"/>
          <p:cNvSpPr>
            <a:spLocks noGrp="1"/>
          </p:cNvSpPr>
          <p:nvPr>
            <p:ph type="body" idx="10"/>
          </p:nvPr>
        </p:nvSpPr>
        <p:spPr>
          <a:xfrm>
            <a:off x="323215" y="3491865"/>
            <a:ext cx="1544955" cy="236855"/>
          </a:xfrm>
          <a:prstGeom prst="rect">
            <a:avLst/>
          </a:prstGeom>
          <a:noFill/>
          <a:ln w="0" cmpd="sng">
            <a:noFill/>
            <a:prstDash val="solid"/>
          </a:ln>
        </p:spPr>
        <p:txBody>
          <a:bodyPr vert="horz" lIns="0" tIns="635" rIns="0" bIns="0" anchor="t"/>
          <a:lstStyle/>
          <a:p>
            <a:pPr marL="274320" marR="0" indent="0" algn="l">
              <a:lnSpc>
                <a:spcPts val="800"/>
              </a:lnSpc>
              <a:spcAft>
                <a:spcPts val="1585"/>
              </a:spcAft>
            </a:pPr>
            <a:r>
              <a:rPr lang="en-US" sz="700" spc="105">
                <a:solidFill>
                  <a:srgbClr val="000000"/>
                </a:solidFill>
                <a:latin typeface="Arial" panose="02020603050405020304" pitchFamily="2"/>
              </a:rPr>
              <a:t>Banner </a:t>
            </a:r>
          </a:p>
        </p:txBody>
      </p:sp>
      <p:sp>
        <p:nvSpPr>
          <p:cNvPr id="125" name="Text Placeholder 124"/>
          <p:cNvSpPr>
            <a:spLocks noGrp="1"/>
          </p:cNvSpPr>
          <p:nvPr>
            <p:ph type="body" idx="10"/>
          </p:nvPr>
        </p:nvSpPr>
        <p:spPr>
          <a:xfrm>
            <a:off x="10012680" y="4014470"/>
            <a:ext cx="411480" cy="66675"/>
          </a:xfrm>
          <a:prstGeom prst="rect">
            <a:avLst/>
          </a:prstGeom>
          <a:solidFill>
            <a:srgbClr val="FFFFFF"/>
          </a:solidFill>
          <a:ln w="0" cmpd="sng">
            <a:noFill/>
            <a:prstDash val="solid"/>
          </a:ln>
        </p:spPr>
        <p:txBody>
          <a:bodyPr vert="horz" lIns="0" tIns="0" rIns="0" bIns="0" anchor="t"/>
          <a:lstStyle/>
          <a:p>
            <a:pPr marL="0" marR="0" indent="0" algn="l">
              <a:lnSpc>
                <a:spcPts val="500"/>
              </a:lnSpc>
              <a:spcAft>
                <a:spcPts val="0"/>
              </a:spcAft>
            </a:pPr>
            <a:r>
              <a:rPr lang="en-US" sz="700" spc="-35">
                <a:solidFill>
                  <a:srgbClr val="000000"/>
                </a:solidFill>
                <a:latin typeface="Arial" panose="02020603050405020304" pitchFamily="2"/>
              </a:rPr>
              <a:t>Saunders </a:t>
            </a:r>
          </a:p>
        </p:txBody>
      </p:sp>
      <p:sp>
        <p:nvSpPr>
          <p:cNvPr id="126" name="Text Placeholder 125"/>
          <p:cNvSpPr>
            <a:spLocks noGrp="1"/>
          </p:cNvSpPr>
          <p:nvPr>
            <p:ph type="body" idx="10"/>
          </p:nvPr>
        </p:nvSpPr>
        <p:spPr>
          <a:xfrm>
            <a:off x="546735" y="4057015"/>
            <a:ext cx="1410335" cy="115570"/>
          </a:xfrm>
          <a:prstGeom prst="rect">
            <a:avLst/>
          </a:prstGeom>
          <a:noFill/>
          <a:ln w="0" cmpd="sng">
            <a:noFill/>
            <a:prstDash val="solid"/>
          </a:ln>
        </p:spPr>
        <p:txBody>
          <a:bodyPr vert="horz" lIns="0" tIns="0" rIns="0" bIns="0" anchor="t"/>
          <a:lstStyle/>
          <a:p>
            <a:pPr marL="0" marR="0" indent="0" algn="l">
              <a:lnSpc>
                <a:spcPts val="800"/>
              </a:lnSpc>
              <a:spcAft>
                <a:spcPts val="95"/>
              </a:spcAft>
              <a:tabLst>
                <a:tab pos="1417320" algn="r"/>
              </a:tabLst>
            </a:pPr>
            <a:r>
              <a:rPr lang="en-US" sz="700" spc="0">
                <a:solidFill>
                  <a:srgbClr val="000000"/>
                </a:solidFill>
                <a:latin typeface="Arial" panose="02020603050405020304" pitchFamily="2"/>
              </a:rPr>
              <a:t>Kimball Cheyenne </a:t>
            </a:r>
          </a:p>
        </p:txBody>
      </p:sp>
      <p:sp>
        <p:nvSpPr>
          <p:cNvPr id="127" name="Text Placeholder 126"/>
          <p:cNvSpPr>
            <a:spLocks noGrp="1"/>
          </p:cNvSpPr>
          <p:nvPr>
            <p:ph type="body" idx="10"/>
          </p:nvPr>
        </p:nvSpPr>
        <p:spPr>
          <a:xfrm>
            <a:off x="8117840" y="3753485"/>
            <a:ext cx="422910" cy="492125"/>
          </a:xfrm>
          <a:prstGeom prst="rect">
            <a:avLst/>
          </a:prstGeom>
          <a:noFill/>
          <a:ln w="0" cmpd="sng">
            <a:noFill/>
            <a:prstDash val="solid"/>
          </a:ln>
        </p:spPr>
        <p:txBody>
          <a:bodyPr vert="horz" lIns="0" tIns="635" rIns="0" bIns="0" anchor="t"/>
          <a:lstStyle/>
          <a:p>
            <a:pPr marL="0" marR="0" indent="0" algn="r">
              <a:lnSpc>
                <a:spcPts val="800"/>
              </a:lnSpc>
              <a:spcAft>
                <a:spcPts val="0"/>
              </a:spcAft>
            </a:pPr>
            <a:r>
              <a:rPr lang="en-US" sz="700" spc="75">
                <a:solidFill>
                  <a:srgbClr val="000000"/>
                </a:solidFill>
                <a:latin typeface="Arial" panose="02020603050405020304" pitchFamily="2"/>
              </a:rPr>
              <a:t>Nance </a:t>
            </a:r>
          </a:p>
          <a:p>
            <a:pPr marL="0" marR="0" indent="0" algn="r">
              <a:lnSpc>
                <a:spcPts val="700"/>
              </a:lnSpc>
              <a:spcBef>
                <a:spcPts val="2325"/>
              </a:spcBef>
              <a:spcAft>
                <a:spcPts val="0"/>
              </a:spcAft>
            </a:pPr>
            <a:r>
              <a:rPr lang="en-US" sz="700" spc="55">
                <a:solidFill>
                  <a:srgbClr val="000000"/>
                </a:solidFill>
                <a:latin typeface="Arial" panose="02020603050405020304" pitchFamily="2"/>
              </a:rPr>
              <a:t>Merrick </a:t>
            </a:r>
          </a:p>
        </p:txBody>
      </p:sp>
      <p:sp>
        <p:nvSpPr>
          <p:cNvPr id="130" name="Text Placeholder 129"/>
          <p:cNvSpPr>
            <a:spLocks noGrp="1"/>
          </p:cNvSpPr>
          <p:nvPr>
            <p:ph type="body" idx="10"/>
          </p:nvPr>
        </p:nvSpPr>
        <p:spPr>
          <a:xfrm>
            <a:off x="6894830" y="4076700"/>
            <a:ext cx="411480" cy="95885"/>
          </a:xfrm>
          <a:prstGeom prst="rect">
            <a:avLst/>
          </a:prstGeom>
          <a:noFill/>
          <a:ln w="0" cmpd="sng">
            <a:noFill/>
            <a:prstDash val="solid"/>
          </a:ln>
        </p:spPr>
        <p:txBody>
          <a:bodyPr vert="horz" lIns="0" tIns="635" rIns="0" bIns="0" anchor="t"/>
          <a:lstStyle/>
          <a:p>
            <a:pPr marL="0" marR="0" indent="0" algn="l">
              <a:lnSpc>
                <a:spcPts val="700"/>
              </a:lnSpc>
              <a:spcAft>
                <a:spcPts val="0"/>
              </a:spcAft>
            </a:pPr>
            <a:r>
              <a:rPr lang="en-US" sz="700" spc="-15">
                <a:solidFill>
                  <a:srgbClr val="000000"/>
                </a:solidFill>
                <a:latin typeface="Arial" panose="02020603050405020304" pitchFamily="2"/>
              </a:rPr>
              <a:t>Sherman </a:t>
            </a:r>
          </a:p>
        </p:txBody>
      </p:sp>
      <p:sp>
        <p:nvSpPr>
          <p:cNvPr id="131" name="Text Placeholder 130"/>
          <p:cNvSpPr>
            <a:spLocks noGrp="1"/>
          </p:cNvSpPr>
          <p:nvPr>
            <p:ph type="body" idx="10"/>
          </p:nvPr>
        </p:nvSpPr>
        <p:spPr>
          <a:xfrm>
            <a:off x="7543800" y="4076700"/>
            <a:ext cx="350520" cy="95885"/>
          </a:xfrm>
          <a:prstGeom prst="rect">
            <a:avLst/>
          </a:prstGeom>
          <a:noFill/>
          <a:ln w="0" cmpd="sng">
            <a:noFill/>
            <a:prstDash val="solid"/>
          </a:ln>
        </p:spPr>
        <p:txBody>
          <a:bodyPr vert="horz" lIns="0" tIns="3810" rIns="0" bIns="0" anchor="t"/>
          <a:lstStyle/>
          <a:p>
            <a:pPr marL="0" marR="0" indent="0" algn="l">
              <a:lnSpc>
                <a:spcPts val="700"/>
              </a:lnSpc>
              <a:spcAft>
                <a:spcPts val="0"/>
              </a:spcAft>
            </a:pPr>
            <a:r>
              <a:rPr lang="en-US" sz="700" spc="-30">
                <a:solidFill>
                  <a:srgbClr val="000000"/>
                </a:solidFill>
                <a:latin typeface="Arial" panose="02020603050405020304" pitchFamily="2"/>
              </a:rPr>
              <a:t>Howard </a:t>
            </a:r>
          </a:p>
        </p:txBody>
      </p:sp>
      <p:sp>
        <p:nvSpPr>
          <p:cNvPr id="132" name="Text Placeholder 131"/>
          <p:cNvSpPr>
            <a:spLocks noGrp="1"/>
          </p:cNvSpPr>
          <p:nvPr>
            <p:ph type="body" idx="10"/>
          </p:nvPr>
        </p:nvSpPr>
        <p:spPr>
          <a:xfrm>
            <a:off x="2468880" y="4270375"/>
            <a:ext cx="271145" cy="85090"/>
          </a:xfrm>
          <a:prstGeom prst="rect">
            <a:avLst/>
          </a:prstGeom>
          <a:noFill/>
          <a:ln w="0" cmpd="sng">
            <a:noFill/>
            <a:prstDash val="solid"/>
          </a:ln>
        </p:spPr>
        <p:txBody>
          <a:bodyPr vert="horz" lIns="0" tIns="0" rIns="0" bIns="0" anchor="t"/>
          <a:lstStyle/>
          <a:p>
            <a:pPr marL="0" marR="0" indent="0" algn="l">
              <a:lnSpc>
                <a:spcPts val="600"/>
              </a:lnSpc>
              <a:spcAft>
                <a:spcPts val="0"/>
              </a:spcAft>
            </a:pPr>
            <a:r>
              <a:rPr lang="en-US" sz="700" spc="-40">
                <a:solidFill>
                  <a:srgbClr val="000000"/>
                </a:solidFill>
                <a:latin typeface="Arial" panose="02020603050405020304" pitchFamily="2"/>
              </a:rPr>
              <a:t>Deuel </a:t>
            </a:r>
          </a:p>
        </p:txBody>
      </p:sp>
      <p:sp>
        <p:nvSpPr>
          <p:cNvPr id="135" name="Text Placeholder 134"/>
          <p:cNvSpPr>
            <a:spLocks noGrp="1"/>
          </p:cNvSpPr>
          <p:nvPr>
            <p:ph type="body" idx="10"/>
          </p:nvPr>
        </p:nvSpPr>
        <p:spPr>
          <a:xfrm>
            <a:off x="4458970" y="4316095"/>
            <a:ext cx="299085" cy="73025"/>
          </a:xfrm>
          <a:prstGeom prst="rect">
            <a:avLst/>
          </a:prstGeom>
          <a:solidFill>
            <a:srgbClr val="FCCB8C"/>
          </a:solidFill>
          <a:ln w="0" cmpd="sng">
            <a:noFill/>
            <a:prstDash val="solid"/>
          </a:ln>
        </p:spPr>
        <p:txBody>
          <a:bodyPr vert="horz" lIns="0" tIns="0" rIns="0" bIns="0" anchor="t"/>
          <a:lstStyle/>
          <a:p>
            <a:pPr marL="0" marR="0" indent="0" algn="l">
              <a:lnSpc>
                <a:spcPts val="600"/>
              </a:lnSpc>
              <a:spcAft>
                <a:spcPts val="0"/>
              </a:spcAft>
            </a:pPr>
            <a:r>
              <a:rPr lang="en-US" sz="700" spc="-55">
                <a:solidFill>
                  <a:srgbClr val="5E3D14"/>
                </a:solidFill>
                <a:latin typeface="Arial" panose="02020603050405020304" pitchFamily="2"/>
              </a:rPr>
              <a:t>Lincoln </a:t>
            </a:r>
          </a:p>
        </p:txBody>
      </p:sp>
      <p:sp>
        <p:nvSpPr>
          <p:cNvPr id="138" name="Text Placeholder 137"/>
          <p:cNvSpPr>
            <a:spLocks noGrp="1"/>
          </p:cNvSpPr>
          <p:nvPr>
            <p:ph type="body" idx="10"/>
          </p:nvPr>
        </p:nvSpPr>
        <p:spPr>
          <a:xfrm>
            <a:off x="9988550" y="4468495"/>
            <a:ext cx="1090930" cy="91440"/>
          </a:xfrm>
          <a:prstGeom prst="rect">
            <a:avLst/>
          </a:prstGeom>
          <a:noFill/>
          <a:ln w="0" cmpd="sng">
            <a:noFill/>
            <a:prstDash val="solid"/>
          </a:ln>
        </p:spPr>
        <p:txBody>
          <a:bodyPr vert="horz" lIns="0" tIns="5715" rIns="0" bIns="0" anchor="t"/>
          <a:lstStyle/>
          <a:p>
            <a:pPr marL="0" marR="0" indent="0" algn="l">
              <a:lnSpc>
                <a:spcPts val="600"/>
              </a:lnSpc>
              <a:spcAft>
                <a:spcPts val="0"/>
              </a:spcAft>
              <a:tabLst>
                <a:tab pos="1097280" algn="r"/>
              </a:tabLst>
            </a:pPr>
            <a:r>
              <a:rPr lang="en-US" sz="700" spc="0">
                <a:solidFill>
                  <a:srgbClr val="5E3D14"/>
                </a:solidFill>
                <a:latin typeface="Arial" panose="02020603050405020304" pitchFamily="2"/>
              </a:rPr>
              <a:t>Lancaster</a:t>
            </a:r>
            <a:r>
              <a:rPr lang="en-US" sz="100" spc="0">
                <a:solidFill>
                  <a:srgbClr val="000000"/>
                </a:solidFill>
                <a:latin typeface="Arial" panose="02020603050405020304" pitchFamily="2"/>
              </a:rPr>
              <a:t> </a:t>
            </a:r>
            <a:r>
              <a:rPr lang="en-US" sz="700" spc="0">
                <a:solidFill>
                  <a:srgbClr val="000000"/>
                </a:solidFill>
                <a:latin typeface="Arial" panose="02020603050405020304" pitchFamily="2"/>
              </a:rPr>
              <a:t>Cass </a:t>
            </a:r>
          </a:p>
        </p:txBody>
      </p:sp>
      <p:sp>
        <p:nvSpPr>
          <p:cNvPr id="141" name="Text Placeholder 140"/>
          <p:cNvSpPr>
            <a:spLocks noGrp="1"/>
          </p:cNvSpPr>
          <p:nvPr>
            <p:ph type="body" idx="10"/>
          </p:nvPr>
        </p:nvSpPr>
        <p:spPr>
          <a:xfrm>
            <a:off x="6910070" y="4614545"/>
            <a:ext cx="261620" cy="73025"/>
          </a:xfrm>
          <a:prstGeom prst="rect">
            <a:avLst/>
          </a:prstGeom>
          <a:solidFill>
            <a:srgbClr val="FCCB8C"/>
          </a:solidFill>
          <a:ln w="0" cmpd="sng">
            <a:noFill/>
            <a:prstDash val="solid"/>
          </a:ln>
        </p:spPr>
        <p:txBody>
          <a:bodyPr vert="horz" lIns="0" tIns="0" rIns="0" bIns="0" anchor="t"/>
          <a:lstStyle/>
          <a:p>
            <a:pPr marL="0" marR="0" indent="0" algn="l">
              <a:lnSpc>
                <a:spcPts val="500"/>
              </a:lnSpc>
              <a:spcAft>
                <a:spcPts val="0"/>
              </a:spcAft>
            </a:pPr>
            <a:r>
              <a:rPr lang="en-US" sz="700" spc="-85">
                <a:solidFill>
                  <a:srgbClr val="5E3D14"/>
                </a:solidFill>
                <a:latin typeface="Arial" panose="02020603050405020304" pitchFamily="2"/>
              </a:rPr>
              <a:t>Buffalo </a:t>
            </a:r>
          </a:p>
        </p:txBody>
      </p:sp>
      <p:sp>
        <p:nvSpPr>
          <p:cNvPr id="144" name="Text Placeholder 143"/>
          <p:cNvSpPr>
            <a:spLocks noGrp="1"/>
          </p:cNvSpPr>
          <p:nvPr>
            <p:ph type="body" idx="10"/>
          </p:nvPr>
        </p:nvSpPr>
        <p:spPr>
          <a:xfrm>
            <a:off x="3359150" y="4715510"/>
            <a:ext cx="313690" cy="69850"/>
          </a:xfrm>
          <a:prstGeom prst="rect">
            <a:avLst/>
          </a:prstGeom>
          <a:solidFill>
            <a:srgbClr val="FFFFFF"/>
          </a:solidFill>
          <a:ln w="0" cmpd="sng">
            <a:noFill/>
            <a:prstDash val="solid"/>
          </a:ln>
        </p:spPr>
        <p:txBody>
          <a:bodyPr vert="horz" lIns="0" tIns="0" rIns="0" bIns="0" anchor="t"/>
          <a:lstStyle/>
          <a:p>
            <a:pPr marL="0" marR="0" indent="0" algn="l">
              <a:lnSpc>
                <a:spcPts val="500"/>
              </a:lnSpc>
              <a:spcAft>
                <a:spcPts val="0"/>
              </a:spcAft>
            </a:pPr>
            <a:r>
              <a:rPr lang="en-US" sz="700" spc="-55">
                <a:solidFill>
                  <a:srgbClr val="000000"/>
                </a:solidFill>
                <a:latin typeface="Arial" panose="02020603050405020304" pitchFamily="2"/>
              </a:rPr>
              <a:t>Perkins </a:t>
            </a:r>
          </a:p>
        </p:txBody>
      </p:sp>
      <p:sp>
        <p:nvSpPr>
          <p:cNvPr id="145" name="Text Placeholder 144"/>
          <p:cNvSpPr>
            <a:spLocks noGrp="1"/>
          </p:cNvSpPr>
          <p:nvPr>
            <p:ph type="body" idx="10"/>
          </p:nvPr>
        </p:nvSpPr>
        <p:spPr>
          <a:xfrm>
            <a:off x="3285490" y="5239385"/>
            <a:ext cx="302260" cy="94615"/>
          </a:xfrm>
          <a:prstGeom prst="rect">
            <a:avLst/>
          </a:prstGeom>
          <a:noFill/>
          <a:ln w="0" cmpd="sng">
            <a:noFill/>
            <a:prstDash val="solid"/>
          </a:ln>
        </p:spPr>
        <p:txBody>
          <a:bodyPr vert="horz" lIns="0" tIns="0" rIns="0" bIns="0" anchor="t"/>
          <a:lstStyle/>
          <a:p>
            <a:pPr marL="0" marR="0" indent="0" algn="l">
              <a:lnSpc>
                <a:spcPts val="700"/>
              </a:lnSpc>
              <a:spcAft>
                <a:spcPts val="0"/>
              </a:spcAft>
            </a:pPr>
            <a:r>
              <a:rPr lang="en-US" sz="700" spc="-30">
                <a:solidFill>
                  <a:srgbClr val="000000"/>
                </a:solidFill>
                <a:latin typeface="Arial" panose="02020603050405020304" pitchFamily="2"/>
              </a:rPr>
              <a:t>Chase </a:t>
            </a:r>
          </a:p>
        </p:txBody>
      </p:sp>
      <p:sp>
        <p:nvSpPr>
          <p:cNvPr id="158" name="Text Placeholder 157"/>
          <p:cNvSpPr>
            <a:spLocks noGrp="1"/>
          </p:cNvSpPr>
          <p:nvPr>
            <p:ph type="body" idx="10"/>
          </p:nvPr>
        </p:nvSpPr>
        <p:spPr>
          <a:xfrm>
            <a:off x="6367145" y="5264150"/>
            <a:ext cx="316865" cy="118745"/>
          </a:xfrm>
          <a:prstGeom prst="rect">
            <a:avLst/>
          </a:prstGeom>
          <a:noFill/>
          <a:ln w="0" cmpd="sng">
            <a:noFill/>
            <a:prstDash val="solid"/>
          </a:ln>
        </p:spPr>
        <p:txBody>
          <a:bodyPr vert="horz" lIns="0" tIns="5080" rIns="0" bIns="0" anchor="t"/>
          <a:lstStyle/>
          <a:p>
            <a:pPr marL="0" marR="0" indent="0" algn="l">
              <a:lnSpc>
                <a:spcPts val="800"/>
              </a:lnSpc>
              <a:spcAft>
                <a:spcPts val="50"/>
              </a:spcAft>
            </a:pPr>
            <a:r>
              <a:rPr lang="en-US" sz="700" spc="-25">
                <a:solidFill>
                  <a:srgbClr val="000000"/>
                </a:solidFill>
                <a:latin typeface="Arial" panose="02020603050405020304" pitchFamily="2"/>
              </a:rPr>
              <a:t>Phelps  </a:t>
            </a:r>
          </a:p>
        </p:txBody>
      </p:sp>
      <p:sp>
        <p:nvSpPr>
          <p:cNvPr id="159" name="Text Placeholder 158"/>
          <p:cNvSpPr>
            <a:spLocks noGrp="1"/>
          </p:cNvSpPr>
          <p:nvPr>
            <p:ph type="body" idx="10"/>
          </p:nvPr>
        </p:nvSpPr>
        <p:spPr>
          <a:xfrm>
            <a:off x="6961505" y="5264150"/>
            <a:ext cx="372110" cy="121920"/>
          </a:xfrm>
          <a:prstGeom prst="rect">
            <a:avLst/>
          </a:prstGeom>
          <a:noFill/>
          <a:ln w="0" cmpd="sng">
            <a:noFill/>
            <a:prstDash val="solid"/>
          </a:ln>
        </p:spPr>
        <p:txBody>
          <a:bodyPr vert="horz" lIns="0" tIns="5080" rIns="0" bIns="0" anchor="t"/>
          <a:lstStyle/>
          <a:p>
            <a:pPr marL="0" marR="0" indent="0" algn="l">
              <a:lnSpc>
                <a:spcPts val="800"/>
              </a:lnSpc>
              <a:spcAft>
                <a:spcPts val="115"/>
              </a:spcAft>
            </a:pPr>
            <a:r>
              <a:rPr lang="en-US" sz="700" spc="-25">
                <a:solidFill>
                  <a:srgbClr val="000000"/>
                </a:solidFill>
                <a:latin typeface="Arial" panose="02020603050405020304" pitchFamily="2"/>
              </a:rPr>
              <a:t>Kearney  </a:t>
            </a:r>
          </a:p>
        </p:txBody>
      </p:sp>
      <p:sp>
        <p:nvSpPr>
          <p:cNvPr id="160" name="Text Placeholder 159"/>
          <p:cNvSpPr>
            <a:spLocks noGrp="1"/>
          </p:cNvSpPr>
          <p:nvPr>
            <p:ph type="body" idx="10"/>
          </p:nvPr>
        </p:nvSpPr>
        <p:spPr>
          <a:xfrm>
            <a:off x="10640695" y="5342890"/>
            <a:ext cx="338455" cy="97790"/>
          </a:xfrm>
          <a:prstGeom prst="rect">
            <a:avLst/>
          </a:prstGeom>
          <a:noFill/>
          <a:ln w="0" cmpd="sng">
            <a:noFill/>
            <a:prstDash val="solid"/>
          </a:ln>
        </p:spPr>
        <p:txBody>
          <a:bodyPr vert="horz" lIns="0" tIns="1270" rIns="0" bIns="0" anchor="t"/>
          <a:lstStyle/>
          <a:p>
            <a:pPr marL="0" marR="0" indent="0" algn="l">
              <a:lnSpc>
                <a:spcPts val="800"/>
              </a:lnSpc>
              <a:spcAft>
                <a:spcPts val="0"/>
              </a:spcAft>
            </a:pPr>
            <a:r>
              <a:rPr lang="en-US" sz="700" spc="-55">
                <a:solidFill>
                  <a:srgbClr val="000000"/>
                </a:solidFill>
                <a:latin typeface="Arial" panose="02020603050405020304" pitchFamily="2"/>
              </a:rPr>
              <a:t>Johnson  </a:t>
            </a:r>
          </a:p>
        </p:txBody>
      </p:sp>
      <p:sp>
        <p:nvSpPr>
          <p:cNvPr id="161" name="Text Placeholder 160"/>
          <p:cNvSpPr>
            <a:spLocks noGrp="1"/>
          </p:cNvSpPr>
          <p:nvPr>
            <p:ph type="body" idx="10"/>
          </p:nvPr>
        </p:nvSpPr>
        <p:spPr>
          <a:xfrm>
            <a:off x="11146790" y="5297170"/>
            <a:ext cx="335280" cy="88900"/>
          </a:xfrm>
          <a:prstGeom prst="rect">
            <a:avLst/>
          </a:prstGeom>
          <a:noFill/>
          <a:ln w="0" cmpd="sng">
            <a:noFill/>
            <a:prstDash val="solid"/>
          </a:ln>
        </p:spPr>
        <p:txBody>
          <a:bodyPr vert="horz" lIns="0" tIns="2540" rIns="0" bIns="0" anchor="t"/>
          <a:lstStyle/>
          <a:p>
            <a:pPr marL="0" marR="0" indent="0" algn="l">
              <a:lnSpc>
                <a:spcPts val="700"/>
              </a:lnSpc>
              <a:spcAft>
                <a:spcPts val="0"/>
              </a:spcAft>
            </a:pPr>
            <a:r>
              <a:rPr lang="en-US" sz="700" spc="-80">
                <a:solidFill>
                  <a:srgbClr val="000000"/>
                </a:solidFill>
                <a:latin typeface="Arial" panose="02020603050405020304" pitchFamily="2"/>
              </a:rPr>
              <a:t>Nemaha </a:t>
            </a:r>
          </a:p>
        </p:txBody>
      </p:sp>
      <p:sp>
        <p:nvSpPr>
          <p:cNvPr id="162" name="Text Placeholder 161"/>
          <p:cNvSpPr>
            <a:spLocks noGrp="1"/>
          </p:cNvSpPr>
          <p:nvPr>
            <p:ph type="body" idx="10"/>
          </p:nvPr>
        </p:nvSpPr>
        <p:spPr>
          <a:xfrm>
            <a:off x="4130040" y="5251450"/>
            <a:ext cx="292735" cy="85725"/>
          </a:xfrm>
          <a:prstGeom prst="rect">
            <a:avLst/>
          </a:prstGeom>
          <a:noFill/>
          <a:ln w="0" cmpd="sng">
            <a:noFill/>
            <a:prstDash val="solid"/>
          </a:ln>
        </p:spPr>
        <p:txBody>
          <a:bodyPr vert="horz" lIns="0" tIns="0" rIns="0" bIns="0" anchor="t"/>
          <a:lstStyle/>
          <a:p>
            <a:pPr marL="0" marR="0" indent="0" algn="l">
              <a:lnSpc>
                <a:spcPts val="600"/>
              </a:lnSpc>
              <a:spcAft>
                <a:spcPts val="0"/>
              </a:spcAft>
            </a:pPr>
            <a:r>
              <a:rPr lang="en-US" sz="700" spc="-40">
                <a:solidFill>
                  <a:srgbClr val="000000"/>
                </a:solidFill>
                <a:latin typeface="Arial" panose="02020603050405020304" pitchFamily="2"/>
              </a:rPr>
              <a:t>Hayes </a:t>
            </a:r>
          </a:p>
        </p:txBody>
      </p:sp>
      <p:sp>
        <p:nvSpPr>
          <p:cNvPr id="163" name="Text Placeholder 162"/>
          <p:cNvSpPr>
            <a:spLocks noGrp="1"/>
          </p:cNvSpPr>
          <p:nvPr>
            <p:ph type="body" idx="10"/>
          </p:nvPr>
        </p:nvSpPr>
        <p:spPr>
          <a:xfrm>
            <a:off x="5026025" y="5260975"/>
            <a:ext cx="344805" cy="69850"/>
          </a:xfrm>
          <a:prstGeom prst="rect">
            <a:avLst/>
          </a:prstGeom>
          <a:noFill/>
          <a:ln w="0" cmpd="sng">
            <a:noFill/>
            <a:prstDash val="solid"/>
          </a:ln>
        </p:spPr>
        <p:txBody>
          <a:bodyPr vert="horz" lIns="0" tIns="0" rIns="0" bIns="0" anchor="t"/>
          <a:lstStyle/>
          <a:p>
            <a:pPr marL="0" marR="0" indent="0" algn="l">
              <a:lnSpc>
                <a:spcPts val="500"/>
              </a:lnSpc>
              <a:spcAft>
                <a:spcPts val="0"/>
              </a:spcAft>
            </a:pPr>
            <a:r>
              <a:rPr lang="en-US" sz="700" spc="-30">
                <a:solidFill>
                  <a:srgbClr val="000000"/>
                </a:solidFill>
                <a:latin typeface="Arial" panose="02020603050405020304" pitchFamily="2"/>
              </a:rPr>
              <a:t>Frontier </a:t>
            </a:r>
          </a:p>
        </p:txBody>
      </p:sp>
      <p:sp>
        <p:nvSpPr>
          <p:cNvPr id="164" name="Text Placeholder 163"/>
          <p:cNvSpPr>
            <a:spLocks noGrp="1"/>
          </p:cNvSpPr>
          <p:nvPr>
            <p:ph type="body" idx="10"/>
          </p:nvPr>
        </p:nvSpPr>
        <p:spPr>
          <a:xfrm>
            <a:off x="5809615" y="5276215"/>
            <a:ext cx="344170" cy="88265"/>
          </a:xfrm>
          <a:prstGeom prst="rect">
            <a:avLst/>
          </a:prstGeom>
          <a:noFill/>
          <a:ln w="0" cmpd="sng">
            <a:noFill/>
            <a:prstDash val="solid"/>
          </a:ln>
        </p:spPr>
        <p:txBody>
          <a:bodyPr vert="horz" lIns="0" tIns="0" rIns="0" bIns="0" anchor="t"/>
          <a:lstStyle/>
          <a:p>
            <a:pPr marL="0" marR="0" indent="0" algn="ctr">
              <a:lnSpc>
                <a:spcPts val="600"/>
              </a:lnSpc>
              <a:spcAft>
                <a:spcPts val="0"/>
              </a:spcAft>
            </a:pPr>
            <a:r>
              <a:rPr lang="en-US" sz="700" spc="-20">
                <a:solidFill>
                  <a:srgbClr val="000000"/>
                </a:solidFill>
                <a:latin typeface="Arial" panose="02020603050405020304" pitchFamily="2"/>
              </a:rPr>
              <a:t>Gosper </a:t>
            </a:r>
          </a:p>
        </p:txBody>
      </p:sp>
      <p:sp>
        <p:nvSpPr>
          <p:cNvPr id="165" name="Text Placeholder 164"/>
          <p:cNvSpPr>
            <a:spLocks noGrp="1"/>
          </p:cNvSpPr>
          <p:nvPr>
            <p:ph type="body" idx="10"/>
          </p:nvPr>
        </p:nvSpPr>
        <p:spPr>
          <a:xfrm>
            <a:off x="8823960" y="5181600"/>
            <a:ext cx="362585" cy="73025"/>
          </a:xfrm>
          <a:prstGeom prst="rect">
            <a:avLst/>
          </a:prstGeom>
          <a:noFill/>
          <a:ln w="0" cmpd="sng">
            <a:noFill/>
            <a:prstDash val="solid"/>
          </a:ln>
        </p:spPr>
        <p:txBody>
          <a:bodyPr vert="horz" lIns="0" tIns="0" rIns="0" bIns="0" anchor="t"/>
          <a:lstStyle/>
          <a:p>
            <a:pPr marL="0" marR="0" indent="0" algn="l">
              <a:lnSpc>
                <a:spcPts val="500"/>
              </a:lnSpc>
              <a:spcAft>
                <a:spcPts val="0"/>
              </a:spcAft>
            </a:pPr>
            <a:r>
              <a:rPr lang="en-US" sz="700" spc="-20">
                <a:solidFill>
                  <a:srgbClr val="000000"/>
                </a:solidFill>
                <a:latin typeface="Arial" panose="02020603050405020304" pitchFamily="2"/>
              </a:rPr>
              <a:t>Fillmore </a:t>
            </a:r>
          </a:p>
        </p:txBody>
      </p:sp>
      <p:sp>
        <p:nvSpPr>
          <p:cNvPr id="168" name="Text Placeholder 167"/>
          <p:cNvSpPr>
            <a:spLocks noGrp="1"/>
          </p:cNvSpPr>
          <p:nvPr>
            <p:ph type="body" idx="10"/>
          </p:nvPr>
        </p:nvSpPr>
        <p:spPr>
          <a:xfrm>
            <a:off x="8174990" y="5797550"/>
            <a:ext cx="383540" cy="66675"/>
          </a:xfrm>
          <a:prstGeom prst="rect">
            <a:avLst/>
          </a:prstGeom>
          <a:noFill/>
          <a:ln w="0" cmpd="sng">
            <a:noFill/>
            <a:prstDash val="solid"/>
          </a:ln>
        </p:spPr>
        <p:txBody>
          <a:bodyPr vert="horz" lIns="0" tIns="0" rIns="0" bIns="0" anchor="t"/>
          <a:lstStyle/>
          <a:p>
            <a:pPr marL="0" marR="0" indent="0" algn="l">
              <a:lnSpc>
                <a:spcPts val="500"/>
              </a:lnSpc>
              <a:spcAft>
                <a:spcPts val="0"/>
              </a:spcAft>
            </a:pPr>
            <a:r>
              <a:rPr lang="en-US" sz="700" spc="-20">
                <a:solidFill>
                  <a:srgbClr val="000000"/>
                </a:solidFill>
                <a:latin typeface="Arial" panose="02020603050405020304" pitchFamily="2"/>
              </a:rPr>
              <a:t>Nuckolls </a:t>
            </a:r>
          </a:p>
        </p:txBody>
      </p:sp>
      <p:sp>
        <p:nvSpPr>
          <p:cNvPr id="171" name="Text Placeholder 170"/>
          <p:cNvSpPr>
            <a:spLocks noGrp="1"/>
          </p:cNvSpPr>
          <p:nvPr>
            <p:ph type="body" idx="10"/>
          </p:nvPr>
        </p:nvSpPr>
        <p:spPr>
          <a:xfrm>
            <a:off x="8815070" y="5775960"/>
            <a:ext cx="335280" cy="85090"/>
          </a:xfrm>
          <a:prstGeom prst="rect">
            <a:avLst/>
          </a:prstGeom>
          <a:noFill/>
          <a:ln w="0" cmpd="sng">
            <a:noFill/>
            <a:prstDash val="solid"/>
          </a:ln>
        </p:spPr>
        <p:txBody>
          <a:bodyPr vert="horz" lIns="0" tIns="0" rIns="0" bIns="0" anchor="t"/>
          <a:lstStyle/>
          <a:p>
            <a:pPr marL="0" marR="0" indent="0" algn="l">
              <a:lnSpc>
                <a:spcPts val="600"/>
              </a:lnSpc>
              <a:spcAft>
                <a:spcPts val="0"/>
              </a:spcAft>
            </a:pPr>
            <a:r>
              <a:rPr lang="en-US" sz="700" spc="-10">
                <a:solidFill>
                  <a:srgbClr val="000000"/>
                </a:solidFill>
                <a:latin typeface="Arial" panose="02020603050405020304" pitchFamily="2"/>
              </a:rPr>
              <a:t>Thayer </a:t>
            </a:r>
          </a:p>
        </p:txBody>
      </p:sp>
      <p:sp>
        <p:nvSpPr>
          <p:cNvPr id="172" name="Text Placeholder 171"/>
          <p:cNvSpPr>
            <a:spLocks noGrp="1"/>
          </p:cNvSpPr>
          <p:nvPr>
            <p:ph type="body" idx="10"/>
          </p:nvPr>
        </p:nvSpPr>
        <p:spPr>
          <a:xfrm>
            <a:off x="457200" y="5723890"/>
            <a:ext cx="1606550" cy="332740"/>
          </a:xfrm>
          <a:prstGeom prst="rect">
            <a:avLst/>
          </a:prstGeom>
          <a:noFill/>
          <a:ln w="0" cmpd="sng">
            <a:noFill/>
            <a:prstDash val="solid"/>
          </a:ln>
        </p:spPr>
        <p:txBody>
          <a:bodyPr vert="horz" lIns="0" tIns="0" rIns="0" bIns="0" anchor="t"/>
          <a:lstStyle/>
          <a:p>
            <a:pPr marL="0" marR="0" indent="0" algn="l">
              <a:lnSpc>
                <a:spcPts val="2200"/>
              </a:lnSpc>
              <a:spcAft>
                <a:spcPts val="0"/>
              </a:spcAft>
            </a:pPr>
            <a:r>
              <a:rPr lang="en-US" sz="2050" spc="25">
                <a:solidFill>
                  <a:srgbClr val="2B4D59"/>
                </a:solidFill>
                <a:latin typeface="Arial" panose="02020603050405020304" pitchFamily="2"/>
              </a:rPr>
              <a:t>NEBRASKA </a:t>
            </a:r>
          </a:p>
        </p:txBody>
      </p:sp>
      <p:sp>
        <p:nvSpPr>
          <p:cNvPr id="173" name="Text Placeholder 172"/>
          <p:cNvSpPr>
            <a:spLocks noGrp="1"/>
          </p:cNvSpPr>
          <p:nvPr>
            <p:ph type="body" idx="10"/>
          </p:nvPr>
        </p:nvSpPr>
        <p:spPr>
          <a:xfrm>
            <a:off x="457200" y="6056630"/>
            <a:ext cx="1682750" cy="281305"/>
          </a:xfrm>
          <a:prstGeom prst="rect">
            <a:avLst/>
          </a:prstGeom>
          <a:noFill/>
          <a:ln w="0" cmpd="sng">
            <a:noFill/>
            <a:prstDash val="solid"/>
          </a:ln>
        </p:spPr>
        <p:txBody>
          <a:bodyPr vert="horz" lIns="0" tIns="12065" rIns="0" bIns="0" anchor="t"/>
          <a:lstStyle/>
          <a:p>
            <a:pPr marL="0" marR="0" indent="0" algn="l">
              <a:lnSpc>
                <a:spcPts val="1200"/>
              </a:lnSpc>
              <a:spcAft>
                <a:spcPts val="1070"/>
              </a:spcAft>
            </a:pPr>
            <a:r>
              <a:rPr lang="en-US" sz="1050" spc="25">
                <a:solidFill>
                  <a:srgbClr val="000000"/>
                </a:solidFill>
                <a:latin typeface="Arial" panose="02020603050405020304" pitchFamily="2"/>
              </a:rPr>
              <a:t>Good Life. Great Mission. </a:t>
            </a:r>
          </a:p>
        </p:txBody>
      </p:sp>
      <p:sp>
        <p:nvSpPr>
          <p:cNvPr id="174" name="Text Placeholder 173"/>
          <p:cNvSpPr>
            <a:spLocks noGrp="1"/>
          </p:cNvSpPr>
          <p:nvPr>
            <p:ph type="body" idx="10"/>
          </p:nvPr>
        </p:nvSpPr>
        <p:spPr>
          <a:xfrm>
            <a:off x="457200" y="6337935"/>
            <a:ext cx="1682750" cy="87630"/>
          </a:xfrm>
          <a:prstGeom prst="rect">
            <a:avLst/>
          </a:prstGeom>
          <a:noFill/>
          <a:ln w="0" cmpd="sng">
            <a:noFill/>
            <a:prstDash val="solid"/>
          </a:ln>
        </p:spPr>
        <p:txBody>
          <a:bodyPr vert="horz" lIns="0" tIns="6985" rIns="0" bIns="0" anchor="t"/>
          <a:lstStyle/>
          <a:p>
            <a:pPr marL="0" marR="0" indent="0" algn="l">
              <a:lnSpc>
                <a:spcPts val="600"/>
              </a:lnSpc>
              <a:spcAft>
                <a:spcPts val="0"/>
              </a:spcAft>
            </a:pPr>
            <a:r>
              <a:rPr lang="en-US" sz="600" b="1" spc="0">
                <a:solidFill>
                  <a:srgbClr val="000000"/>
                </a:solidFill>
                <a:latin typeface="Arial" panose="02020603050405020304" pitchFamily="2"/>
              </a:rPr>
              <a:t>DEPT. OF HEALTH AND HUMAN SERVICES </a:t>
            </a:r>
          </a:p>
        </p:txBody>
      </p:sp>
      <p:sp>
        <p:nvSpPr>
          <p:cNvPr id="181" name="Text Placeholder 180"/>
          <p:cNvSpPr>
            <a:spLocks noGrp="1"/>
          </p:cNvSpPr>
          <p:nvPr>
            <p:ph type="body" idx="10"/>
          </p:nvPr>
        </p:nvSpPr>
        <p:spPr>
          <a:xfrm>
            <a:off x="10661650" y="5772785"/>
            <a:ext cx="368935"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en-US" sz="700" spc="-25">
                <a:solidFill>
                  <a:srgbClr val="000000"/>
                </a:solidFill>
                <a:latin typeface="Arial" panose="02020603050405020304" pitchFamily="2"/>
              </a:rPr>
              <a:t>Pawnee </a:t>
            </a:r>
          </a:p>
        </p:txBody>
      </p:sp>
      <p:sp>
        <p:nvSpPr>
          <p:cNvPr id="184" name="Text Placeholder 183"/>
          <p:cNvSpPr>
            <a:spLocks noGrp="1"/>
          </p:cNvSpPr>
          <p:nvPr>
            <p:ph type="body" idx="10"/>
          </p:nvPr>
        </p:nvSpPr>
        <p:spPr>
          <a:xfrm>
            <a:off x="11299190" y="5739130"/>
            <a:ext cx="481330" cy="97790"/>
          </a:xfrm>
          <a:prstGeom prst="rect">
            <a:avLst/>
          </a:prstGeom>
          <a:noFill/>
          <a:ln w="0" cmpd="sng">
            <a:noFill/>
            <a:prstDash val="solid"/>
          </a:ln>
        </p:spPr>
        <p:txBody>
          <a:bodyPr vert="horz" lIns="0" tIns="635" rIns="0" bIns="0" anchor="t"/>
          <a:lstStyle/>
          <a:p>
            <a:pPr marL="0" marR="0" indent="0" algn="l">
              <a:lnSpc>
                <a:spcPts val="700"/>
              </a:lnSpc>
              <a:spcAft>
                <a:spcPts val="0"/>
              </a:spcAft>
            </a:pPr>
            <a:r>
              <a:rPr lang="en-US" sz="700" spc="-30">
                <a:solidFill>
                  <a:srgbClr val="000000"/>
                </a:solidFill>
                <a:latin typeface="Arial" panose="02020603050405020304" pitchFamily="2"/>
              </a:rPr>
              <a:t>Richardson </a:t>
            </a:r>
          </a:p>
        </p:txBody>
      </p:sp>
      <p:sp>
        <p:nvSpPr>
          <p:cNvPr id="185" name="Text Placeholder 184"/>
          <p:cNvSpPr>
            <a:spLocks noGrp="1"/>
          </p:cNvSpPr>
          <p:nvPr>
            <p:ph type="body" idx="10"/>
          </p:nvPr>
        </p:nvSpPr>
        <p:spPr>
          <a:xfrm>
            <a:off x="3279775" y="5824855"/>
            <a:ext cx="298450" cy="335915"/>
          </a:xfrm>
          <a:prstGeom prst="rect">
            <a:avLst/>
          </a:prstGeom>
          <a:noFill/>
          <a:ln w="0" cmpd="sng">
            <a:noFill/>
            <a:prstDash val="solid"/>
          </a:ln>
        </p:spPr>
        <p:txBody>
          <a:bodyPr vert="horz" lIns="0" tIns="0" rIns="0" bIns="0" anchor="t"/>
          <a:lstStyle/>
          <a:p>
            <a:pPr marL="0" marR="0" indent="0" algn="l">
              <a:lnSpc>
                <a:spcPts val="700"/>
              </a:lnSpc>
              <a:spcAft>
                <a:spcPts val="1900"/>
              </a:spcAft>
            </a:pPr>
            <a:r>
              <a:rPr lang="en-US" sz="700" spc="-40">
                <a:solidFill>
                  <a:srgbClr val="000000"/>
                </a:solidFill>
                <a:latin typeface="Arial" panose="02020603050405020304" pitchFamily="2"/>
              </a:rPr>
              <a:t>Dundy </a:t>
            </a:r>
          </a:p>
        </p:txBody>
      </p:sp>
      <p:sp>
        <p:nvSpPr>
          <p:cNvPr id="186" name="Text Placeholder 185"/>
          <p:cNvSpPr>
            <a:spLocks noGrp="1"/>
          </p:cNvSpPr>
          <p:nvPr>
            <p:ph type="body" idx="10"/>
          </p:nvPr>
        </p:nvSpPr>
        <p:spPr>
          <a:xfrm>
            <a:off x="5699760" y="5812790"/>
            <a:ext cx="320040" cy="347980"/>
          </a:xfrm>
          <a:prstGeom prst="rect">
            <a:avLst/>
          </a:prstGeom>
          <a:noFill/>
          <a:ln w="0" cmpd="sng">
            <a:noFill/>
            <a:prstDash val="solid"/>
          </a:ln>
        </p:spPr>
        <p:txBody>
          <a:bodyPr vert="horz" lIns="0" tIns="0" rIns="0" bIns="0" anchor="t"/>
          <a:lstStyle/>
          <a:p>
            <a:pPr marL="0" marR="0" indent="0" algn="l">
              <a:lnSpc>
                <a:spcPts val="700"/>
              </a:lnSpc>
              <a:spcAft>
                <a:spcPts val="2020"/>
              </a:spcAft>
            </a:pPr>
            <a:r>
              <a:rPr lang="en-US" sz="700" spc="-30">
                <a:solidFill>
                  <a:srgbClr val="000000"/>
                </a:solidFill>
                <a:latin typeface="Arial" panose="02020603050405020304" pitchFamily="2"/>
              </a:rPr>
              <a:t>Furnas </a:t>
            </a:r>
          </a:p>
        </p:txBody>
      </p:sp>
    </p:spTree>
    <p:extLst>
      <p:ext uri="{BB962C8B-B14F-4D97-AF65-F5344CB8AC3E}">
        <p14:creationId xmlns:p14="http://schemas.microsoft.com/office/powerpoint/2010/main" val="1272168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and Title Page">
    <p:spTree>
      <p:nvGrpSpPr>
        <p:cNvPr id="1" name=""/>
        <p:cNvGrpSpPr/>
        <p:nvPr/>
      </p:nvGrpSpPr>
      <p:grpSpPr>
        <a:xfrm>
          <a:off x="0" y="0"/>
          <a:ext cx="0" cy="0"/>
          <a:chOff x="0" y="0"/>
          <a:chExt cx="0" cy="0"/>
        </a:xfrm>
      </p:grpSpPr>
      <p:cxnSp>
        <p:nvCxnSpPr>
          <p:cNvPr id="5" name="Title Page Rule Line"/>
          <p:cNvCxnSpPr/>
          <p:nvPr/>
        </p:nvCxnSpPr>
        <p:spPr>
          <a:xfrm>
            <a:off x="838200" y="2443431"/>
            <a:ext cx="10515600"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2" name="Master Title"/>
          <p:cNvSpPr>
            <a:spLocks noGrp="1"/>
          </p:cNvSpPr>
          <p:nvPr>
            <p:ph type="title" hasCustomPrompt="1"/>
          </p:nvPr>
        </p:nvSpPr>
        <p:spPr>
          <a:xfrm>
            <a:off x="838200" y="7010"/>
            <a:ext cx="10515600" cy="2417921"/>
          </a:xfrm>
          <a:prstGeom prst="rect">
            <a:avLst/>
          </a:prstGeom>
        </p:spPr>
        <p:txBody>
          <a:bodyPr anchor="b" anchorCtr="0">
            <a:normAutofit/>
          </a:bodyPr>
          <a:lstStyle>
            <a:lvl1pPr>
              <a:defRPr sz="4400">
                <a:solidFill>
                  <a:srgbClr val="036080"/>
                </a:solidFill>
              </a:defRPr>
            </a:lvl1pPr>
          </a:lstStyle>
          <a:p>
            <a:r>
              <a:rPr lang="en-US" dirty="0"/>
              <a:t>Click to edit Master Title</a:t>
            </a:r>
          </a:p>
        </p:txBody>
      </p:sp>
      <p:sp>
        <p:nvSpPr>
          <p:cNvPr id="7" name="Text Placeholder 3"/>
          <p:cNvSpPr>
            <a:spLocks noGrp="1"/>
          </p:cNvSpPr>
          <p:nvPr>
            <p:ph idx="1" hasCustomPrompt="1"/>
          </p:nvPr>
        </p:nvSpPr>
        <p:spPr>
          <a:xfrm>
            <a:off x="838200" y="2587767"/>
            <a:ext cx="10515600" cy="1925893"/>
          </a:xfrm>
          <a:prstGeom prst="rect">
            <a:avLst/>
          </a:prstGeom>
        </p:spPr>
        <p:txBody>
          <a:bodyPr vert="horz" lIns="91440" tIns="45720" rIns="91440" bIns="45720" rtlCol="0">
            <a:normAutofit/>
          </a:bodyPr>
          <a:lstStyle>
            <a:lvl1pPr algn="ctr">
              <a:defRPr sz="3200">
                <a:solidFill>
                  <a:srgbClr val="7E99A9"/>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Subtitle</a:t>
            </a:r>
          </a:p>
        </p:txBody>
      </p:sp>
    </p:spTree>
    <p:extLst>
      <p:ext uri="{BB962C8B-B14F-4D97-AF65-F5344CB8AC3E}">
        <p14:creationId xmlns:p14="http://schemas.microsoft.com/office/powerpoint/2010/main" val="21890270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rand DHHS Title and Content">
    <p:spTree>
      <p:nvGrpSpPr>
        <p:cNvPr id="1" name=""/>
        <p:cNvGrpSpPr/>
        <p:nvPr/>
      </p:nvGrpSpPr>
      <p:grpSpPr>
        <a:xfrm>
          <a:off x="0" y="0"/>
          <a:ext cx="0" cy="0"/>
          <a:chOff x="0" y="0"/>
          <a:chExt cx="0" cy="0"/>
        </a:xfrm>
      </p:grpSpPr>
      <p:sp>
        <p:nvSpPr>
          <p:cNvPr id="14" name="Body Text"/>
          <p:cNvSpPr>
            <a:spLocks noGrp="1"/>
          </p:cNvSpPr>
          <p:nvPr>
            <p:ph type="body" sz="quarter" idx="10" hasCustomPrompt="1"/>
          </p:nvPr>
        </p:nvSpPr>
        <p:spPr>
          <a:xfrm>
            <a:off x="373487" y="1073568"/>
            <a:ext cx="11552349" cy="5060532"/>
          </a:xfrm>
          <a:prstGeom prst="rect">
            <a:avLst/>
          </a:prstGeom>
        </p:spPr>
        <p:txBody>
          <a:bodyPr/>
          <a:lstStyle>
            <a:lvl1pPr marL="0" indent="0" algn="l">
              <a:buNone/>
              <a:defRPr sz="2000">
                <a:solidFill>
                  <a:schemeClr val="tx1"/>
                </a:solidFill>
              </a:defRPr>
            </a:lvl1pPr>
          </a:lstStyle>
          <a:p>
            <a:pPr lvl="0"/>
            <a:r>
              <a:rPr lang="en-US" dirty="0"/>
              <a:t>Click to edit text</a:t>
            </a:r>
          </a:p>
        </p:txBody>
      </p:sp>
      <p:cxnSp>
        <p:nvCxnSpPr>
          <p:cNvPr id="5"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7" name="Title 1"/>
          <p:cNvSpPr>
            <a:spLocks noGrp="1"/>
          </p:cNvSpPr>
          <p:nvPr>
            <p:ph type="title"/>
          </p:nvPr>
        </p:nvSpPr>
        <p:spPr>
          <a:xfrm>
            <a:off x="373487" y="365126"/>
            <a:ext cx="11552349" cy="696420"/>
          </a:xfrm>
          <a:prstGeom prst="rect">
            <a:avLst/>
          </a:prstGeom>
        </p:spPr>
        <p:txBody>
          <a:bodyPr>
            <a:noAutofit/>
          </a:bodyPr>
          <a:lstStyle>
            <a:lvl1pPr algn="l">
              <a:defRPr sz="3600"/>
            </a:lvl1pPr>
          </a:lstStyle>
          <a:p>
            <a:r>
              <a:rPr lang="en-US" dirty="0"/>
              <a:t>Click to edit Master title style</a:t>
            </a:r>
          </a:p>
        </p:txBody>
      </p:sp>
    </p:spTree>
    <p:extLst>
      <p:ext uri="{BB962C8B-B14F-4D97-AF65-F5344CB8AC3E}">
        <p14:creationId xmlns:p14="http://schemas.microsoft.com/office/powerpoint/2010/main" val="128553262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rand DHHS 2-Col Title and Content">
    <p:spTree>
      <p:nvGrpSpPr>
        <p:cNvPr id="1" name=""/>
        <p:cNvGrpSpPr/>
        <p:nvPr/>
      </p:nvGrpSpPr>
      <p:grpSpPr>
        <a:xfrm>
          <a:off x="0" y="0"/>
          <a:ext cx="0" cy="0"/>
          <a:chOff x="0" y="0"/>
          <a:chExt cx="0" cy="0"/>
        </a:xfrm>
      </p:grpSpPr>
      <p:sp>
        <p:nvSpPr>
          <p:cNvPr id="7" name="Body Text 3-col"/>
          <p:cNvSpPr>
            <a:spLocks noGrp="1"/>
          </p:cNvSpPr>
          <p:nvPr>
            <p:ph type="body" sz="quarter" idx="11" hasCustomPrompt="1"/>
          </p:nvPr>
        </p:nvSpPr>
        <p:spPr>
          <a:xfrm>
            <a:off x="373487" y="1066736"/>
            <a:ext cx="11552349" cy="5067363"/>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2-column text</a:t>
            </a:r>
          </a:p>
        </p:txBody>
      </p:sp>
      <p:cxnSp>
        <p:nvCxnSpPr>
          <p:cNvPr id="10" name="Title Page Rule Line"/>
          <p:cNvCxnSpPr/>
          <p:nvPr/>
        </p:nvCxnSpPr>
        <p:spPr>
          <a:xfrm>
            <a:off x="373487" y="92819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6" name="Title 1"/>
          <p:cNvSpPr>
            <a:spLocks noGrp="1"/>
          </p:cNvSpPr>
          <p:nvPr>
            <p:ph type="title"/>
          </p:nvPr>
        </p:nvSpPr>
        <p:spPr>
          <a:xfrm>
            <a:off x="37348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spTree>
    <p:extLst>
      <p:ext uri="{BB962C8B-B14F-4D97-AF65-F5344CB8AC3E}">
        <p14:creationId xmlns:p14="http://schemas.microsoft.com/office/powerpoint/2010/main" val="268868631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rand DHHS Bullet Text Layout">
    <p:spTree>
      <p:nvGrpSpPr>
        <p:cNvPr id="1" name=""/>
        <p:cNvGrpSpPr/>
        <p:nvPr/>
      </p:nvGrpSpPr>
      <p:grpSpPr>
        <a:xfrm>
          <a:off x="0" y="0"/>
          <a:ext cx="0" cy="0"/>
          <a:chOff x="0" y="0"/>
          <a:chExt cx="0" cy="0"/>
        </a:xfrm>
      </p:grpSpPr>
      <p:sp>
        <p:nvSpPr>
          <p:cNvPr id="8"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cxnSp>
        <p:nvCxnSpPr>
          <p:cNvPr id="10" name="Title Page Rule Line"/>
          <p:cNvCxnSpPr/>
          <p:nvPr/>
        </p:nvCxnSpPr>
        <p:spPr>
          <a:xfrm>
            <a:off x="373487" y="93146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6" name="Bulleted Text"/>
          <p:cNvSpPr>
            <a:spLocks noGrp="1"/>
          </p:cNvSpPr>
          <p:nvPr>
            <p:ph type="body" sz="quarter" idx="12" hasCustomPrompt="1"/>
          </p:nvPr>
        </p:nvSpPr>
        <p:spPr>
          <a:xfrm>
            <a:off x="365098" y="1073276"/>
            <a:ext cx="11552349" cy="5060823"/>
          </a:xfrm>
          <a:prstGeom prst="rect">
            <a:avLst/>
          </a:prstGeom>
        </p:spPr>
        <p:txBody>
          <a:bodyPr lIns="0" tIns="45720" rIns="91440"/>
          <a:lstStyle>
            <a:lvl1pPr marL="457200" indent="-274320" algn="l">
              <a:lnSpc>
                <a:spcPct val="150000"/>
              </a:lnSpc>
              <a:spcBef>
                <a:spcPts val="0"/>
              </a:spcBef>
              <a:buClr>
                <a:srgbClr val="B9C8D3"/>
              </a:buClr>
              <a:buFont typeface="Wingdings 3" panose="05040102010807070707" pitchFamily="18" charset="2"/>
              <a:buChar char=""/>
              <a:defRPr lang="en-US" sz="2000" kern="1200" baseline="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bulleted text</a:t>
            </a:r>
          </a:p>
        </p:txBody>
      </p:sp>
    </p:spTree>
    <p:extLst>
      <p:ext uri="{BB962C8B-B14F-4D97-AF65-F5344CB8AC3E}">
        <p14:creationId xmlns:p14="http://schemas.microsoft.com/office/powerpoint/2010/main" val="110056498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rand DHHS Subhead Layout w Bullets">
    <p:spTree>
      <p:nvGrpSpPr>
        <p:cNvPr id="1" name=""/>
        <p:cNvGrpSpPr/>
        <p:nvPr/>
      </p:nvGrpSpPr>
      <p:grpSpPr>
        <a:xfrm>
          <a:off x="0" y="0"/>
          <a:ext cx="0" cy="0"/>
          <a:chOff x="0" y="0"/>
          <a:chExt cx="0" cy="0"/>
        </a:xfrm>
      </p:grpSpPr>
      <p:sp>
        <p:nvSpPr>
          <p:cNvPr id="5" name="Bulleted Text"/>
          <p:cNvSpPr>
            <a:spLocks noGrp="1"/>
          </p:cNvSpPr>
          <p:nvPr>
            <p:ph type="body" sz="quarter" idx="11" hasCustomPrompt="1"/>
          </p:nvPr>
        </p:nvSpPr>
        <p:spPr>
          <a:xfrm>
            <a:off x="365098" y="1653828"/>
            <a:ext cx="11552349" cy="4480272"/>
          </a:xfrm>
          <a:prstGeom prst="rect">
            <a:avLst/>
          </a:prstGeom>
        </p:spPr>
        <p:txBody>
          <a:bodyPr>
            <a:normAutofit/>
          </a:bodyPr>
          <a:lstStyle>
            <a:lvl1pPr marL="525780" indent="-342900" algn="l">
              <a:buClr>
                <a:srgbClr val="0036C9"/>
              </a:buClr>
              <a:buFont typeface="Wingdings 3" panose="05040102010807070707" pitchFamily="18" charset="2"/>
              <a:buChar char=""/>
              <a:defRPr lang="en-US" sz="2400" kern="1200" baseline="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a:defRPr sz="2000"/>
            </a:lvl2pPr>
            <a:lvl3pPr>
              <a:defRPr sz="1800"/>
            </a:lvl3pPr>
            <a:lvl4pPr>
              <a:defRPr sz="1600"/>
            </a:lvl4pPr>
            <a:lvl5pPr>
              <a:defRPr sz="1400"/>
            </a:lvl5pPr>
          </a:lstStyle>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Title Page Rule Line"/>
          <p:cNvCxnSpPr/>
          <p:nvPr/>
        </p:nvCxnSpPr>
        <p:spPr>
          <a:xfrm>
            <a:off x="373487" y="94199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1" name="Page Subhead Bold"/>
          <p:cNvSpPr>
            <a:spLocks noGrp="1"/>
          </p:cNvSpPr>
          <p:nvPr>
            <p:ph type="body" sz="quarter" idx="12" hasCustomPrompt="1"/>
          </p:nvPr>
        </p:nvSpPr>
        <p:spPr>
          <a:xfrm>
            <a:off x="365097" y="1080538"/>
            <a:ext cx="11552349" cy="559488"/>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7E99A9"/>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bold subhead</a:t>
            </a:r>
          </a:p>
        </p:txBody>
      </p:sp>
      <p:sp>
        <p:nvSpPr>
          <p:cNvPr id="7"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spTree>
    <p:extLst>
      <p:ext uri="{BB962C8B-B14F-4D97-AF65-F5344CB8AC3E}">
        <p14:creationId xmlns:p14="http://schemas.microsoft.com/office/powerpoint/2010/main" val="119883656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rand DHHS Indent Bullets">
    <p:spTree>
      <p:nvGrpSpPr>
        <p:cNvPr id="1" name=""/>
        <p:cNvGrpSpPr/>
        <p:nvPr/>
      </p:nvGrpSpPr>
      <p:grpSpPr>
        <a:xfrm>
          <a:off x="0" y="0"/>
          <a:ext cx="0" cy="0"/>
          <a:chOff x="0" y="0"/>
          <a:chExt cx="0" cy="0"/>
        </a:xfrm>
      </p:grpSpPr>
      <p:sp>
        <p:nvSpPr>
          <p:cNvPr id="9" name="Page Subhead Bold"/>
          <p:cNvSpPr>
            <a:spLocks noGrp="1"/>
          </p:cNvSpPr>
          <p:nvPr>
            <p:ph type="body" sz="quarter" idx="12" hasCustomPrompt="1"/>
          </p:nvPr>
        </p:nvSpPr>
        <p:spPr>
          <a:xfrm>
            <a:off x="365097" y="1066737"/>
            <a:ext cx="11552349" cy="573290"/>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7E99A9"/>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bold subhead</a:t>
            </a:r>
          </a:p>
        </p:txBody>
      </p:sp>
      <p:sp>
        <p:nvSpPr>
          <p:cNvPr id="10" name="Bulleted Text"/>
          <p:cNvSpPr>
            <a:spLocks noGrp="1"/>
          </p:cNvSpPr>
          <p:nvPr>
            <p:ph type="body" sz="quarter" idx="13" hasCustomPrompt="1"/>
          </p:nvPr>
        </p:nvSpPr>
        <p:spPr>
          <a:xfrm>
            <a:off x="365098" y="2231152"/>
            <a:ext cx="11552349" cy="3902948"/>
          </a:xfrm>
          <a:prstGeom prst="rect">
            <a:avLst/>
          </a:prstGeom>
        </p:spPr>
        <p:txBody>
          <a:bodyPr/>
          <a:lstStyle>
            <a:lvl1pPr marL="914400" indent="-274320" algn="l">
              <a:buClr>
                <a:srgbClr val="BABF33"/>
              </a:buClr>
              <a:buFont typeface="Wingdings 3" panose="05040102010807070707" pitchFamily="18" charset="2"/>
              <a:buChar char=""/>
              <a:defRPr sz="2400">
                <a:solidFill>
                  <a:schemeClr val="tx1"/>
                </a:solidFill>
              </a:defRPr>
            </a:lvl1pPr>
            <a:lvl2pPr>
              <a:defRPr sz="2000"/>
            </a:lvl2pPr>
          </a:lstStyle>
          <a:p>
            <a:pPr lvl="1"/>
            <a:r>
              <a:rPr lang="en-US" dirty="0"/>
              <a:t>Second level</a:t>
            </a:r>
          </a:p>
        </p:txBody>
      </p:sp>
      <p:cxnSp>
        <p:nvCxnSpPr>
          <p:cNvPr id="14" name="Title Page Rule Line"/>
          <p:cNvCxnSpPr/>
          <p:nvPr/>
        </p:nvCxnSpPr>
        <p:spPr>
          <a:xfrm>
            <a:off x="365097" y="92819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5" name="Body Text 3-col"/>
          <p:cNvSpPr>
            <a:spLocks noGrp="1"/>
          </p:cNvSpPr>
          <p:nvPr>
            <p:ph type="body" sz="quarter" idx="11" hasCustomPrompt="1"/>
          </p:nvPr>
        </p:nvSpPr>
        <p:spPr>
          <a:xfrm>
            <a:off x="365097" y="1667735"/>
            <a:ext cx="11560739" cy="554181"/>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3-column text</a:t>
            </a:r>
          </a:p>
        </p:txBody>
      </p:sp>
      <p:sp>
        <p:nvSpPr>
          <p:cNvPr id="11"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spTree>
    <p:extLst>
      <p:ext uri="{BB962C8B-B14F-4D97-AF65-F5344CB8AC3E}">
        <p14:creationId xmlns:p14="http://schemas.microsoft.com/office/powerpoint/2010/main" val="146944831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rand DHHS Indent Bullets alt">
    <p:spTree>
      <p:nvGrpSpPr>
        <p:cNvPr id="1" name=""/>
        <p:cNvGrpSpPr/>
        <p:nvPr/>
      </p:nvGrpSpPr>
      <p:grpSpPr>
        <a:xfrm>
          <a:off x="0" y="0"/>
          <a:ext cx="0" cy="0"/>
          <a:chOff x="0" y="0"/>
          <a:chExt cx="0" cy="0"/>
        </a:xfrm>
      </p:grpSpPr>
      <p:sp>
        <p:nvSpPr>
          <p:cNvPr id="10" name="Bulleted Text"/>
          <p:cNvSpPr>
            <a:spLocks noGrp="1"/>
          </p:cNvSpPr>
          <p:nvPr>
            <p:ph type="body" sz="quarter" idx="13" hasCustomPrompt="1"/>
          </p:nvPr>
        </p:nvSpPr>
        <p:spPr>
          <a:xfrm>
            <a:off x="365098" y="1512325"/>
            <a:ext cx="11552349" cy="4621775"/>
          </a:xfrm>
          <a:prstGeom prst="rect">
            <a:avLst/>
          </a:prstGeom>
        </p:spPr>
        <p:txBody>
          <a:bodyPr/>
          <a:lstStyle>
            <a:lvl1pPr marL="914400" indent="-274320" algn="l">
              <a:buClr>
                <a:srgbClr val="BABF33"/>
              </a:buClr>
              <a:buFont typeface="Wingdings 3" panose="05040102010807070707" pitchFamily="18" charset="2"/>
              <a:buChar char=""/>
              <a:tabLst>
                <a:tab pos="182880" algn="l"/>
              </a:tabLst>
              <a:defRPr sz="2800">
                <a:solidFill>
                  <a:schemeClr val="tx1"/>
                </a:solidFill>
              </a:defRPr>
            </a:lvl1pPr>
            <a:lvl2pPr defTabSz="1828800">
              <a:defRPr sz="2000"/>
            </a:lvl2pPr>
            <a:lvl4pPr marL="1371600" indent="-274320">
              <a:spcBef>
                <a:spcPts val="1000"/>
              </a:spcBef>
              <a:buClr>
                <a:srgbClr val="BABF33"/>
              </a:buClr>
              <a:defRPr/>
            </a:lvl4pPr>
          </a:lstStyle>
          <a:p>
            <a:pPr lvl="1"/>
            <a:r>
              <a:rPr lang="en-US" dirty="0"/>
              <a:t>Second level</a:t>
            </a:r>
          </a:p>
        </p:txBody>
      </p:sp>
      <p:sp>
        <p:nvSpPr>
          <p:cNvPr id="8" name="Title 1"/>
          <p:cNvSpPr>
            <a:spLocks noGrp="1"/>
          </p:cNvSpPr>
          <p:nvPr>
            <p:ph type="title"/>
          </p:nvPr>
        </p:nvSpPr>
        <p:spPr>
          <a:xfrm>
            <a:off x="365097" y="365126"/>
            <a:ext cx="11552349" cy="696420"/>
          </a:xfrm>
          <a:prstGeom prst="rect">
            <a:avLst/>
          </a:prstGeom>
        </p:spPr>
        <p:txBody>
          <a:bodyPr/>
          <a:lstStyle>
            <a:lvl1pPr algn="l">
              <a:defRPr sz="3600"/>
            </a:lvl1pPr>
          </a:lstStyle>
          <a:p>
            <a:r>
              <a:rPr lang="en-US"/>
              <a:t>Click to edit Master title style</a:t>
            </a:r>
            <a:endParaRPr lang="en-US" dirty="0"/>
          </a:p>
        </p:txBody>
      </p:sp>
      <p:cxnSp>
        <p:nvCxnSpPr>
          <p:cNvPr id="12" name="Title Page Rule Line"/>
          <p:cNvCxnSpPr/>
          <p:nvPr/>
        </p:nvCxnSpPr>
        <p:spPr>
          <a:xfrm>
            <a:off x="373487" y="930510"/>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3" name="Body Text 3-col"/>
          <p:cNvSpPr>
            <a:spLocks noGrp="1"/>
          </p:cNvSpPr>
          <p:nvPr>
            <p:ph type="body" sz="quarter" idx="11" hasCustomPrompt="1"/>
          </p:nvPr>
        </p:nvSpPr>
        <p:spPr>
          <a:xfrm>
            <a:off x="365097" y="1005850"/>
            <a:ext cx="11560739" cy="486552"/>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2-column</a:t>
            </a:r>
          </a:p>
        </p:txBody>
      </p:sp>
    </p:spTree>
    <p:extLst>
      <p:ext uri="{BB962C8B-B14F-4D97-AF65-F5344CB8AC3E}">
        <p14:creationId xmlns:p14="http://schemas.microsoft.com/office/powerpoint/2010/main" val="129316401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26" Type="http://schemas.openxmlformats.org/officeDocument/2006/relationships/image" Target="../media/image5.png"/><Relationship Id="rId3" Type="http://schemas.openxmlformats.org/officeDocument/2006/relationships/slideLayout" Target="../slideLayouts/slideLayout4.xml"/><Relationship Id="rId21" Type="http://schemas.openxmlformats.org/officeDocument/2006/relationships/slideLayout" Target="../slideLayouts/slideLayout22.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5" Type="http://schemas.openxmlformats.org/officeDocument/2006/relationships/image" Target="../media/image4.jpg"/><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theme" Target="../theme/theme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slideLayout" Target="../slideLayouts/slideLayout24.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41" y="10049"/>
            <a:ext cx="12170664" cy="6839924"/>
          </a:xfrm>
          <a:prstGeom prst="rect">
            <a:avLst/>
          </a:prstGeom>
          <a:ln>
            <a:solidFill>
              <a:schemeClr val="tx1"/>
            </a:solidFill>
          </a:ln>
        </p:spPr>
      </p:pic>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75089" y="4845428"/>
            <a:ext cx="2360315" cy="971453"/>
          </a:xfrm>
          <a:prstGeom prst="rect">
            <a:avLst/>
          </a:prstGeom>
        </p:spPr>
      </p:pic>
      <p:sp>
        <p:nvSpPr>
          <p:cNvPr id="13" name="Rectangle 12"/>
          <p:cNvSpPr/>
          <p:nvPr userDrawn="1"/>
        </p:nvSpPr>
        <p:spPr>
          <a:xfrm>
            <a:off x="2852230" y="6055600"/>
            <a:ext cx="2885379" cy="276999"/>
          </a:xfrm>
          <a:prstGeom prst="rect">
            <a:avLst/>
          </a:prstGeom>
          <a:effectLst>
            <a:outerShdw blurRad="50800" dist="38100" dir="2700000" algn="tl" rotWithShape="0">
              <a:sysClr val="window" lastClr="FFFFFF">
                <a:alpha val="40000"/>
              </a:sys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20" normalizeH="0" baseline="0" noProof="0" dirty="0">
                <a:ln>
                  <a:noFill/>
                </a:ln>
                <a:solidFill>
                  <a:srgbClr val="036080"/>
                </a:solidFill>
                <a:effectLst/>
                <a:uLnTx/>
                <a:uFillTx/>
                <a:latin typeface="Montserrat"/>
              </a:rPr>
              <a:t>Helping People Live Better Lives.</a:t>
            </a:r>
          </a:p>
        </p:txBody>
      </p:sp>
    </p:spTree>
    <p:extLst>
      <p:ext uri="{BB962C8B-B14F-4D97-AF65-F5344CB8AC3E}">
        <p14:creationId xmlns:p14="http://schemas.microsoft.com/office/powerpoint/2010/main" val="4112078921"/>
      </p:ext>
    </p:extLst>
  </p:cSld>
  <p:clrMap bg1="lt1" tx1="dk1" bg2="lt2" tx2="dk2" accent1="accent1" accent2="accent2" accent3="accent3" accent4="accent4" accent5="accent5" accent6="accent6" hlink="hlink" folHlink="folHlink"/>
  <p:sldLayoutIdLst>
    <p:sldLayoutId id="21474837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5">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0058496" y="5086067"/>
            <a:ext cx="1776908" cy="731336"/>
          </a:xfrm>
          <a:prstGeom prst="rect">
            <a:avLst/>
          </a:prstGeom>
        </p:spPr>
      </p:pic>
      <p:sp>
        <p:nvSpPr>
          <p:cNvPr id="2" name="Rectangle 1"/>
          <p:cNvSpPr/>
          <p:nvPr userDrawn="1"/>
        </p:nvSpPr>
        <p:spPr>
          <a:xfrm>
            <a:off x="0" y="0"/>
            <a:ext cx="12181952" cy="6858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52230" y="6055600"/>
            <a:ext cx="2885379" cy="276999"/>
          </a:xfrm>
          <a:prstGeom prst="rect">
            <a:avLst/>
          </a:prstGeom>
          <a:effectLst>
            <a:outerShdw blurRad="50800" dist="38100" dir="2700000" algn="tl" rotWithShape="0">
              <a:schemeClr val="bg1">
                <a:alpha val="40000"/>
              </a:schemeClr>
            </a:outerShdw>
          </a:effectLst>
        </p:spPr>
        <p:txBody>
          <a:bodyPr wrap="square">
            <a:spAutoFit/>
          </a:bodyPr>
          <a:lstStyle/>
          <a:p>
            <a:r>
              <a:rPr lang="en-US" sz="1200" i="1" spc="20" baseline="0" dirty="0">
                <a:solidFill>
                  <a:srgbClr val="036080"/>
                </a:solidFill>
              </a:rPr>
              <a:t>Helping People Live Better Lives.</a:t>
            </a:r>
          </a:p>
        </p:txBody>
      </p:sp>
    </p:spTree>
    <p:extLst>
      <p:ext uri="{BB962C8B-B14F-4D97-AF65-F5344CB8AC3E}">
        <p14:creationId xmlns:p14="http://schemas.microsoft.com/office/powerpoint/2010/main" val="1527444400"/>
      </p:ext>
    </p:extLst>
  </p:cSld>
  <p:clrMap bg1="lt1" tx1="dk1" bg2="lt2" tx2="dk2" accent1="accent1" accent2="accent2" accent3="accent3" accent4="accent4" accent5="accent5" accent6="accent6" hlink="hlink" folHlink="folHlink"/>
  <p:sldLayoutIdLst>
    <p:sldLayoutId id="2147483782"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6" r:id="rId10"/>
    <p:sldLayoutId id="2147483780" r:id="rId11"/>
    <p:sldLayoutId id="2147483784" r:id="rId12"/>
    <p:sldLayoutId id="2147483785" r:id="rId13"/>
    <p:sldLayoutId id="2147483791" r:id="rId14"/>
    <p:sldLayoutId id="2147483793" r:id="rId15"/>
    <p:sldLayoutId id="2147483795" r:id="rId16"/>
    <p:sldLayoutId id="2147483797" r:id="rId17"/>
    <p:sldLayoutId id="2147483798" r:id="rId18"/>
    <p:sldLayoutId id="2147483799" r:id="rId19"/>
    <p:sldLayoutId id="2147483800" r:id="rId20"/>
    <p:sldLayoutId id="2147483801" r:id="rId21"/>
    <p:sldLayoutId id="2147483802" r:id="rId22"/>
    <p:sldLayoutId id="2147483803" r:id="rId23"/>
  </p:sldLayoutIdLst>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hf hdr="0" dt="0"/>
  <p:txStyles>
    <p:titleStyle>
      <a:lvl1pPr algn="ctr" defTabSz="914400" rtl="0" eaLnBrk="1" latinLnBrk="0" hangingPunct="1">
        <a:lnSpc>
          <a:spcPct val="90000"/>
        </a:lnSpc>
        <a:spcBef>
          <a:spcPct val="0"/>
        </a:spcBef>
        <a:buNone/>
        <a:defRPr sz="4400" kern="1200" baseline="0">
          <a:ln>
            <a:noFill/>
          </a:ln>
          <a:solidFill>
            <a:srgbClr val="036080"/>
          </a:solidFill>
          <a:latin typeface="Montserrat Semi Bold" panose="00000700000000000000" pitchFamily="50" charset="0"/>
          <a:ea typeface="+mj-ea"/>
          <a:cs typeface="+mj-cs"/>
        </a:defRPr>
      </a:lvl1pPr>
    </p:titleStyle>
    <p:bodyStyle>
      <a:lvl1pPr marL="0" indent="0" algn="ctr" defTabSz="914400" rtl="0" eaLnBrk="1" latinLnBrk="0" hangingPunct="1">
        <a:lnSpc>
          <a:spcPct val="100000"/>
        </a:lnSpc>
        <a:spcBef>
          <a:spcPts val="1000"/>
        </a:spcBef>
        <a:buFont typeface="Arial" panose="020B0604020202020204" pitchFamily="34" charset="0"/>
        <a:buNone/>
        <a:defRPr sz="3200" kern="1200" baseline="0">
          <a:solidFill>
            <a:srgbClr val="BABF33"/>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Clr>
          <a:srgbClr val="B9C8D3"/>
        </a:buClr>
        <a:buFont typeface="Wingdings 3" panose="05040102010807070707" pitchFamily="18" charset="2"/>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Clr>
          <a:srgbClr val="B9C8D3"/>
        </a:buClr>
        <a:buFont typeface="Wingdings 3" panose="05040102010807070707" pitchFamily="18" charset="2"/>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Clr>
          <a:srgbClr val="B9C8D3"/>
        </a:buClr>
        <a:buFont typeface="Wingdings 3" panose="05040102010807070707" pitchFamily="18" charset="2"/>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Clr>
          <a:srgbClr val="B9C8D3"/>
        </a:buClr>
        <a:buFont typeface="Wingdings 3" panose="05040102010807070707" pitchFamily="18" charset="2"/>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64"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3" Type="http://schemas.openxmlformats.org/officeDocument/2006/relationships/image" Target="../media/image29.jpg"/><Relationship Id="rId18" Type="http://schemas.openxmlformats.org/officeDocument/2006/relationships/image" Target="../media/image34.jpg"/><Relationship Id="rId26" Type="http://schemas.openxmlformats.org/officeDocument/2006/relationships/image" Target="../media/image42.jpg"/><Relationship Id="rId39" Type="http://schemas.openxmlformats.org/officeDocument/2006/relationships/image" Target="../media/image55.jpg"/><Relationship Id="rId21" Type="http://schemas.openxmlformats.org/officeDocument/2006/relationships/image" Target="../media/image37.jpg"/><Relationship Id="rId34" Type="http://schemas.openxmlformats.org/officeDocument/2006/relationships/image" Target="../media/image50.jpg"/><Relationship Id="rId42" Type="http://schemas.openxmlformats.org/officeDocument/2006/relationships/image" Target="../media/image58.jpg"/><Relationship Id="rId47" Type="http://schemas.openxmlformats.org/officeDocument/2006/relationships/image" Target="../media/image63.jpg"/><Relationship Id="rId50" Type="http://schemas.openxmlformats.org/officeDocument/2006/relationships/image" Target="../media/image66.jpg"/><Relationship Id="rId55" Type="http://schemas.openxmlformats.org/officeDocument/2006/relationships/image" Target="../media/image71.jpg"/><Relationship Id="rId7" Type="http://schemas.openxmlformats.org/officeDocument/2006/relationships/image" Target="../media/image23.jpg"/><Relationship Id="rId2" Type="http://schemas.openxmlformats.org/officeDocument/2006/relationships/image" Target="../media/image18.jpg"/><Relationship Id="rId16" Type="http://schemas.openxmlformats.org/officeDocument/2006/relationships/image" Target="../media/image32.jpg"/><Relationship Id="rId29" Type="http://schemas.openxmlformats.org/officeDocument/2006/relationships/image" Target="../media/image45.jpg"/><Relationship Id="rId11" Type="http://schemas.openxmlformats.org/officeDocument/2006/relationships/image" Target="../media/image27.jpg"/><Relationship Id="rId24" Type="http://schemas.openxmlformats.org/officeDocument/2006/relationships/image" Target="../media/image40.jpg"/><Relationship Id="rId32" Type="http://schemas.openxmlformats.org/officeDocument/2006/relationships/image" Target="../media/image48.jpg"/><Relationship Id="rId37" Type="http://schemas.openxmlformats.org/officeDocument/2006/relationships/image" Target="../media/image53.jpg"/><Relationship Id="rId40" Type="http://schemas.openxmlformats.org/officeDocument/2006/relationships/image" Target="../media/image56.jpg"/><Relationship Id="rId45" Type="http://schemas.openxmlformats.org/officeDocument/2006/relationships/image" Target="../media/image61.jpg"/><Relationship Id="rId53" Type="http://schemas.openxmlformats.org/officeDocument/2006/relationships/image" Target="../media/image69.jpg"/><Relationship Id="rId5" Type="http://schemas.openxmlformats.org/officeDocument/2006/relationships/image" Target="../media/image21.jpg"/><Relationship Id="rId10" Type="http://schemas.openxmlformats.org/officeDocument/2006/relationships/image" Target="../media/image26.jpg"/><Relationship Id="rId19" Type="http://schemas.openxmlformats.org/officeDocument/2006/relationships/image" Target="../media/image35.jpg"/><Relationship Id="rId31" Type="http://schemas.openxmlformats.org/officeDocument/2006/relationships/image" Target="../media/image47.jpg"/><Relationship Id="rId44" Type="http://schemas.openxmlformats.org/officeDocument/2006/relationships/image" Target="../media/image60.jpg"/><Relationship Id="rId52" Type="http://schemas.openxmlformats.org/officeDocument/2006/relationships/image" Target="../media/image68.jpg"/><Relationship Id="rId4" Type="http://schemas.openxmlformats.org/officeDocument/2006/relationships/image" Target="../media/image20.jpg"/><Relationship Id="rId9" Type="http://schemas.openxmlformats.org/officeDocument/2006/relationships/image" Target="../media/image25.jpg"/><Relationship Id="rId14" Type="http://schemas.openxmlformats.org/officeDocument/2006/relationships/image" Target="../media/image30.jpg"/><Relationship Id="rId22" Type="http://schemas.openxmlformats.org/officeDocument/2006/relationships/image" Target="../media/image38.jpg"/><Relationship Id="rId27" Type="http://schemas.openxmlformats.org/officeDocument/2006/relationships/image" Target="../media/image43.jpg"/><Relationship Id="rId30" Type="http://schemas.openxmlformats.org/officeDocument/2006/relationships/image" Target="../media/image46.jpg"/><Relationship Id="rId35" Type="http://schemas.openxmlformats.org/officeDocument/2006/relationships/image" Target="../media/image51.jpg"/><Relationship Id="rId43" Type="http://schemas.openxmlformats.org/officeDocument/2006/relationships/image" Target="../media/image59.jpg"/><Relationship Id="rId48" Type="http://schemas.openxmlformats.org/officeDocument/2006/relationships/image" Target="../media/image64.jpg"/><Relationship Id="rId56" Type="http://schemas.openxmlformats.org/officeDocument/2006/relationships/image" Target="../media/image72.jpg"/><Relationship Id="rId8" Type="http://schemas.openxmlformats.org/officeDocument/2006/relationships/image" Target="../media/image24.jpg"/><Relationship Id="rId51" Type="http://schemas.openxmlformats.org/officeDocument/2006/relationships/image" Target="../media/image67.jpg"/><Relationship Id="rId3" Type="http://schemas.openxmlformats.org/officeDocument/2006/relationships/image" Target="../media/image19.jpg"/><Relationship Id="rId12" Type="http://schemas.openxmlformats.org/officeDocument/2006/relationships/image" Target="../media/image28.jpg"/><Relationship Id="rId17" Type="http://schemas.openxmlformats.org/officeDocument/2006/relationships/image" Target="../media/image33.jpg"/><Relationship Id="rId25" Type="http://schemas.openxmlformats.org/officeDocument/2006/relationships/image" Target="../media/image41.jpg"/><Relationship Id="rId33" Type="http://schemas.openxmlformats.org/officeDocument/2006/relationships/image" Target="../media/image49.jpg"/><Relationship Id="rId38" Type="http://schemas.openxmlformats.org/officeDocument/2006/relationships/image" Target="../media/image54.jpg"/><Relationship Id="rId46" Type="http://schemas.openxmlformats.org/officeDocument/2006/relationships/image" Target="../media/image62.jpg"/><Relationship Id="rId20" Type="http://schemas.openxmlformats.org/officeDocument/2006/relationships/image" Target="../media/image36.jpg"/><Relationship Id="rId41" Type="http://schemas.openxmlformats.org/officeDocument/2006/relationships/image" Target="../media/image57.jpg"/><Relationship Id="rId54" Type="http://schemas.openxmlformats.org/officeDocument/2006/relationships/image" Target="../media/image70.jpg"/><Relationship Id="rId1" Type="http://schemas.openxmlformats.org/officeDocument/2006/relationships/slideLayout" Target="../slideLayouts/slideLayout24.xml"/><Relationship Id="rId6" Type="http://schemas.openxmlformats.org/officeDocument/2006/relationships/image" Target="../media/image22.jpg"/><Relationship Id="rId15" Type="http://schemas.openxmlformats.org/officeDocument/2006/relationships/image" Target="../media/image31.jpg"/><Relationship Id="rId23" Type="http://schemas.openxmlformats.org/officeDocument/2006/relationships/image" Target="../media/image39.jpg"/><Relationship Id="rId28" Type="http://schemas.openxmlformats.org/officeDocument/2006/relationships/image" Target="../media/image44.jpg"/><Relationship Id="rId36" Type="http://schemas.openxmlformats.org/officeDocument/2006/relationships/image" Target="../media/image52.jpg"/><Relationship Id="rId49" Type="http://schemas.openxmlformats.org/officeDocument/2006/relationships/image" Target="../media/image65.jpg"/></Relationships>
</file>

<file path=ppt/slides/_rels/slide13.xml.rels><?xml version="1.0" encoding="UTF-8" standalone="yes"?>
<Relationships xmlns="http://schemas.openxmlformats.org/package/2006/relationships"><Relationship Id="rId2" Type="http://schemas.openxmlformats.org/officeDocument/2006/relationships/hyperlink" Target="https://nebraska.maps.arcgis.com/apps/opsdashboard/index.html#/4213f719a45647bc873ffb58783ffef3"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dhhs.ne.gov/Pages/Post-acute-and-Other-Facilities.aspx"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doi.org/10.1016/j.ijid.2020.04.083" TargetMode="External"/><Relationship Id="rId2" Type="http://schemas.openxmlformats.org/officeDocument/2006/relationships/hyperlink" Target="https://www.ijidonline.com/article/S1201-9712(20)30299-X/abstract"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s://www.jacionline.org/article/S0091-6749(20)30551-0/abstract"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www.cdc.gov/coronavirus/2019-ncov/lab/guidelines-clinical-specimens.html" TargetMode="External"/><Relationship Id="rId2" Type="http://schemas.openxmlformats.org/officeDocument/2006/relationships/hyperlink" Target="https://www.cdc.gov/coronavirus/2019-ncov/healthcare-facilities/hcp-return-work.html#f1"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s://www.cdc.gov/coronavirus/2019-ncov/hcp/return-to-work.html" TargetMode="External"/><Relationship Id="rId2" Type="http://schemas.openxmlformats.org/officeDocument/2006/relationships/hyperlink" Target="https://www.cdc.gov/coronavirus/2019-ncov/hcp/infection-control-recommendations.html" TargetMode="Externa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nebraskahospitals.org/coronavirus-covid-19-information.html" TargetMode="Externa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hyperlink" Target="https://t.emailupdates.cdc.gov/r/?id=h16e3a259,11547149,1157fa96" TargetMode="External"/><Relationship Id="rId7" Type="http://schemas.openxmlformats.org/officeDocument/2006/relationships/image" Target="../media/image75.jpeg"/><Relationship Id="rId2" Type="http://schemas.openxmlformats.org/officeDocument/2006/relationships/hyperlink" Target="https://t.emailupdates.cdc.gov/r/?id=h16e3a259,11547149,1157fa95" TargetMode="External"/><Relationship Id="rId1" Type="http://schemas.openxmlformats.org/officeDocument/2006/relationships/slideLayout" Target="../slideLayouts/slideLayout4.xml"/><Relationship Id="rId6" Type="http://schemas.openxmlformats.org/officeDocument/2006/relationships/hyperlink" Target="https://t.emailupdates.cdc.gov/r/?id=h16e3a259,11547149,1157fa99" TargetMode="External"/><Relationship Id="rId5" Type="http://schemas.openxmlformats.org/officeDocument/2006/relationships/hyperlink" Target="https://t.emailupdates.cdc.gov/r/?id=h16e3a259,11547149,1157fa98" TargetMode="External"/><Relationship Id="rId4" Type="http://schemas.openxmlformats.org/officeDocument/2006/relationships/hyperlink" Target="https://t.emailupdates.cdc.gov/r/?id=h16e3a259,11547149,1157fa97"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t.emailupdates.cdc.gov/r/?id=h16e3a259,11547149,1157fa9b" TargetMode="External"/><Relationship Id="rId2" Type="http://schemas.openxmlformats.org/officeDocument/2006/relationships/hyperlink" Target="https://t.emailupdates.cdc.gov/r/?id=h16e3a259,11547149,1157fa9a" TargetMode="External"/><Relationship Id="rId1" Type="http://schemas.openxmlformats.org/officeDocument/2006/relationships/slideLayout" Target="../slideLayouts/slideLayout4.xml"/><Relationship Id="rId5" Type="http://schemas.openxmlformats.org/officeDocument/2006/relationships/hyperlink" Target="https://t.emailupdates.cdc.gov/r/?id=h16e3a259,11547149,1157fa9d" TargetMode="External"/><Relationship Id="rId4" Type="http://schemas.openxmlformats.org/officeDocument/2006/relationships/hyperlink" Target="https://t.emailupdates.cdc.gov/r/?id=h16e3a259,11547149,1157fa9c"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hyperlink" Target="https://icap.nebraskamed.com/wp-content/uploads/sites/2/2020/04/Cohorting-Plan-for-LTCF-4.16.20.pdf" TargetMode="External"/><Relationship Id="rId2" Type="http://schemas.openxmlformats.org/officeDocument/2006/relationships/image" Target="../media/image77.jpe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8" Type="http://schemas.openxmlformats.org/officeDocument/2006/relationships/hyperlink" Target="https://academic.oup.com/cid/article/63/8/999/2389110" TargetMode="External"/><Relationship Id="rId3" Type="http://schemas.openxmlformats.org/officeDocument/2006/relationships/hyperlink" Target="https://www.atsjournals.org/doi/full/10.1164/rccm.201503-0481LE?url_ver=Z39.88-2003&amp;rfr_id=ori%3Arid%3Acrossref.org&amp;rfr_dat=cr_pub%3Dpubmed&amp;" TargetMode="External"/><Relationship Id="rId7" Type="http://schemas.openxmlformats.org/officeDocument/2006/relationships/hyperlink" Target="https://www.atsjournals.org/doi/full/10.1164/rccm.201107-1190OC?url_ver=Z39.88-2003&amp;rfr_id=ori:rid:crossref.org&amp;rfr_dat=cr_pub%3dpubmed" TargetMode="External"/><Relationship Id="rId2" Type="http://schemas.openxmlformats.org/officeDocument/2006/relationships/hyperlink" Target="https://academic.oup.com/cid/article/49/2/275/405108" TargetMode="External"/><Relationship Id="rId1" Type="http://schemas.openxmlformats.org/officeDocument/2006/relationships/slideLayout" Target="../slideLayouts/slideLayout4.xml"/><Relationship Id="rId6" Type="http://schemas.openxmlformats.org/officeDocument/2006/relationships/hyperlink" Target="http://dx.plos.org/10.1371/journal.pone.0050845" TargetMode="External"/><Relationship Id="rId11" Type="http://schemas.openxmlformats.org/officeDocument/2006/relationships/hyperlink" Target="https://onlinelibrary.wiley.com/doi/full/10.1111/j.1750-2659.2011.00198.x" TargetMode="External"/><Relationship Id="rId5" Type="http://schemas.openxmlformats.org/officeDocument/2006/relationships/hyperlink" Target="https://www.atsjournals.org/doi/full/10.1164/rccm.201805-0823LE?url_ver=Z39.88-2003&amp;rfr_id=ori:rid:crossref.org&amp;rfr_dat=cr_pub%3dpubmed" TargetMode="External"/><Relationship Id="rId10" Type="http://schemas.openxmlformats.org/officeDocument/2006/relationships/hyperlink" Target="https://jamanetwork.com/journals/jama/article-abstract/184819" TargetMode="External"/><Relationship Id="rId4" Type="http://schemas.openxmlformats.org/officeDocument/2006/relationships/hyperlink" Target="https://journals.plos.org/plospathogens/article?id=10.1371/journal.ppat.1003205" TargetMode="External"/><Relationship Id="rId9" Type="http://schemas.openxmlformats.org/officeDocument/2006/relationships/hyperlink" Target="https://bmjopen.bmj.com/content/5/4/e006577.long" TargetMode="External"/></Relationships>
</file>

<file path=ppt/slides/_rels/slide47.xml.rels><?xml version="1.0" encoding="UTF-8" standalone="yes"?>
<Relationships xmlns="http://schemas.openxmlformats.org/package/2006/relationships"><Relationship Id="rId2" Type="http://schemas.openxmlformats.org/officeDocument/2006/relationships/hyperlink" Target="https://gcc02.safelinks.protection.outlook.com/?url=https%3A%2F%2Fform.jotform.com%2FNebraskaDHHS%2FPPERequestForm&amp;data=02%7C01%7CNicole.Effle%40nebraska.gov%7C3ddafcaa2eae43872a9308d7e07a80b3%7C043207dfe6894bf6902001038f11f0b1%7C0%7C0%7C637224689054320387&amp;sdata=wd0UEQltOALoGbO3apwujtNqMRvOZN8E5avuyTfeNO0%3D&amp;reserved=0" TargetMode="Externa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hyperlink" Target="https://www.cdc.gov/coronavirus/2019-ncov/hcp/ppe-strategy/burn-calculator.html" TargetMode="External"/><Relationship Id="rId2" Type="http://schemas.openxmlformats.org/officeDocument/2006/relationships/hyperlink" Target="https://www.cdc.gov/coronavirus/2019-ncov/downloads/PPE-Burn-Rate-Calculator-03152020v12.xlsx" TargetMode="Externa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hyperlink" Target="https://www.nahc.org/resources-services/coronavirus-resources/"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s://icap.nebraskamed.com/" TargetMode="Externa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hyperlink" Target="https://www.cdc.gov/coronavirus/2019-ncov/hcp/guidance-postmortem-specimens.html" TargetMode="Externa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hyperlink" Target="https://www.cdc.gov/coronavirus/2019-ncov/hcp/mitigating-staff-shortages.html" TargetMode="Externa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hyperlink" Target="mailto:Caryn.Vincent@nebraska.gov" TargetMode="Externa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8" Type="http://schemas.openxmlformats.org/officeDocument/2006/relationships/hyperlink" Target="https://www.ncbi.nlm.nih.gov/pubmed/?term=Veress%20LA%5BAuthor%5D&amp;cauthor=true&amp;cauthor_uid=32267998" TargetMode="External"/><Relationship Id="rId3" Type="http://schemas.openxmlformats.org/officeDocument/2006/relationships/hyperlink" Target="https://www.ncbi.nlm.nih.gov/pubmed/?term=Wang%20J%5BAuthor%5D&amp;cauthor=true&amp;cauthor_uid=32267998" TargetMode="External"/><Relationship Id="rId7" Type="http://schemas.openxmlformats.org/officeDocument/2006/relationships/hyperlink" Target="https://www.ncbi.nlm.nih.gov/pubmed/?term=Moore%20PK%5BAuthor%5D&amp;cauthor=true&amp;cauthor_uid=32267998" TargetMode="External"/><Relationship Id="rId2" Type="http://schemas.openxmlformats.org/officeDocument/2006/relationships/hyperlink" Target="https://www.ncbi.nlm.nih.gov/pubmed/32267998" TargetMode="External"/><Relationship Id="rId1" Type="http://schemas.openxmlformats.org/officeDocument/2006/relationships/slideLayout" Target="../slideLayouts/slideLayout4.xml"/><Relationship Id="rId6" Type="http://schemas.openxmlformats.org/officeDocument/2006/relationships/hyperlink" Target="https://www.ncbi.nlm.nih.gov/pubmed/?term=McIntyre%20RC%5BAuthor%5D&amp;cauthor=true&amp;cauthor_uid=32267998" TargetMode="External"/><Relationship Id="rId11" Type="http://schemas.openxmlformats.org/officeDocument/2006/relationships/hyperlink" Target="https://www.ncbi.nlm.nih.gov/pubmed/?term=Barrett%20CD%5BAuthor%5D&amp;cauthor=true&amp;cauthor_uid=32267998" TargetMode="External"/><Relationship Id="rId5" Type="http://schemas.openxmlformats.org/officeDocument/2006/relationships/hyperlink" Target="https://www.ncbi.nlm.nih.gov/pubmed/?term=Moore%20EE%5BAuthor%5D&amp;cauthor=true&amp;cauthor_uid=32267998" TargetMode="External"/><Relationship Id="rId10" Type="http://schemas.openxmlformats.org/officeDocument/2006/relationships/hyperlink" Target="https://www.ncbi.nlm.nih.gov/pubmed/?term=Moore%20HB%5BAuthor%5D&amp;cauthor=true&amp;cauthor_uid=32267998" TargetMode="External"/><Relationship Id="rId4" Type="http://schemas.openxmlformats.org/officeDocument/2006/relationships/hyperlink" Target="https://www.ncbi.nlm.nih.gov/pubmed/?term=Hajizadeh%20N%5BAuthor%5D&amp;cauthor=true&amp;cauthor_uid=32267998" TargetMode="External"/><Relationship Id="rId9" Type="http://schemas.openxmlformats.org/officeDocument/2006/relationships/hyperlink" Target="https://www.ncbi.nlm.nih.gov/pubmed/?term=Yaffe%20MB%5BAuthor%5D&amp;cauthor=true&amp;cauthor_uid=32267998"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hyperlink" Target="https://unmc.zoom.us/webinar/register/WN_9jB8mb2CQmWeuD82yxbJ2g" TargetMode="External"/><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2" Type="http://schemas.openxmlformats.org/officeDocument/2006/relationships/hyperlink" Target="https://www.nebraskamed.com/sites/default/files/documents/covid-19/surgical-mask-policy-and-faq-nebraska-med.pdf" TargetMode="Externa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hyperlink" Target="https://www.cdc.gov/coronavirus/2019-ncov/hcp/guidance-risk-assesment-hcp.html" TargetMode="External"/><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hyperlink" Target="https://www.cdc.gov/coronavirus/2019-ncov/hcp/ppe-strategy/face-masks.html" TargetMode="External"/><Relationship Id="rId5" Type="http://schemas.openxmlformats.org/officeDocument/2006/relationships/hyperlink" Target="https://www.cdc.gov/coronavirus/2019-ncov/hcp/ppe-strategy/index.html" TargetMode="External"/><Relationship Id="rId4" Type="http://schemas.openxmlformats.org/officeDocument/2006/relationships/hyperlink" Target="https://www.cdc.gov/coronavirus/2019-ncov/need-extra-precautions/pregnancy-breastfeeding.html"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colorTemperature colorTemp="6037"/>
                    </a14:imgEffect>
                    <a14:imgEffect>
                      <a14:saturation sat="56000"/>
                    </a14:imgEffect>
                  </a14:imgLayer>
                </a14:imgProps>
              </a:ext>
            </a:extLst>
          </a:blip>
          <a:stretch>
            <a:fillRect/>
          </a:stretch>
        </p:blipFill>
        <p:spPr>
          <a:xfrm>
            <a:off x="-276224" y="7010"/>
            <a:ext cx="12468224" cy="6850989"/>
          </a:xfrm>
          <a:prstGeom prst="rect">
            <a:avLst/>
          </a:prstGeom>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ln>
          <a:effectLst>
            <a:glow>
              <a:schemeClr val="accent4">
                <a:lumMod val="40000"/>
                <a:lumOff val="60000"/>
              </a:schemeClr>
            </a:glow>
            <a:outerShdw blurRad="50800" dist="50800" dir="5400000" algn="ctr" rotWithShape="0">
              <a:srgbClr val="000000"/>
            </a:outerShdw>
            <a:softEdge rad="0"/>
          </a:effectLst>
        </p:spPr>
      </p:pic>
      <p:sp>
        <p:nvSpPr>
          <p:cNvPr id="2" name="Title 1"/>
          <p:cNvSpPr>
            <a:spLocks noGrp="1"/>
          </p:cNvSpPr>
          <p:nvPr>
            <p:ph type="title"/>
          </p:nvPr>
        </p:nvSpPr>
        <p:spPr/>
        <p:txBody>
          <a:bodyPr>
            <a:normAutofit fontScale="90000"/>
          </a:bodyPr>
          <a:lstStyle/>
          <a:p>
            <a:br>
              <a:rPr lang="en-US" b="1" dirty="0">
                <a:solidFill>
                  <a:schemeClr val="bg1"/>
                </a:solidFill>
              </a:rPr>
            </a:br>
            <a:br>
              <a:rPr lang="en-US" b="1" dirty="0">
                <a:solidFill>
                  <a:schemeClr val="tx1"/>
                </a:solidFill>
              </a:rPr>
            </a:br>
            <a:r>
              <a:rPr lang="en-US" sz="5300" b="1" dirty="0">
                <a:ln>
                  <a:solidFill>
                    <a:schemeClr val="accent4">
                      <a:lumMod val="60000"/>
                      <a:lumOff val="40000"/>
                    </a:schemeClr>
                  </a:solidFill>
                </a:ln>
                <a:solidFill>
                  <a:schemeClr val="tx1"/>
                </a:solidFill>
              </a:rPr>
              <a:t>Covid-19 Webex Update </a:t>
            </a:r>
            <a:br>
              <a:rPr lang="en-US" sz="5300" b="1">
                <a:ln>
                  <a:solidFill>
                    <a:schemeClr val="accent4">
                      <a:lumMod val="60000"/>
                      <a:lumOff val="40000"/>
                    </a:schemeClr>
                  </a:solidFill>
                </a:ln>
                <a:solidFill>
                  <a:schemeClr val="tx1"/>
                </a:solidFill>
              </a:rPr>
            </a:br>
            <a:r>
              <a:rPr lang="en-US" sz="5300" b="1">
                <a:ln>
                  <a:solidFill>
                    <a:schemeClr val="accent4">
                      <a:lumMod val="60000"/>
                      <a:lumOff val="40000"/>
                    </a:schemeClr>
                  </a:solidFill>
                </a:ln>
                <a:solidFill>
                  <a:schemeClr val="tx1"/>
                </a:solidFill>
              </a:rPr>
              <a:t>5-6-20</a:t>
            </a:r>
            <a:endParaRPr lang="en-US" sz="5300" dirty="0">
              <a:ln>
                <a:solidFill>
                  <a:schemeClr val="accent4">
                    <a:lumMod val="60000"/>
                    <a:lumOff val="40000"/>
                  </a:schemeClr>
                </a:solidFill>
              </a:ln>
              <a:solidFill>
                <a:schemeClr val="tx1"/>
              </a:solidFill>
            </a:endParaRPr>
          </a:p>
        </p:txBody>
      </p:sp>
      <p:sp>
        <p:nvSpPr>
          <p:cNvPr id="3" name="Content Placeholder 2"/>
          <p:cNvSpPr>
            <a:spLocks noGrp="1"/>
          </p:cNvSpPr>
          <p:nvPr>
            <p:ph idx="1"/>
          </p:nvPr>
        </p:nvSpPr>
        <p:spPr>
          <a:xfrm>
            <a:off x="838200" y="2905125"/>
            <a:ext cx="10515600" cy="2305050"/>
          </a:xfrm>
          <a:effectLst>
            <a:glow rad="139700">
              <a:schemeClr val="accent1">
                <a:satMod val="175000"/>
                <a:alpha val="40000"/>
              </a:schemeClr>
            </a:glow>
          </a:effectLst>
        </p:spPr>
        <p:txBody>
          <a:bodyPr>
            <a:normAutofit/>
          </a:bodyPr>
          <a:lstStyle/>
          <a:p>
            <a:r>
              <a:rPr lang="en-US" b="1" dirty="0">
                <a:ln>
                  <a:solidFill>
                    <a:schemeClr val="tx1"/>
                  </a:solidFill>
                </a:ln>
                <a:solidFill>
                  <a:srgbClr val="FFFF00"/>
                </a:solidFill>
              </a:rPr>
              <a:t>Maureen Tierney, MD, MSc. </a:t>
            </a:r>
          </a:p>
          <a:p>
            <a:r>
              <a:rPr lang="en-US" b="1" i="1" dirty="0">
                <a:ln>
                  <a:solidFill>
                    <a:schemeClr val="tx1"/>
                  </a:solidFill>
                </a:ln>
                <a:solidFill>
                  <a:srgbClr val="FFFF00"/>
                </a:solidFill>
              </a:rPr>
              <a:t>Healthcare Associated Infections Medical Director</a:t>
            </a:r>
          </a:p>
          <a:p>
            <a:r>
              <a:rPr lang="en-US" b="1" i="1" dirty="0">
                <a:ln>
                  <a:solidFill>
                    <a:schemeClr val="tx1"/>
                  </a:solidFill>
                </a:ln>
                <a:solidFill>
                  <a:srgbClr val="FFFF00"/>
                </a:solidFill>
              </a:rPr>
              <a:t>Tom </a:t>
            </a:r>
            <a:r>
              <a:rPr lang="en-US" b="1" i="1" dirty="0" err="1">
                <a:ln>
                  <a:solidFill>
                    <a:schemeClr val="tx1"/>
                  </a:solidFill>
                </a:ln>
                <a:solidFill>
                  <a:srgbClr val="FFFF00"/>
                </a:solidFill>
              </a:rPr>
              <a:t>Safranek</a:t>
            </a:r>
            <a:r>
              <a:rPr lang="en-US" b="1" i="1" dirty="0">
                <a:ln>
                  <a:solidFill>
                    <a:schemeClr val="tx1"/>
                  </a:solidFill>
                </a:ln>
                <a:solidFill>
                  <a:srgbClr val="FFFF00"/>
                </a:solidFill>
              </a:rPr>
              <a:t>, MD, State Epidemiologist</a:t>
            </a:r>
            <a:endParaRPr lang="en-US" b="1" dirty="0">
              <a:ln>
                <a:solidFill>
                  <a:schemeClr val="tx1"/>
                </a:solidFill>
              </a:ln>
              <a:solidFill>
                <a:srgbClr val="FFFF00"/>
              </a:solidFill>
            </a:endParaRPr>
          </a:p>
          <a:p>
            <a:endParaRPr lang="en-US" dirty="0">
              <a:solidFill>
                <a:srgbClr val="FFFF00"/>
              </a:solidFill>
            </a:endParaRPr>
          </a:p>
        </p:txBody>
      </p:sp>
    </p:spTree>
    <p:extLst>
      <p:ext uri="{BB962C8B-B14F-4D97-AF65-F5344CB8AC3E}">
        <p14:creationId xmlns:p14="http://schemas.microsoft.com/office/powerpoint/2010/main" val="364466175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835025" y="518160"/>
            <a:ext cx="6096000" cy="4585970"/>
          </a:xfrm>
          <a:prstGeom prst="rect">
            <a:avLst/>
          </a:prstGeom>
          <a:noFill/>
          <a:ln w="12065" cmpd="sng">
            <a:solidFill>
              <a:srgbClr val="000000"/>
            </a:solidFill>
            <a:prstDash val="solid"/>
          </a:ln>
        </p:spPr>
        <p:txBody>
          <a:bodyPr vert="horz" lIns="0" tIns="0" rIns="0" bIns="0" anchor="t"/>
          <a:lstStyle/>
          <a:p>
            <a:endParaRPr/>
          </a:p>
        </p:txBody>
      </p:sp>
      <p:pic>
        <p:nvPicPr>
          <p:cNvPr id="6" name="Picture 5"/>
          <p:cNvPicPr/>
          <p:nvPr/>
        </p:nvPicPr>
        <p:blipFill>
          <a:blip r:embed="rId2"/>
          <a:stretch>
            <a:fillRect/>
          </a:stretch>
        </p:blipFill>
        <p:spPr>
          <a:xfrm>
            <a:off x="1621790" y="4023360"/>
            <a:ext cx="5163185" cy="466090"/>
          </a:xfrm>
          <a:prstGeom prst="rect">
            <a:avLst/>
          </a:prstGeom>
        </p:spPr>
      </p:pic>
      <p:pic>
        <p:nvPicPr>
          <p:cNvPr id="9" name="Picture 8"/>
          <p:cNvPicPr/>
          <p:nvPr/>
        </p:nvPicPr>
        <p:blipFill>
          <a:blip r:embed="rId3"/>
          <a:stretch>
            <a:fillRect/>
          </a:stretch>
        </p:blipFill>
        <p:spPr>
          <a:xfrm>
            <a:off x="984250" y="1017905"/>
            <a:ext cx="5669280" cy="3005455"/>
          </a:xfrm>
          <a:prstGeom prst="rect">
            <a:avLst/>
          </a:prstGeom>
        </p:spPr>
      </p:pic>
      <p:sp>
        <p:nvSpPr>
          <p:cNvPr id="3" name="Text Placeholder 2"/>
          <p:cNvSpPr>
            <a:spLocks noGrp="1"/>
          </p:cNvSpPr>
          <p:nvPr>
            <p:ph type="body" idx="10"/>
          </p:nvPr>
        </p:nvSpPr>
        <p:spPr>
          <a:xfrm>
            <a:off x="835025" y="228600"/>
            <a:ext cx="6705600" cy="289560"/>
          </a:xfrm>
          <a:prstGeom prst="rect">
            <a:avLst/>
          </a:prstGeom>
          <a:noFill/>
          <a:ln w="0" cmpd="sng">
            <a:noFill/>
            <a:prstDash val="solid"/>
          </a:ln>
        </p:spPr>
        <p:txBody>
          <a:bodyPr vert="horz" lIns="0" tIns="5715" rIns="0" bIns="0" anchor="t"/>
          <a:lstStyle/>
          <a:p>
            <a:pPr marL="0" marR="0" indent="0" algn="r">
              <a:lnSpc>
                <a:spcPts val="1100"/>
              </a:lnSpc>
              <a:spcAft>
                <a:spcPts val="1055"/>
              </a:spcAft>
            </a:pPr>
            <a:r>
              <a:rPr lang="en-US" sz="950" b="1" spc="25">
                <a:solidFill>
                  <a:srgbClr val="000000"/>
                </a:solidFill>
                <a:latin typeface="Thorndale AMT" panose="02020603050405020304" pitchFamily="1"/>
              </a:rPr>
              <a:t>06:52 Wednesday, May 6, 2020 </a:t>
            </a:r>
            <a:r>
              <a:rPr lang="en-US" sz="950" b="1" spc="25">
                <a:solidFill>
                  <a:srgbClr val="000000"/>
                </a:solidFill>
                <a:latin typeface="Arial" panose="02020603050405020304" pitchFamily="2"/>
              </a:rPr>
              <a:t>9 </a:t>
            </a:r>
          </a:p>
        </p:txBody>
      </p:sp>
      <p:sp>
        <p:nvSpPr>
          <p:cNvPr id="4" name="Text Placeholder 3"/>
          <p:cNvSpPr>
            <a:spLocks noGrp="1"/>
          </p:cNvSpPr>
          <p:nvPr>
            <p:ph type="body" idx="10"/>
          </p:nvPr>
        </p:nvSpPr>
        <p:spPr>
          <a:xfrm>
            <a:off x="905510" y="518160"/>
            <a:ext cx="5955030" cy="446405"/>
          </a:xfrm>
          <a:prstGeom prst="rect">
            <a:avLst/>
          </a:prstGeom>
          <a:noFill/>
          <a:ln w="0" cmpd="sng">
            <a:noFill/>
            <a:prstDash val="solid"/>
          </a:ln>
        </p:spPr>
        <p:txBody>
          <a:bodyPr vert="horz" lIns="0" tIns="114935" rIns="0" bIns="0" anchor="t"/>
          <a:lstStyle/>
          <a:p>
            <a:pPr marL="0" marR="0" indent="0" algn="ctr">
              <a:lnSpc>
                <a:spcPts val="1300"/>
              </a:lnSpc>
              <a:spcAft>
                <a:spcPts val="0"/>
              </a:spcAft>
            </a:pPr>
            <a:r>
              <a:rPr lang="en-US" sz="1100" b="1" spc="-5">
                <a:solidFill>
                  <a:srgbClr val="000000"/>
                </a:solidFill>
                <a:latin typeface="Arial" panose="02020603050405020304" pitchFamily="2"/>
              </a:rPr>
              <a:t>Percentage of Confirmed COVID-19 Positive Cases by Laboratory Report Date--Nebraska, </a:t>
            </a:r>
            <a:br/>
            <a:r>
              <a:rPr lang="en-US" sz="1100" b="1" spc="-5">
                <a:solidFill>
                  <a:srgbClr val="000000"/>
                </a:solidFill>
                <a:latin typeface="Arial" panose="02020603050405020304" pitchFamily="2"/>
              </a:rPr>
              <a:t>March-May, 2020 </a:t>
            </a:r>
          </a:p>
        </p:txBody>
      </p:sp>
      <p:sp>
        <p:nvSpPr>
          <p:cNvPr id="7" name="Text Placeholder 6"/>
          <p:cNvSpPr>
            <a:spLocks noGrp="1"/>
          </p:cNvSpPr>
          <p:nvPr>
            <p:ph type="body" idx="10"/>
          </p:nvPr>
        </p:nvSpPr>
        <p:spPr>
          <a:xfrm>
            <a:off x="905510" y="4599940"/>
            <a:ext cx="5955030" cy="160655"/>
          </a:xfrm>
          <a:prstGeom prst="rect">
            <a:avLst/>
          </a:prstGeom>
          <a:noFill/>
          <a:ln w="0" cmpd="sng">
            <a:noFill/>
            <a:prstDash val="solid"/>
          </a:ln>
        </p:spPr>
        <p:txBody>
          <a:bodyPr vert="horz" lIns="0" tIns="0" rIns="0" bIns="0" anchor="t"/>
          <a:lstStyle/>
          <a:p>
            <a:pPr marL="2514600" marR="0" indent="0" algn="l">
              <a:lnSpc>
                <a:spcPts val="1200"/>
              </a:lnSpc>
              <a:spcAft>
                <a:spcPts val="0"/>
              </a:spcAft>
            </a:pPr>
            <a:r>
              <a:rPr lang="en-US" sz="1100" spc="0">
                <a:solidFill>
                  <a:srgbClr val="000000"/>
                </a:solidFill>
                <a:latin typeface="Thorndale AMT" panose="02020603050405020304" pitchFamily="1"/>
              </a:rPr>
              <a:t>Laboratory Report Date </a:t>
            </a:r>
          </a:p>
        </p:txBody>
      </p:sp>
      <p:sp>
        <p:nvSpPr>
          <p:cNvPr id="10" name="Text Placeholder 9"/>
          <p:cNvSpPr>
            <a:spLocks noGrp="1"/>
          </p:cNvSpPr>
          <p:nvPr>
            <p:ph type="body" idx="10"/>
          </p:nvPr>
        </p:nvSpPr>
        <p:spPr>
          <a:xfrm>
            <a:off x="905510" y="2060575"/>
            <a:ext cx="209550" cy="917575"/>
          </a:xfrm>
          <a:prstGeom prst="rect">
            <a:avLst/>
          </a:prstGeom>
          <a:noFill/>
          <a:ln w="0" cmpd="sng">
            <a:noFill/>
            <a:prstDash val="solid"/>
          </a:ln>
        </p:spPr>
        <p:txBody>
          <a:bodyPr vert="vert270" lIns="0" tIns="0" rIns="78740" bIns="0" anchor="t"/>
          <a:lstStyle/>
          <a:p>
            <a:pPr marL="0" marR="0" indent="0" algn="l">
              <a:lnSpc>
                <a:spcPts val="800"/>
              </a:lnSpc>
              <a:spcAft>
                <a:spcPts val="190"/>
              </a:spcAft>
            </a:pPr>
            <a:r>
              <a:rPr lang="en-US" sz="1100" spc="-65">
                <a:solidFill>
                  <a:srgbClr val="000000"/>
                </a:solidFill>
                <a:latin typeface="Thorndale AMT" panose="02020603050405020304" pitchFamily="1"/>
              </a:rPr>
              <a:t>Percent-Positive </a:t>
            </a:r>
          </a:p>
        </p:txBody>
      </p:sp>
      <p:sp>
        <p:nvSpPr>
          <p:cNvPr id="11" name="Text Placeholder 10"/>
          <p:cNvSpPr>
            <a:spLocks noGrp="1"/>
          </p:cNvSpPr>
          <p:nvPr>
            <p:ph type="body" idx="10"/>
          </p:nvPr>
        </p:nvSpPr>
        <p:spPr>
          <a:xfrm>
            <a:off x="1186815" y="2014855"/>
            <a:ext cx="339090" cy="94615"/>
          </a:xfrm>
          <a:prstGeom prst="rect">
            <a:avLst/>
          </a:prstGeom>
          <a:noFill/>
          <a:ln w="0" cmpd="sng">
            <a:noFill/>
            <a:prstDash val="solid"/>
          </a:ln>
        </p:spPr>
        <p:txBody>
          <a:bodyPr vert="horz" lIns="0" tIns="0" rIns="0" bIns="0" anchor="t"/>
          <a:lstStyle/>
          <a:p>
            <a:pPr marL="0" marR="0" indent="0" algn="l">
              <a:lnSpc>
                <a:spcPts val="700"/>
              </a:lnSpc>
              <a:spcAft>
                <a:spcPts val="0"/>
              </a:spcAft>
            </a:pPr>
            <a:r>
              <a:rPr lang="en-US" sz="950" spc="95">
                <a:solidFill>
                  <a:srgbClr val="000000"/>
                </a:solidFill>
                <a:latin typeface="Thorndale AMT" panose="02020603050405020304" pitchFamily="1"/>
              </a:rPr>
              <a:t>40% </a:t>
            </a:r>
          </a:p>
        </p:txBody>
      </p:sp>
      <p:sp>
        <p:nvSpPr>
          <p:cNvPr id="12" name="Text Placeholder 11"/>
          <p:cNvSpPr>
            <a:spLocks noGrp="1"/>
          </p:cNvSpPr>
          <p:nvPr>
            <p:ph type="body" idx="10"/>
          </p:nvPr>
        </p:nvSpPr>
        <p:spPr>
          <a:xfrm>
            <a:off x="1186815" y="2477770"/>
            <a:ext cx="339090" cy="94615"/>
          </a:xfrm>
          <a:prstGeom prst="rect">
            <a:avLst/>
          </a:prstGeom>
          <a:noFill/>
          <a:ln w="0" cmpd="sng">
            <a:noFill/>
            <a:prstDash val="solid"/>
          </a:ln>
        </p:spPr>
        <p:txBody>
          <a:bodyPr vert="horz" lIns="0" tIns="0" rIns="0" bIns="0" anchor="t"/>
          <a:lstStyle/>
          <a:p>
            <a:pPr marL="0" marR="0" indent="0" algn="l">
              <a:lnSpc>
                <a:spcPts val="700"/>
              </a:lnSpc>
              <a:spcAft>
                <a:spcPts val="0"/>
              </a:spcAft>
            </a:pPr>
            <a:r>
              <a:rPr lang="en-US" sz="950" spc="95">
                <a:solidFill>
                  <a:srgbClr val="000000"/>
                </a:solidFill>
                <a:latin typeface="Thorndale AMT" panose="02020603050405020304" pitchFamily="1"/>
              </a:rPr>
              <a:t>30% </a:t>
            </a:r>
          </a:p>
        </p:txBody>
      </p:sp>
      <p:sp>
        <p:nvSpPr>
          <p:cNvPr id="13" name="Text Placeholder 12"/>
          <p:cNvSpPr>
            <a:spLocks noGrp="1"/>
          </p:cNvSpPr>
          <p:nvPr>
            <p:ph type="body" idx="10"/>
          </p:nvPr>
        </p:nvSpPr>
        <p:spPr>
          <a:xfrm>
            <a:off x="1189990" y="1094105"/>
            <a:ext cx="335915" cy="94615"/>
          </a:xfrm>
          <a:prstGeom prst="rect">
            <a:avLst/>
          </a:prstGeom>
          <a:noFill/>
          <a:ln w="0" cmpd="sng">
            <a:noFill/>
            <a:prstDash val="solid"/>
          </a:ln>
        </p:spPr>
        <p:txBody>
          <a:bodyPr vert="horz" lIns="0" tIns="0" rIns="0" bIns="0" anchor="t"/>
          <a:lstStyle/>
          <a:p>
            <a:pPr marL="0" marR="0" indent="0" algn="l">
              <a:lnSpc>
                <a:spcPts val="700"/>
              </a:lnSpc>
              <a:spcAft>
                <a:spcPts val="0"/>
              </a:spcAft>
            </a:pPr>
            <a:r>
              <a:rPr lang="en-US" sz="950" spc="85">
                <a:solidFill>
                  <a:srgbClr val="000000"/>
                </a:solidFill>
                <a:latin typeface="Thorndale AMT" panose="02020603050405020304" pitchFamily="1"/>
              </a:rPr>
              <a:t>60% </a:t>
            </a:r>
          </a:p>
        </p:txBody>
      </p:sp>
      <p:sp>
        <p:nvSpPr>
          <p:cNvPr id="14" name="Text Placeholder 13"/>
          <p:cNvSpPr>
            <a:spLocks noGrp="1"/>
          </p:cNvSpPr>
          <p:nvPr>
            <p:ph type="body" idx="10"/>
          </p:nvPr>
        </p:nvSpPr>
        <p:spPr>
          <a:xfrm>
            <a:off x="1189990" y="1557655"/>
            <a:ext cx="335915" cy="94615"/>
          </a:xfrm>
          <a:prstGeom prst="rect">
            <a:avLst/>
          </a:prstGeom>
          <a:noFill/>
          <a:ln w="0" cmpd="sng">
            <a:noFill/>
            <a:prstDash val="solid"/>
          </a:ln>
        </p:spPr>
        <p:txBody>
          <a:bodyPr vert="horz" lIns="0" tIns="0" rIns="0" bIns="0" anchor="t"/>
          <a:lstStyle/>
          <a:p>
            <a:pPr marL="0" marR="0" indent="0" algn="l">
              <a:lnSpc>
                <a:spcPts val="700"/>
              </a:lnSpc>
              <a:spcAft>
                <a:spcPts val="0"/>
              </a:spcAft>
            </a:pPr>
            <a:r>
              <a:rPr lang="en-US" sz="950" spc="85">
                <a:solidFill>
                  <a:srgbClr val="000000"/>
                </a:solidFill>
                <a:latin typeface="Thorndale AMT" panose="02020603050405020304" pitchFamily="1"/>
              </a:rPr>
              <a:t>50% </a:t>
            </a:r>
          </a:p>
        </p:txBody>
      </p:sp>
      <p:sp>
        <p:nvSpPr>
          <p:cNvPr id="15" name="Text Placeholder 14"/>
          <p:cNvSpPr>
            <a:spLocks noGrp="1"/>
          </p:cNvSpPr>
          <p:nvPr>
            <p:ph type="body" idx="10"/>
          </p:nvPr>
        </p:nvSpPr>
        <p:spPr>
          <a:xfrm>
            <a:off x="1189990" y="2934970"/>
            <a:ext cx="335915" cy="94615"/>
          </a:xfrm>
          <a:prstGeom prst="rect">
            <a:avLst/>
          </a:prstGeom>
          <a:noFill/>
          <a:ln w="0" cmpd="sng">
            <a:noFill/>
            <a:prstDash val="solid"/>
          </a:ln>
        </p:spPr>
        <p:txBody>
          <a:bodyPr vert="horz" lIns="0" tIns="0" rIns="0" bIns="0" anchor="t"/>
          <a:lstStyle/>
          <a:p>
            <a:pPr marL="0" marR="0" indent="0" algn="l">
              <a:lnSpc>
                <a:spcPts val="700"/>
              </a:lnSpc>
              <a:spcAft>
                <a:spcPts val="0"/>
              </a:spcAft>
            </a:pPr>
            <a:r>
              <a:rPr lang="en-US" sz="950" spc="85">
                <a:solidFill>
                  <a:srgbClr val="000000"/>
                </a:solidFill>
                <a:latin typeface="Thorndale AMT" panose="02020603050405020304" pitchFamily="1"/>
              </a:rPr>
              <a:t>20% </a:t>
            </a:r>
          </a:p>
        </p:txBody>
      </p:sp>
      <p:sp>
        <p:nvSpPr>
          <p:cNvPr id="16" name="Text Placeholder 15"/>
          <p:cNvSpPr>
            <a:spLocks noGrp="1"/>
          </p:cNvSpPr>
          <p:nvPr>
            <p:ph type="body" idx="10"/>
          </p:nvPr>
        </p:nvSpPr>
        <p:spPr>
          <a:xfrm>
            <a:off x="1195705" y="3392170"/>
            <a:ext cx="330200" cy="94615"/>
          </a:xfrm>
          <a:prstGeom prst="rect">
            <a:avLst/>
          </a:prstGeom>
          <a:noFill/>
          <a:ln w="0" cmpd="sng">
            <a:noFill/>
            <a:prstDash val="solid"/>
          </a:ln>
        </p:spPr>
        <p:txBody>
          <a:bodyPr vert="horz" lIns="0" tIns="0" rIns="0" bIns="0" anchor="t"/>
          <a:lstStyle/>
          <a:p>
            <a:pPr marL="0" marR="0" indent="0" algn="l">
              <a:lnSpc>
                <a:spcPts val="700"/>
              </a:lnSpc>
              <a:spcAft>
                <a:spcPts val="0"/>
              </a:spcAft>
            </a:pPr>
            <a:r>
              <a:rPr lang="en-US" sz="950" spc="60">
                <a:solidFill>
                  <a:srgbClr val="000000"/>
                </a:solidFill>
                <a:latin typeface="Thorndale AMT" panose="02020603050405020304" pitchFamily="1"/>
              </a:rPr>
              <a:t>10% </a:t>
            </a:r>
          </a:p>
        </p:txBody>
      </p:sp>
      <p:sp>
        <p:nvSpPr>
          <p:cNvPr id="17" name="Text Placeholder 16"/>
          <p:cNvSpPr>
            <a:spLocks noGrp="1"/>
          </p:cNvSpPr>
          <p:nvPr>
            <p:ph type="body" idx="10"/>
          </p:nvPr>
        </p:nvSpPr>
        <p:spPr>
          <a:xfrm>
            <a:off x="1250950" y="3855720"/>
            <a:ext cx="274955" cy="94615"/>
          </a:xfrm>
          <a:prstGeom prst="rect">
            <a:avLst/>
          </a:prstGeom>
          <a:noFill/>
          <a:ln w="0" cmpd="sng">
            <a:noFill/>
            <a:prstDash val="solid"/>
          </a:ln>
        </p:spPr>
        <p:txBody>
          <a:bodyPr vert="horz" lIns="0" tIns="0" rIns="0" bIns="0" anchor="t"/>
          <a:lstStyle/>
          <a:p>
            <a:pPr marL="0" marR="0" indent="0" algn="l">
              <a:lnSpc>
                <a:spcPts val="700"/>
              </a:lnSpc>
              <a:spcAft>
                <a:spcPts val="0"/>
              </a:spcAft>
            </a:pPr>
            <a:r>
              <a:rPr lang="en-US" sz="950" spc="114">
                <a:solidFill>
                  <a:srgbClr val="000000"/>
                </a:solidFill>
                <a:latin typeface="Thorndale AMT" panose="02020603050405020304" pitchFamily="1"/>
              </a:rPr>
              <a:t>0% </a:t>
            </a:r>
          </a:p>
        </p:txBody>
      </p:sp>
      <p:sp>
        <p:nvSpPr>
          <p:cNvPr id="18" name="Text Placeholder 17"/>
          <p:cNvSpPr>
            <a:spLocks noGrp="1"/>
          </p:cNvSpPr>
          <p:nvPr>
            <p:ph type="body" idx="10"/>
          </p:nvPr>
        </p:nvSpPr>
        <p:spPr>
          <a:xfrm>
            <a:off x="5948045" y="1112520"/>
            <a:ext cx="323850"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b="1" spc="50">
                <a:solidFill>
                  <a:srgbClr val="000000"/>
                </a:solidFill>
                <a:latin typeface="Arial" panose="02020603050405020304" pitchFamily="2"/>
              </a:rPr>
              <a:t>59.1% </a:t>
            </a:r>
          </a:p>
        </p:txBody>
      </p:sp>
      <p:sp>
        <p:nvSpPr>
          <p:cNvPr id="19" name="Text Placeholder 18"/>
          <p:cNvSpPr>
            <a:spLocks noGrp="1"/>
          </p:cNvSpPr>
          <p:nvPr>
            <p:ph type="body" idx="10"/>
          </p:nvPr>
        </p:nvSpPr>
        <p:spPr>
          <a:xfrm>
            <a:off x="2040255" y="1532890"/>
            <a:ext cx="323850" cy="58420"/>
          </a:xfrm>
          <a:prstGeom prst="rect">
            <a:avLst/>
          </a:prstGeom>
          <a:noFill/>
          <a:ln w="0" cmpd="sng">
            <a:noFill/>
            <a:prstDash val="solid"/>
          </a:ln>
        </p:spPr>
        <p:txBody>
          <a:bodyPr vert="horz" lIns="0" tIns="0" rIns="0" bIns="0" anchor="t"/>
          <a:lstStyle/>
          <a:p>
            <a:pPr marL="0" marR="0" indent="0" algn="l">
              <a:lnSpc>
                <a:spcPts val="500"/>
              </a:lnSpc>
              <a:spcAft>
                <a:spcPts val="0"/>
              </a:spcAft>
            </a:pPr>
            <a:r>
              <a:rPr lang="en-US" sz="600" b="1" spc="50">
                <a:solidFill>
                  <a:srgbClr val="000000"/>
                </a:solidFill>
                <a:latin typeface="Arial" panose="02020603050405020304" pitchFamily="2"/>
              </a:rPr>
              <a:t>50.0% </a:t>
            </a:r>
          </a:p>
        </p:txBody>
      </p:sp>
      <p:sp>
        <p:nvSpPr>
          <p:cNvPr id="20" name="Text Placeholder 19"/>
          <p:cNvSpPr>
            <a:spLocks noGrp="1"/>
          </p:cNvSpPr>
          <p:nvPr>
            <p:ph type="body" idx="10"/>
          </p:nvPr>
        </p:nvSpPr>
        <p:spPr>
          <a:xfrm>
            <a:off x="5551805" y="2435225"/>
            <a:ext cx="323850"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b="1" spc="50">
                <a:solidFill>
                  <a:srgbClr val="000000"/>
                </a:solidFill>
                <a:latin typeface="Arial" panose="02020603050405020304" pitchFamily="2"/>
              </a:rPr>
              <a:t>25.9% </a:t>
            </a:r>
          </a:p>
        </p:txBody>
      </p:sp>
      <p:sp>
        <p:nvSpPr>
          <p:cNvPr id="21" name="Text Placeholder 20"/>
          <p:cNvSpPr>
            <a:spLocks noGrp="1"/>
          </p:cNvSpPr>
          <p:nvPr>
            <p:ph type="body" idx="10"/>
          </p:nvPr>
        </p:nvSpPr>
        <p:spPr>
          <a:xfrm>
            <a:off x="5563870" y="2526665"/>
            <a:ext cx="323850"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b="1" spc="50">
                <a:solidFill>
                  <a:srgbClr val="000000"/>
                </a:solidFill>
                <a:latin typeface="Arial" panose="02020603050405020304" pitchFamily="2"/>
              </a:rPr>
              <a:t>28.4% </a:t>
            </a:r>
          </a:p>
        </p:txBody>
      </p:sp>
      <p:sp>
        <p:nvSpPr>
          <p:cNvPr id="22" name="Text Placeholder 21"/>
          <p:cNvSpPr>
            <a:spLocks noGrp="1"/>
          </p:cNvSpPr>
          <p:nvPr>
            <p:ph type="body" idx="10"/>
          </p:nvPr>
        </p:nvSpPr>
        <p:spPr>
          <a:xfrm>
            <a:off x="5624830" y="2599690"/>
            <a:ext cx="323850" cy="58420"/>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b="1" spc="50">
                <a:solidFill>
                  <a:srgbClr val="000000"/>
                </a:solidFill>
                <a:latin typeface="Arial" panose="02020603050405020304" pitchFamily="2"/>
              </a:rPr>
              <a:t>26.7% </a:t>
            </a:r>
          </a:p>
        </p:txBody>
      </p:sp>
      <p:sp>
        <p:nvSpPr>
          <p:cNvPr id="23" name="Text Placeholder 22"/>
          <p:cNvSpPr>
            <a:spLocks noGrp="1"/>
          </p:cNvSpPr>
          <p:nvPr>
            <p:ph type="body" idx="10"/>
          </p:nvPr>
        </p:nvSpPr>
        <p:spPr>
          <a:xfrm>
            <a:off x="6100445" y="2526665"/>
            <a:ext cx="323850"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b="1" spc="50">
                <a:solidFill>
                  <a:srgbClr val="000000"/>
                </a:solidFill>
                <a:latin typeface="Arial" panose="02020603050405020304" pitchFamily="2"/>
              </a:rPr>
              <a:t>23.6% </a:t>
            </a:r>
          </a:p>
        </p:txBody>
      </p:sp>
      <p:sp>
        <p:nvSpPr>
          <p:cNvPr id="24" name="Text Placeholder 23"/>
          <p:cNvSpPr>
            <a:spLocks noGrp="1"/>
          </p:cNvSpPr>
          <p:nvPr>
            <p:ph type="body" idx="10"/>
          </p:nvPr>
        </p:nvSpPr>
        <p:spPr>
          <a:xfrm>
            <a:off x="5289550" y="2563495"/>
            <a:ext cx="274320" cy="57785"/>
          </a:xfrm>
          <a:prstGeom prst="rect">
            <a:avLst/>
          </a:prstGeom>
          <a:noFill/>
          <a:ln w="0" cmpd="sng">
            <a:noFill/>
            <a:prstDash val="solid"/>
          </a:ln>
        </p:spPr>
        <p:txBody>
          <a:bodyPr vert="horz" lIns="0" tIns="0" rIns="0" bIns="0" anchor="t"/>
          <a:lstStyle/>
          <a:p>
            <a:pPr marL="0" marR="0" indent="0" algn="r">
              <a:lnSpc>
                <a:spcPts val="400"/>
              </a:lnSpc>
              <a:spcAft>
                <a:spcPts val="0"/>
              </a:spcAft>
            </a:pPr>
            <a:r>
              <a:rPr lang="en-US" sz="600" b="1" spc="-10">
                <a:solidFill>
                  <a:srgbClr val="000000"/>
                </a:solidFill>
                <a:latin typeface="Arial" panose="02020603050405020304" pitchFamily="2"/>
              </a:rPr>
              <a:t>27.4% </a:t>
            </a:r>
          </a:p>
        </p:txBody>
      </p:sp>
      <p:sp>
        <p:nvSpPr>
          <p:cNvPr id="25" name="Text Placeholder 24"/>
          <p:cNvSpPr>
            <a:spLocks noGrp="1"/>
          </p:cNvSpPr>
          <p:nvPr>
            <p:ph type="body" idx="10"/>
          </p:nvPr>
        </p:nvSpPr>
        <p:spPr>
          <a:xfrm>
            <a:off x="6179185" y="2606040"/>
            <a:ext cx="323850"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b="1" spc="50">
                <a:solidFill>
                  <a:srgbClr val="000000"/>
                </a:solidFill>
                <a:latin typeface="Arial" panose="02020603050405020304" pitchFamily="2"/>
              </a:rPr>
              <a:t>26.6% </a:t>
            </a:r>
          </a:p>
        </p:txBody>
      </p:sp>
      <p:sp>
        <p:nvSpPr>
          <p:cNvPr id="26" name="Text Placeholder 25"/>
          <p:cNvSpPr>
            <a:spLocks noGrp="1"/>
          </p:cNvSpPr>
          <p:nvPr>
            <p:ph type="body" idx="10"/>
          </p:nvPr>
        </p:nvSpPr>
        <p:spPr>
          <a:xfrm>
            <a:off x="6362065" y="2727960"/>
            <a:ext cx="323850"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b="1" spc="50">
                <a:solidFill>
                  <a:srgbClr val="000000"/>
                </a:solidFill>
                <a:latin typeface="Arial" panose="02020603050405020304" pitchFamily="2"/>
              </a:rPr>
              <a:t>23.9% </a:t>
            </a:r>
          </a:p>
        </p:txBody>
      </p:sp>
      <p:sp>
        <p:nvSpPr>
          <p:cNvPr id="27" name="Text Placeholder 26"/>
          <p:cNvSpPr>
            <a:spLocks noGrp="1"/>
          </p:cNvSpPr>
          <p:nvPr>
            <p:ph type="body" idx="10"/>
          </p:nvPr>
        </p:nvSpPr>
        <p:spPr>
          <a:xfrm>
            <a:off x="5088255" y="2758440"/>
            <a:ext cx="323850"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b="1" spc="50">
                <a:solidFill>
                  <a:srgbClr val="000000"/>
                </a:solidFill>
                <a:latin typeface="Arial" panose="02020603050405020304" pitchFamily="2"/>
              </a:rPr>
              <a:t>23.3% </a:t>
            </a:r>
          </a:p>
        </p:txBody>
      </p:sp>
      <p:sp>
        <p:nvSpPr>
          <p:cNvPr id="28" name="Text Placeholder 27"/>
          <p:cNvSpPr>
            <a:spLocks noGrp="1"/>
          </p:cNvSpPr>
          <p:nvPr>
            <p:ph type="body" idx="10"/>
          </p:nvPr>
        </p:nvSpPr>
        <p:spPr>
          <a:xfrm>
            <a:off x="5740400" y="2776855"/>
            <a:ext cx="323850" cy="57785"/>
          </a:xfrm>
          <a:prstGeom prst="rect">
            <a:avLst/>
          </a:prstGeom>
          <a:noFill/>
          <a:ln w="0" cmpd="sng">
            <a:noFill/>
            <a:prstDash val="solid"/>
          </a:ln>
        </p:spPr>
        <p:txBody>
          <a:bodyPr vert="horz" lIns="0" tIns="0" rIns="0" bIns="0" anchor="t"/>
          <a:lstStyle/>
          <a:p>
            <a:pPr marL="0" marR="0" indent="0" algn="l">
              <a:lnSpc>
                <a:spcPts val="500"/>
              </a:lnSpc>
              <a:spcAft>
                <a:spcPts val="0"/>
              </a:spcAft>
            </a:pPr>
            <a:r>
              <a:rPr lang="en-US" sz="600" b="1" spc="50">
                <a:solidFill>
                  <a:srgbClr val="000000"/>
                </a:solidFill>
                <a:latin typeface="Arial" panose="02020603050405020304" pitchFamily="2"/>
              </a:rPr>
              <a:t>24.2% </a:t>
            </a:r>
          </a:p>
        </p:txBody>
      </p:sp>
      <p:sp>
        <p:nvSpPr>
          <p:cNvPr id="29" name="Text Placeholder 28"/>
          <p:cNvSpPr>
            <a:spLocks noGrp="1"/>
          </p:cNvSpPr>
          <p:nvPr>
            <p:ph type="body" idx="10"/>
          </p:nvPr>
        </p:nvSpPr>
        <p:spPr>
          <a:xfrm>
            <a:off x="5643245" y="2868295"/>
            <a:ext cx="323850" cy="57785"/>
          </a:xfrm>
          <a:prstGeom prst="rect">
            <a:avLst/>
          </a:prstGeom>
          <a:noFill/>
          <a:ln w="0" cmpd="sng">
            <a:noFill/>
            <a:prstDash val="solid"/>
          </a:ln>
        </p:spPr>
        <p:txBody>
          <a:bodyPr vert="horz" lIns="0" tIns="0" rIns="0" bIns="0" anchor="t"/>
          <a:lstStyle/>
          <a:p>
            <a:pPr marL="0" marR="0" indent="0" algn="l">
              <a:lnSpc>
                <a:spcPts val="500"/>
              </a:lnSpc>
              <a:spcAft>
                <a:spcPts val="0"/>
              </a:spcAft>
            </a:pPr>
            <a:r>
              <a:rPr lang="en-US" sz="600" b="1" spc="50">
                <a:solidFill>
                  <a:srgbClr val="000000"/>
                </a:solidFill>
                <a:latin typeface="Arial" panose="02020603050405020304" pitchFamily="2"/>
              </a:rPr>
              <a:t>22.8% </a:t>
            </a:r>
          </a:p>
        </p:txBody>
      </p:sp>
      <p:sp>
        <p:nvSpPr>
          <p:cNvPr id="30" name="Text Placeholder 29"/>
          <p:cNvSpPr>
            <a:spLocks noGrp="1"/>
          </p:cNvSpPr>
          <p:nvPr>
            <p:ph type="body" idx="10"/>
          </p:nvPr>
        </p:nvSpPr>
        <p:spPr>
          <a:xfrm>
            <a:off x="5967095" y="2868295"/>
            <a:ext cx="261620" cy="57785"/>
          </a:xfrm>
          <a:prstGeom prst="rect">
            <a:avLst/>
          </a:prstGeom>
          <a:noFill/>
          <a:ln w="0" cmpd="sng">
            <a:noFill/>
            <a:prstDash val="solid"/>
          </a:ln>
        </p:spPr>
        <p:txBody>
          <a:bodyPr vert="horz" lIns="0" tIns="0" rIns="0" bIns="0" anchor="t"/>
          <a:lstStyle/>
          <a:p>
            <a:pPr marL="0" marR="0" indent="0" algn="l">
              <a:lnSpc>
                <a:spcPts val="500"/>
              </a:lnSpc>
              <a:spcAft>
                <a:spcPts val="0"/>
              </a:spcAft>
            </a:pPr>
            <a:r>
              <a:rPr lang="en-US" sz="600" b="1" spc="-25">
                <a:solidFill>
                  <a:srgbClr val="000000"/>
                </a:solidFill>
                <a:latin typeface="Arial" panose="02020603050405020304" pitchFamily="2"/>
              </a:rPr>
              <a:t>24.1% </a:t>
            </a:r>
          </a:p>
        </p:txBody>
      </p:sp>
      <p:sp>
        <p:nvSpPr>
          <p:cNvPr id="31" name="Text Placeholder 30"/>
          <p:cNvSpPr>
            <a:spLocks noGrp="1"/>
          </p:cNvSpPr>
          <p:nvPr>
            <p:ph type="body" idx="10"/>
          </p:nvPr>
        </p:nvSpPr>
        <p:spPr>
          <a:xfrm>
            <a:off x="6331585" y="2929255"/>
            <a:ext cx="323850"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b="1" spc="50">
                <a:solidFill>
                  <a:srgbClr val="000000"/>
                </a:solidFill>
                <a:latin typeface="Arial" panose="02020603050405020304" pitchFamily="2"/>
              </a:rPr>
              <a:t>21.5% </a:t>
            </a:r>
          </a:p>
        </p:txBody>
      </p:sp>
      <p:sp>
        <p:nvSpPr>
          <p:cNvPr id="32" name="Text Placeholder 31"/>
          <p:cNvSpPr>
            <a:spLocks noGrp="1"/>
          </p:cNvSpPr>
          <p:nvPr>
            <p:ph type="body" idx="10"/>
          </p:nvPr>
        </p:nvSpPr>
        <p:spPr>
          <a:xfrm>
            <a:off x="6283325" y="3026410"/>
            <a:ext cx="323850" cy="58420"/>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b="1" spc="50">
                <a:solidFill>
                  <a:srgbClr val="000000"/>
                </a:solidFill>
                <a:latin typeface="Arial" panose="02020603050405020304" pitchFamily="2"/>
              </a:rPr>
              <a:t>23.0% </a:t>
            </a:r>
          </a:p>
        </p:txBody>
      </p:sp>
      <p:sp>
        <p:nvSpPr>
          <p:cNvPr id="33" name="Text Placeholder 32"/>
          <p:cNvSpPr>
            <a:spLocks noGrp="1"/>
          </p:cNvSpPr>
          <p:nvPr>
            <p:ph type="body" idx="10"/>
          </p:nvPr>
        </p:nvSpPr>
        <p:spPr>
          <a:xfrm>
            <a:off x="5018405" y="2983865"/>
            <a:ext cx="320675"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b="1" spc="40">
                <a:solidFill>
                  <a:srgbClr val="000000"/>
                </a:solidFill>
                <a:latin typeface="Arial" panose="02020603050405020304" pitchFamily="2"/>
              </a:rPr>
              <a:t>18.4% </a:t>
            </a:r>
          </a:p>
        </p:txBody>
      </p:sp>
      <p:sp>
        <p:nvSpPr>
          <p:cNvPr id="34" name="Text Placeholder 33"/>
          <p:cNvSpPr>
            <a:spLocks noGrp="1"/>
          </p:cNvSpPr>
          <p:nvPr>
            <p:ph type="body" idx="10"/>
          </p:nvPr>
        </p:nvSpPr>
        <p:spPr>
          <a:xfrm>
            <a:off x="6009005" y="2995930"/>
            <a:ext cx="274320" cy="58420"/>
          </a:xfrm>
          <a:prstGeom prst="rect">
            <a:avLst/>
          </a:prstGeom>
          <a:noFill/>
          <a:ln w="0" cmpd="sng">
            <a:noFill/>
            <a:prstDash val="solid"/>
          </a:ln>
        </p:spPr>
        <p:txBody>
          <a:bodyPr vert="horz" lIns="0" tIns="0" rIns="0" bIns="0" anchor="t"/>
          <a:lstStyle/>
          <a:p>
            <a:pPr marL="0" marR="0" indent="0" algn="r">
              <a:lnSpc>
                <a:spcPts val="500"/>
              </a:lnSpc>
              <a:spcAft>
                <a:spcPts val="0"/>
              </a:spcAft>
            </a:pPr>
            <a:r>
              <a:rPr lang="en-US" sz="600" b="1" spc="-10">
                <a:solidFill>
                  <a:srgbClr val="000000"/>
                </a:solidFill>
                <a:latin typeface="Arial" panose="02020603050405020304" pitchFamily="2"/>
              </a:rPr>
              <a:t>20.0% </a:t>
            </a:r>
          </a:p>
        </p:txBody>
      </p:sp>
      <p:sp>
        <p:nvSpPr>
          <p:cNvPr id="35" name="Text Placeholder 34"/>
          <p:cNvSpPr>
            <a:spLocks noGrp="1"/>
          </p:cNvSpPr>
          <p:nvPr>
            <p:ph type="body" idx="10"/>
          </p:nvPr>
        </p:nvSpPr>
        <p:spPr>
          <a:xfrm>
            <a:off x="4939030" y="3105785"/>
            <a:ext cx="320675"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b="1" spc="40">
                <a:solidFill>
                  <a:srgbClr val="000000"/>
                </a:solidFill>
                <a:latin typeface="Arial" panose="02020603050405020304" pitchFamily="2"/>
              </a:rPr>
              <a:t>15.8% </a:t>
            </a:r>
          </a:p>
        </p:txBody>
      </p:sp>
      <p:sp>
        <p:nvSpPr>
          <p:cNvPr id="36" name="Text Placeholder 35"/>
          <p:cNvSpPr>
            <a:spLocks noGrp="1"/>
          </p:cNvSpPr>
          <p:nvPr>
            <p:ph type="body" idx="10"/>
          </p:nvPr>
        </p:nvSpPr>
        <p:spPr>
          <a:xfrm>
            <a:off x="2905760" y="3538855"/>
            <a:ext cx="287655"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b="1" spc="70">
                <a:solidFill>
                  <a:srgbClr val="000000"/>
                </a:solidFill>
                <a:latin typeface="Arial" panose="02020603050405020304" pitchFamily="2"/>
              </a:rPr>
              <a:t>6.4% </a:t>
            </a:r>
          </a:p>
        </p:txBody>
      </p:sp>
      <p:sp>
        <p:nvSpPr>
          <p:cNvPr id="37" name="Text Placeholder 36"/>
          <p:cNvSpPr>
            <a:spLocks noGrp="1"/>
          </p:cNvSpPr>
          <p:nvPr>
            <p:ph type="body" idx="10"/>
          </p:nvPr>
        </p:nvSpPr>
        <p:spPr>
          <a:xfrm>
            <a:off x="2625725" y="3666490"/>
            <a:ext cx="287020" cy="58420"/>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b="1" spc="70">
                <a:solidFill>
                  <a:srgbClr val="000000"/>
                </a:solidFill>
                <a:latin typeface="Arial" panose="02020603050405020304" pitchFamily="2"/>
              </a:rPr>
              <a:t>3.0% </a:t>
            </a:r>
          </a:p>
        </p:txBody>
      </p:sp>
      <p:sp>
        <p:nvSpPr>
          <p:cNvPr id="38" name="Text Placeholder 37"/>
          <p:cNvSpPr>
            <a:spLocks noGrp="1"/>
          </p:cNvSpPr>
          <p:nvPr>
            <p:ph type="body" idx="10"/>
          </p:nvPr>
        </p:nvSpPr>
        <p:spPr>
          <a:xfrm>
            <a:off x="2930525" y="3733800"/>
            <a:ext cx="287020"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b="1" spc="70">
                <a:solidFill>
                  <a:srgbClr val="000000"/>
                </a:solidFill>
                <a:latin typeface="Arial" panose="02020603050405020304" pitchFamily="2"/>
              </a:rPr>
              <a:t>4.0% </a:t>
            </a:r>
          </a:p>
        </p:txBody>
      </p:sp>
      <p:sp>
        <p:nvSpPr>
          <p:cNvPr id="39" name="Text Placeholder 38"/>
          <p:cNvSpPr>
            <a:spLocks noGrp="1"/>
          </p:cNvSpPr>
          <p:nvPr>
            <p:ph type="body" idx="10"/>
          </p:nvPr>
        </p:nvSpPr>
        <p:spPr>
          <a:xfrm>
            <a:off x="2961005" y="3831590"/>
            <a:ext cx="263525" cy="57785"/>
          </a:xfrm>
          <a:prstGeom prst="rect">
            <a:avLst/>
          </a:prstGeom>
          <a:noFill/>
          <a:ln w="0" cmpd="sng">
            <a:noFill/>
            <a:prstDash val="solid"/>
          </a:ln>
        </p:spPr>
        <p:txBody>
          <a:bodyPr vert="horz" lIns="0" tIns="0" rIns="0" bIns="0" anchor="t"/>
          <a:lstStyle/>
          <a:p>
            <a:pPr marL="0" marR="0" indent="0" algn="r">
              <a:lnSpc>
                <a:spcPts val="400"/>
              </a:lnSpc>
              <a:spcAft>
                <a:spcPts val="0"/>
              </a:spcAft>
            </a:pPr>
            <a:r>
              <a:rPr lang="en-US" sz="600" b="1" spc="35">
                <a:solidFill>
                  <a:srgbClr val="000000"/>
                </a:solidFill>
                <a:latin typeface="Arial" panose="02020603050405020304" pitchFamily="2"/>
              </a:rPr>
              <a:t>4.5% </a:t>
            </a:r>
          </a:p>
        </p:txBody>
      </p:sp>
      <p:sp>
        <p:nvSpPr>
          <p:cNvPr id="40" name="Text Placeholder 39"/>
          <p:cNvSpPr>
            <a:spLocks noGrp="1"/>
          </p:cNvSpPr>
          <p:nvPr>
            <p:ph type="body" idx="10"/>
          </p:nvPr>
        </p:nvSpPr>
        <p:spPr>
          <a:xfrm>
            <a:off x="3393440" y="3398520"/>
            <a:ext cx="488315" cy="69850"/>
          </a:xfrm>
          <a:prstGeom prst="rect">
            <a:avLst/>
          </a:prstGeom>
          <a:noFill/>
          <a:ln w="0" cmpd="sng">
            <a:noFill/>
            <a:prstDash val="solid"/>
          </a:ln>
        </p:spPr>
        <p:txBody>
          <a:bodyPr vert="horz" lIns="0" tIns="0" rIns="0" bIns="0" anchor="t"/>
          <a:lstStyle/>
          <a:p>
            <a:pPr marL="0" marR="0" indent="0" algn="l">
              <a:lnSpc>
                <a:spcPts val="500"/>
              </a:lnSpc>
              <a:spcAft>
                <a:spcPts val="0"/>
              </a:spcAft>
            </a:pPr>
            <a:r>
              <a:rPr lang="en-US" sz="600" b="1" spc="35">
                <a:solidFill>
                  <a:srgbClr val="000000"/>
                </a:solidFill>
                <a:latin typeface="Arial" panose="02020603050405020304" pitchFamily="2"/>
              </a:rPr>
              <a:t>8.9% 7.8% </a:t>
            </a:r>
          </a:p>
        </p:txBody>
      </p:sp>
      <p:sp>
        <p:nvSpPr>
          <p:cNvPr id="41" name="Text Placeholder 40"/>
          <p:cNvSpPr>
            <a:spLocks noGrp="1"/>
          </p:cNvSpPr>
          <p:nvPr>
            <p:ph type="body" idx="10"/>
          </p:nvPr>
        </p:nvSpPr>
        <p:spPr>
          <a:xfrm>
            <a:off x="3140710" y="3477895"/>
            <a:ext cx="283845"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b="1" spc="65">
                <a:solidFill>
                  <a:srgbClr val="000000"/>
                </a:solidFill>
                <a:latin typeface="Arial" panose="02020603050405020304" pitchFamily="2"/>
              </a:rPr>
              <a:t>7.7% </a:t>
            </a:r>
          </a:p>
        </p:txBody>
      </p:sp>
      <p:sp>
        <p:nvSpPr>
          <p:cNvPr id="42" name="Text Placeholder 41"/>
          <p:cNvSpPr>
            <a:spLocks noGrp="1"/>
          </p:cNvSpPr>
          <p:nvPr>
            <p:ph type="body" idx="10"/>
          </p:nvPr>
        </p:nvSpPr>
        <p:spPr>
          <a:xfrm>
            <a:off x="3777615" y="3672840"/>
            <a:ext cx="287020" cy="57785"/>
          </a:xfrm>
          <a:prstGeom prst="rect">
            <a:avLst/>
          </a:prstGeom>
          <a:noFill/>
          <a:ln w="0" cmpd="sng">
            <a:noFill/>
            <a:prstDash val="solid"/>
          </a:ln>
        </p:spPr>
        <p:txBody>
          <a:bodyPr vert="horz" lIns="0" tIns="0" rIns="0" bIns="0" anchor="t"/>
          <a:lstStyle/>
          <a:p>
            <a:pPr marL="0" marR="0" indent="0" algn="ctr">
              <a:lnSpc>
                <a:spcPts val="400"/>
              </a:lnSpc>
              <a:spcAft>
                <a:spcPts val="0"/>
              </a:spcAft>
            </a:pPr>
            <a:r>
              <a:rPr lang="en-US" sz="600" b="1" spc="70">
                <a:solidFill>
                  <a:srgbClr val="000000"/>
                </a:solidFill>
                <a:latin typeface="Arial" panose="02020603050405020304" pitchFamily="2"/>
              </a:rPr>
              <a:t>5.4% </a:t>
            </a:r>
          </a:p>
        </p:txBody>
      </p:sp>
      <p:sp>
        <p:nvSpPr>
          <p:cNvPr id="43" name="Text Placeholder 42"/>
          <p:cNvSpPr>
            <a:spLocks noGrp="1"/>
          </p:cNvSpPr>
          <p:nvPr>
            <p:ph type="body" idx="10"/>
          </p:nvPr>
        </p:nvSpPr>
        <p:spPr>
          <a:xfrm>
            <a:off x="3217545" y="3752215"/>
            <a:ext cx="255905"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b="1" spc="20">
                <a:solidFill>
                  <a:srgbClr val="000000"/>
                </a:solidFill>
                <a:latin typeface="Arial" panose="02020603050405020304" pitchFamily="2"/>
              </a:rPr>
              <a:t>3.6% </a:t>
            </a:r>
          </a:p>
        </p:txBody>
      </p:sp>
      <p:sp>
        <p:nvSpPr>
          <p:cNvPr id="44" name="Text Placeholder 43"/>
          <p:cNvSpPr>
            <a:spLocks noGrp="1"/>
          </p:cNvSpPr>
          <p:nvPr>
            <p:ph type="body" idx="10"/>
          </p:nvPr>
        </p:nvSpPr>
        <p:spPr>
          <a:xfrm>
            <a:off x="3224530" y="3855720"/>
            <a:ext cx="224790"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b="1" spc="-25">
                <a:solidFill>
                  <a:srgbClr val="000000"/>
                </a:solidFill>
                <a:latin typeface="Arial" panose="02020603050405020304" pitchFamily="2"/>
              </a:rPr>
              <a:t>4.6% </a:t>
            </a:r>
          </a:p>
        </p:txBody>
      </p:sp>
      <p:sp>
        <p:nvSpPr>
          <p:cNvPr id="45" name="Text Placeholder 44"/>
          <p:cNvSpPr>
            <a:spLocks noGrp="1"/>
          </p:cNvSpPr>
          <p:nvPr>
            <p:ph type="body" idx="10"/>
          </p:nvPr>
        </p:nvSpPr>
        <p:spPr>
          <a:xfrm>
            <a:off x="3978910" y="3380105"/>
            <a:ext cx="287020"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b="1" spc="70">
                <a:solidFill>
                  <a:srgbClr val="000000"/>
                </a:solidFill>
                <a:latin typeface="Arial" panose="02020603050405020304" pitchFamily="2"/>
              </a:rPr>
              <a:t>9.8% </a:t>
            </a:r>
          </a:p>
        </p:txBody>
      </p:sp>
      <p:sp>
        <p:nvSpPr>
          <p:cNvPr id="46" name="Text Placeholder 45"/>
          <p:cNvSpPr>
            <a:spLocks noGrp="1"/>
          </p:cNvSpPr>
          <p:nvPr>
            <p:ph type="body" idx="10"/>
          </p:nvPr>
        </p:nvSpPr>
        <p:spPr>
          <a:xfrm>
            <a:off x="4155440" y="3642360"/>
            <a:ext cx="287655"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b="1" spc="70">
                <a:solidFill>
                  <a:srgbClr val="000000"/>
                </a:solidFill>
                <a:latin typeface="Arial" panose="02020603050405020304" pitchFamily="2"/>
              </a:rPr>
              <a:t>6.1% </a:t>
            </a:r>
          </a:p>
        </p:txBody>
      </p:sp>
      <p:sp>
        <p:nvSpPr>
          <p:cNvPr id="47" name="Text Placeholder 46"/>
          <p:cNvSpPr>
            <a:spLocks noGrp="1"/>
          </p:cNvSpPr>
          <p:nvPr>
            <p:ph type="body" idx="10"/>
          </p:nvPr>
        </p:nvSpPr>
        <p:spPr>
          <a:xfrm>
            <a:off x="4077970" y="3733800"/>
            <a:ext cx="267335"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b="1" spc="40">
                <a:solidFill>
                  <a:srgbClr val="000000"/>
                </a:solidFill>
                <a:latin typeface="Arial" panose="02020603050405020304" pitchFamily="2"/>
              </a:rPr>
              <a:t>7.1% </a:t>
            </a:r>
          </a:p>
        </p:txBody>
      </p:sp>
      <p:sp>
        <p:nvSpPr>
          <p:cNvPr id="48" name="Text Placeholder 47"/>
          <p:cNvSpPr>
            <a:spLocks noGrp="1"/>
          </p:cNvSpPr>
          <p:nvPr>
            <p:ph type="body" idx="10"/>
          </p:nvPr>
        </p:nvSpPr>
        <p:spPr>
          <a:xfrm>
            <a:off x="4106545" y="3818890"/>
            <a:ext cx="287655" cy="58420"/>
          </a:xfrm>
          <a:prstGeom prst="rect">
            <a:avLst/>
          </a:prstGeom>
          <a:noFill/>
          <a:ln w="0" cmpd="sng">
            <a:noFill/>
            <a:prstDash val="solid"/>
          </a:ln>
        </p:spPr>
        <p:txBody>
          <a:bodyPr vert="horz" lIns="0" tIns="0" rIns="0" bIns="0" anchor="t"/>
          <a:lstStyle/>
          <a:p>
            <a:pPr marL="0" marR="0" indent="0" algn="l">
              <a:lnSpc>
                <a:spcPts val="500"/>
              </a:lnSpc>
              <a:spcAft>
                <a:spcPts val="0"/>
              </a:spcAft>
            </a:pPr>
            <a:r>
              <a:rPr lang="en-US" sz="600" b="1" spc="70">
                <a:solidFill>
                  <a:srgbClr val="000000"/>
                </a:solidFill>
                <a:latin typeface="Arial" panose="02020603050405020304" pitchFamily="2"/>
              </a:rPr>
              <a:t>6.9% </a:t>
            </a:r>
          </a:p>
        </p:txBody>
      </p:sp>
      <p:sp>
        <p:nvSpPr>
          <p:cNvPr id="49" name="Text Placeholder 48"/>
          <p:cNvSpPr>
            <a:spLocks noGrp="1"/>
          </p:cNvSpPr>
          <p:nvPr>
            <p:ph type="body" idx="10"/>
          </p:nvPr>
        </p:nvSpPr>
        <p:spPr>
          <a:xfrm>
            <a:off x="4432935" y="3258185"/>
            <a:ext cx="320675"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b="1" spc="40">
                <a:solidFill>
                  <a:srgbClr val="000000"/>
                </a:solidFill>
                <a:latin typeface="Arial" panose="02020603050405020304" pitchFamily="2"/>
              </a:rPr>
              <a:t>12.4% </a:t>
            </a:r>
          </a:p>
        </p:txBody>
      </p:sp>
      <p:sp>
        <p:nvSpPr>
          <p:cNvPr id="50" name="Text Placeholder 49"/>
          <p:cNvSpPr>
            <a:spLocks noGrp="1"/>
          </p:cNvSpPr>
          <p:nvPr>
            <p:ph type="body" idx="10"/>
          </p:nvPr>
        </p:nvSpPr>
        <p:spPr>
          <a:xfrm>
            <a:off x="4329430" y="3361690"/>
            <a:ext cx="320675" cy="58420"/>
          </a:xfrm>
          <a:prstGeom prst="rect">
            <a:avLst/>
          </a:prstGeom>
          <a:noFill/>
          <a:ln w="0" cmpd="sng">
            <a:noFill/>
            <a:prstDash val="solid"/>
          </a:ln>
        </p:spPr>
        <p:txBody>
          <a:bodyPr vert="horz" lIns="0" tIns="0" rIns="0" bIns="0" anchor="t"/>
          <a:lstStyle/>
          <a:p>
            <a:pPr marL="0" marR="0" indent="0" algn="l">
              <a:lnSpc>
                <a:spcPts val="500"/>
              </a:lnSpc>
              <a:spcAft>
                <a:spcPts val="0"/>
              </a:spcAft>
            </a:pPr>
            <a:r>
              <a:rPr lang="en-US" sz="600" b="1" spc="40">
                <a:solidFill>
                  <a:srgbClr val="000000"/>
                </a:solidFill>
                <a:latin typeface="Arial" panose="02020603050405020304" pitchFamily="2"/>
              </a:rPr>
              <a:t>10.1% </a:t>
            </a:r>
          </a:p>
        </p:txBody>
      </p:sp>
      <p:sp>
        <p:nvSpPr>
          <p:cNvPr id="51" name="Text Placeholder 50"/>
          <p:cNvSpPr>
            <a:spLocks noGrp="1"/>
          </p:cNvSpPr>
          <p:nvPr>
            <p:ph type="body" idx="10"/>
          </p:nvPr>
        </p:nvSpPr>
        <p:spPr>
          <a:xfrm>
            <a:off x="4443095" y="3593465"/>
            <a:ext cx="261620"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b="1" spc="30">
                <a:solidFill>
                  <a:srgbClr val="000000"/>
                </a:solidFill>
                <a:latin typeface="Arial" panose="02020603050405020304" pitchFamily="2"/>
              </a:rPr>
              <a:t>7.0% </a:t>
            </a:r>
          </a:p>
        </p:txBody>
      </p:sp>
      <p:sp>
        <p:nvSpPr>
          <p:cNvPr id="52" name="Text Placeholder 51"/>
          <p:cNvSpPr>
            <a:spLocks noGrp="1"/>
          </p:cNvSpPr>
          <p:nvPr>
            <p:ph type="body" idx="10"/>
          </p:nvPr>
        </p:nvSpPr>
        <p:spPr>
          <a:xfrm>
            <a:off x="4443095" y="3684905"/>
            <a:ext cx="231140"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b="1" spc="-15">
                <a:solidFill>
                  <a:srgbClr val="000000"/>
                </a:solidFill>
                <a:latin typeface="Arial" panose="02020603050405020304" pitchFamily="2"/>
              </a:rPr>
              <a:t>8.0% </a:t>
            </a:r>
          </a:p>
        </p:txBody>
      </p:sp>
      <p:sp>
        <p:nvSpPr>
          <p:cNvPr id="53" name="Text Placeholder 52"/>
          <p:cNvSpPr>
            <a:spLocks noGrp="1"/>
          </p:cNvSpPr>
          <p:nvPr>
            <p:ph type="body" idx="10"/>
          </p:nvPr>
        </p:nvSpPr>
        <p:spPr>
          <a:xfrm>
            <a:off x="4676775" y="3191510"/>
            <a:ext cx="320675"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b="1" spc="40">
                <a:solidFill>
                  <a:srgbClr val="000000"/>
                </a:solidFill>
                <a:latin typeface="Arial" panose="02020603050405020304" pitchFamily="2"/>
              </a:rPr>
              <a:t>13.7% </a:t>
            </a:r>
          </a:p>
        </p:txBody>
      </p:sp>
      <p:sp>
        <p:nvSpPr>
          <p:cNvPr id="54" name="Text Placeholder 53"/>
          <p:cNvSpPr>
            <a:spLocks noGrp="1"/>
          </p:cNvSpPr>
          <p:nvPr>
            <p:ph type="body" idx="10"/>
          </p:nvPr>
        </p:nvSpPr>
        <p:spPr>
          <a:xfrm>
            <a:off x="2348230" y="3227705"/>
            <a:ext cx="436245" cy="240665"/>
          </a:xfrm>
          <a:prstGeom prst="rect">
            <a:avLst/>
          </a:prstGeom>
          <a:noFill/>
          <a:ln w="0" cmpd="sng">
            <a:noFill/>
            <a:prstDash val="solid"/>
          </a:ln>
        </p:spPr>
        <p:txBody>
          <a:bodyPr vert="horz" lIns="0" tIns="0" rIns="0" bIns="0" anchor="t"/>
          <a:lstStyle/>
          <a:p>
            <a:pPr marL="0" marR="0" indent="0" algn="l">
              <a:lnSpc>
                <a:spcPts val="600"/>
              </a:lnSpc>
              <a:spcAft>
                <a:spcPts val="0"/>
              </a:spcAft>
            </a:pPr>
            <a:r>
              <a:rPr lang="en-US" sz="600" b="1" spc="80">
                <a:solidFill>
                  <a:srgbClr val="000000"/>
                </a:solidFill>
                <a:latin typeface="Arial" panose="02020603050405020304" pitchFamily="2"/>
              </a:rPr>
              <a:t>13.2% </a:t>
            </a:r>
          </a:p>
          <a:p>
            <a:pPr marL="0" marR="0" indent="0" algn="r">
              <a:lnSpc>
                <a:spcPts val="500"/>
              </a:lnSpc>
              <a:spcBef>
                <a:spcPts val="780"/>
              </a:spcBef>
              <a:spcAft>
                <a:spcPts val="0"/>
              </a:spcAft>
            </a:pPr>
            <a:r>
              <a:rPr lang="en-US" sz="600" b="1" spc="110">
                <a:solidFill>
                  <a:srgbClr val="000000"/>
                </a:solidFill>
                <a:latin typeface="Arial" panose="02020603050405020304" pitchFamily="2"/>
              </a:rPr>
              <a:t>9.1% </a:t>
            </a:r>
          </a:p>
        </p:txBody>
      </p:sp>
      <p:sp>
        <p:nvSpPr>
          <p:cNvPr id="55" name="Text Placeholder 54"/>
          <p:cNvSpPr>
            <a:spLocks noGrp="1"/>
          </p:cNvSpPr>
          <p:nvPr>
            <p:ph type="body" idx="10"/>
          </p:nvPr>
        </p:nvSpPr>
        <p:spPr>
          <a:xfrm>
            <a:off x="5152390" y="3258185"/>
            <a:ext cx="320675"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b="1" spc="40">
                <a:solidFill>
                  <a:srgbClr val="000000"/>
                </a:solidFill>
                <a:latin typeface="Arial" panose="02020603050405020304" pitchFamily="2"/>
              </a:rPr>
              <a:t>13.4% </a:t>
            </a:r>
          </a:p>
        </p:txBody>
      </p:sp>
      <p:sp>
        <p:nvSpPr>
          <p:cNvPr id="56" name="Text Placeholder 55"/>
          <p:cNvSpPr>
            <a:spLocks noGrp="1"/>
          </p:cNvSpPr>
          <p:nvPr>
            <p:ph type="body" idx="10"/>
          </p:nvPr>
        </p:nvSpPr>
        <p:spPr>
          <a:xfrm>
            <a:off x="5218430" y="3343910"/>
            <a:ext cx="309245" cy="57785"/>
          </a:xfrm>
          <a:prstGeom prst="rect">
            <a:avLst/>
          </a:prstGeom>
          <a:noFill/>
          <a:ln w="0" cmpd="sng">
            <a:noFill/>
            <a:prstDash val="solid"/>
          </a:ln>
        </p:spPr>
        <p:txBody>
          <a:bodyPr vert="horz" lIns="0" tIns="0" rIns="0" bIns="0" anchor="t"/>
          <a:lstStyle/>
          <a:p>
            <a:pPr marL="0" marR="0" indent="0" algn="l">
              <a:lnSpc>
                <a:spcPts val="500"/>
              </a:lnSpc>
              <a:spcAft>
                <a:spcPts val="0"/>
              </a:spcAft>
            </a:pPr>
            <a:r>
              <a:rPr lang="en-US" sz="600" b="1" spc="25">
                <a:solidFill>
                  <a:srgbClr val="000000"/>
                </a:solidFill>
                <a:latin typeface="Arial" panose="02020603050405020304" pitchFamily="2"/>
              </a:rPr>
              <a:t>12.9% </a:t>
            </a:r>
          </a:p>
        </p:txBody>
      </p:sp>
      <p:sp>
        <p:nvSpPr>
          <p:cNvPr id="57" name="Text Placeholder 56"/>
          <p:cNvSpPr>
            <a:spLocks noGrp="1"/>
          </p:cNvSpPr>
          <p:nvPr>
            <p:ph type="body" idx="10"/>
          </p:nvPr>
        </p:nvSpPr>
        <p:spPr>
          <a:xfrm>
            <a:off x="4957445" y="3349625"/>
            <a:ext cx="260985" cy="57785"/>
          </a:xfrm>
          <a:prstGeom prst="rect">
            <a:avLst/>
          </a:prstGeom>
          <a:noFill/>
          <a:ln w="0" cmpd="sng">
            <a:noFill/>
            <a:prstDash val="solid"/>
          </a:ln>
        </p:spPr>
        <p:txBody>
          <a:bodyPr vert="horz" lIns="0" tIns="0" rIns="0" bIns="0" anchor="t"/>
          <a:lstStyle/>
          <a:p>
            <a:pPr marL="0" marR="0" indent="0" algn="r">
              <a:lnSpc>
                <a:spcPts val="400"/>
              </a:lnSpc>
              <a:spcAft>
                <a:spcPts val="0"/>
              </a:spcAft>
            </a:pPr>
            <a:r>
              <a:rPr lang="en-US" sz="600" b="1" spc="-35">
                <a:solidFill>
                  <a:srgbClr val="000000"/>
                </a:solidFill>
                <a:latin typeface="Arial" panose="02020603050405020304" pitchFamily="2"/>
              </a:rPr>
              <a:t>12.3% </a:t>
            </a:r>
          </a:p>
        </p:txBody>
      </p:sp>
      <p:sp>
        <p:nvSpPr>
          <p:cNvPr id="58" name="Text Placeholder 57"/>
          <p:cNvSpPr>
            <a:spLocks noGrp="1"/>
          </p:cNvSpPr>
          <p:nvPr>
            <p:ph type="body" idx="10"/>
          </p:nvPr>
        </p:nvSpPr>
        <p:spPr>
          <a:xfrm>
            <a:off x="5527675" y="3355975"/>
            <a:ext cx="287020"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b="1" spc="0">
                <a:solidFill>
                  <a:srgbClr val="000000"/>
                </a:solidFill>
                <a:latin typeface="Arial" panose="02020603050405020304" pitchFamily="2"/>
              </a:rPr>
              <a:t>12.2% </a:t>
            </a:r>
          </a:p>
        </p:txBody>
      </p:sp>
      <p:sp>
        <p:nvSpPr>
          <p:cNvPr id="59" name="Text Placeholder 58"/>
          <p:cNvSpPr>
            <a:spLocks noGrp="1"/>
          </p:cNvSpPr>
          <p:nvPr>
            <p:ph type="body" idx="10"/>
          </p:nvPr>
        </p:nvSpPr>
        <p:spPr>
          <a:xfrm>
            <a:off x="4234815" y="3453130"/>
            <a:ext cx="287020" cy="58420"/>
          </a:xfrm>
          <a:prstGeom prst="rect">
            <a:avLst/>
          </a:prstGeom>
          <a:noFill/>
          <a:ln w="0" cmpd="sng">
            <a:noFill/>
            <a:prstDash val="solid"/>
          </a:ln>
        </p:spPr>
        <p:txBody>
          <a:bodyPr vert="horz" lIns="0" tIns="0" rIns="0" bIns="0" anchor="t"/>
          <a:lstStyle/>
          <a:p>
            <a:pPr marL="0" marR="0" indent="0" algn="l">
              <a:lnSpc>
                <a:spcPts val="500"/>
              </a:lnSpc>
              <a:spcAft>
                <a:spcPts val="0"/>
              </a:spcAft>
            </a:pPr>
            <a:r>
              <a:rPr lang="en-US" sz="600" b="1" spc="70">
                <a:solidFill>
                  <a:srgbClr val="000000"/>
                </a:solidFill>
                <a:latin typeface="Arial" panose="02020603050405020304" pitchFamily="2"/>
              </a:rPr>
              <a:t>8.1% </a:t>
            </a:r>
          </a:p>
        </p:txBody>
      </p:sp>
      <p:sp>
        <p:nvSpPr>
          <p:cNvPr id="60" name="Text Placeholder 59"/>
          <p:cNvSpPr>
            <a:spLocks noGrp="1"/>
          </p:cNvSpPr>
          <p:nvPr>
            <p:ph type="body" idx="10"/>
          </p:nvPr>
        </p:nvSpPr>
        <p:spPr>
          <a:xfrm>
            <a:off x="3750310" y="3483610"/>
            <a:ext cx="283845" cy="58420"/>
          </a:xfrm>
          <a:prstGeom prst="rect">
            <a:avLst/>
          </a:prstGeom>
          <a:noFill/>
          <a:ln w="0" cmpd="sng">
            <a:noFill/>
            <a:prstDash val="solid"/>
          </a:ln>
        </p:spPr>
        <p:txBody>
          <a:bodyPr vert="horz" lIns="0" tIns="0" rIns="0" bIns="0" anchor="t"/>
          <a:lstStyle/>
          <a:p>
            <a:pPr marL="0" marR="0" indent="0" algn="ctr">
              <a:lnSpc>
                <a:spcPts val="400"/>
              </a:lnSpc>
              <a:spcAft>
                <a:spcPts val="0"/>
              </a:spcAft>
            </a:pPr>
            <a:r>
              <a:rPr lang="en-US" sz="600" b="1" spc="65">
                <a:solidFill>
                  <a:srgbClr val="000000"/>
                </a:solidFill>
                <a:latin typeface="Arial" panose="02020603050405020304" pitchFamily="2"/>
              </a:rPr>
              <a:t>7.5% </a:t>
            </a:r>
          </a:p>
        </p:txBody>
      </p:sp>
      <p:sp>
        <p:nvSpPr>
          <p:cNvPr id="61" name="Text Placeholder 60"/>
          <p:cNvSpPr>
            <a:spLocks noGrp="1"/>
          </p:cNvSpPr>
          <p:nvPr>
            <p:ph type="body" idx="10"/>
          </p:nvPr>
        </p:nvSpPr>
        <p:spPr>
          <a:xfrm>
            <a:off x="4878070" y="3550920"/>
            <a:ext cx="283845"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b="1" spc="65">
                <a:solidFill>
                  <a:srgbClr val="000000"/>
                </a:solidFill>
                <a:latin typeface="Arial" panose="02020603050405020304" pitchFamily="2"/>
              </a:rPr>
              <a:t>7.9% </a:t>
            </a:r>
          </a:p>
        </p:txBody>
      </p:sp>
      <p:sp>
        <p:nvSpPr>
          <p:cNvPr id="62" name="Text Placeholder 61"/>
          <p:cNvSpPr>
            <a:spLocks noGrp="1"/>
          </p:cNvSpPr>
          <p:nvPr>
            <p:ph type="body" idx="10"/>
          </p:nvPr>
        </p:nvSpPr>
        <p:spPr>
          <a:xfrm>
            <a:off x="2323465" y="3593465"/>
            <a:ext cx="284480"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b="1" spc="65">
                <a:solidFill>
                  <a:srgbClr val="000000"/>
                </a:solidFill>
                <a:latin typeface="Arial" panose="02020603050405020304" pitchFamily="2"/>
              </a:rPr>
              <a:t>7.1% </a:t>
            </a:r>
          </a:p>
        </p:txBody>
      </p:sp>
      <p:sp>
        <p:nvSpPr>
          <p:cNvPr id="63" name="Text Placeholder 62"/>
          <p:cNvSpPr>
            <a:spLocks noGrp="1"/>
          </p:cNvSpPr>
          <p:nvPr>
            <p:ph type="body" idx="10"/>
          </p:nvPr>
        </p:nvSpPr>
        <p:spPr>
          <a:xfrm>
            <a:off x="4704715" y="3611880"/>
            <a:ext cx="226060"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b="1" spc="-20">
                <a:solidFill>
                  <a:srgbClr val="000000"/>
                </a:solidFill>
                <a:latin typeface="Arial" panose="02020603050405020304" pitchFamily="2"/>
              </a:rPr>
              <a:t>6.6% </a:t>
            </a:r>
          </a:p>
        </p:txBody>
      </p:sp>
      <p:sp>
        <p:nvSpPr>
          <p:cNvPr id="64" name="Text Placeholder 63"/>
          <p:cNvSpPr>
            <a:spLocks noGrp="1"/>
          </p:cNvSpPr>
          <p:nvPr>
            <p:ph type="body" idx="10"/>
          </p:nvPr>
        </p:nvSpPr>
        <p:spPr>
          <a:xfrm>
            <a:off x="3515360" y="3691255"/>
            <a:ext cx="262255" cy="57785"/>
          </a:xfrm>
          <a:prstGeom prst="rect">
            <a:avLst/>
          </a:prstGeom>
          <a:noFill/>
          <a:ln w="0" cmpd="sng">
            <a:noFill/>
            <a:prstDash val="solid"/>
          </a:ln>
        </p:spPr>
        <p:txBody>
          <a:bodyPr vert="horz" lIns="0" tIns="0" rIns="0" bIns="0" anchor="t"/>
          <a:lstStyle/>
          <a:p>
            <a:pPr marL="0" marR="0" indent="0" algn="r">
              <a:lnSpc>
                <a:spcPts val="500"/>
              </a:lnSpc>
              <a:spcAft>
                <a:spcPts val="0"/>
              </a:spcAft>
            </a:pPr>
            <a:r>
              <a:rPr lang="en-US" sz="600" b="1" spc="30">
                <a:solidFill>
                  <a:srgbClr val="000000"/>
                </a:solidFill>
                <a:latin typeface="Arial" panose="02020603050405020304" pitchFamily="2"/>
              </a:rPr>
              <a:t>4.8% </a:t>
            </a:r>
          </a:p>
        </p:txBody>
      </p:sp>
      <p:sp>
        <p:nvSpPr>
          <p:cNvPr id="65" name="Text Placeholder 64"/>
          <p:cNvSpPr>
            <a:spLocks noGrp="1"/>
          </p:cNvSpPr>
          <p:nvPr>
            <p:ph type="body" idx="10"/>
          </p:nvPr>
        </p:nvSpPr>
        <p:spPr>
          <a:xfrm>
            <a:off x="2192655" y="3764280"/>
            <a:ext cx="287020"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b="1" spc="70">
                <a:solidFill>
                  <a:srgbClr val="000000"/>
                </a:solidFill>
                <a:latin typeface="Arial" panose="02020603050405020304" pitchFamily="2"/>
              </a:rPr>
              <a:t>3.2% </a:t>
            </a:r>
          </a:p>
        </p:txBody>
      </p:sp>
      <p:sp>
        <p:nvSpPr>
          <p:cNvPr id="66" name="Text Placeholder 65"/>
          <p:cNvSpPr>
            <a:spLocks noGrp="1"/>
          </p:cNvSpPr>
          <p:nvPr>
            <p:ph type="body" idx="10"/>
          </p:nvPr>
        </p:nvSpPr>
        <p:spPr>
          <a:xfrm>
            <a:off x="3473450" y="3788410"/>
            <a:ext cx="231775" cy="58420"/>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b="1" spc="-10">
                <a:solidFill>
                  <a:srgbClr val="000000"/>
                </a:solidFill>
                <a:latin typeface="Arial" panose="02020603050405020304" pitchFamily="2"/>
              </a:rPr>
              <a:t>2.8% </a:t>
            </a:r>
          </a:p>
        </p:txBody>
      </p:sp>
      <p:sp>
        <p:nvSpPr>
          <p:cNvPr id="67" name="Text Placeholder 66"/>
          <p:cNvSpPr>
            <a:spLocks noGrp="1"/>
          </p:cNvSpPr>
          <p:nvPr>
            <p:ph type="body" idx="10"/>
          </p:nvPr>
        </p:nvSpPr>
        <p:spPr>
          <a:xfrm>
            <a:off x="2698750" y="3825240"/>
            <a:ext cx="262255" cy="57785"/>
          </a:xfrm>
          <a:prstGeom prst="rect">
            <a:avLst/>
          </a:prstGeom>
          <a:noFill/>
          <a:ln w="0" cmpd="sng">
            <a:noFill/>
            <a:prstDash val="solid"/>
          </a:ln>
        </p:spPr>
        <p:txBody>
          <a:bodyPr vert="horz" lIns="0" tIns="0" rIns="0" bIns="0" anchor="t"/>
          <a:lstStyle/>
          <a:p>
            <a:pPr marL="0" marR="0" indent="0" algn="r">
              <a:lnSpc>
                <a:spcPts val="400"/>
              </a:lnSpc>
              <a:spcAft>
                <a:spcPts val="0"/>
              </a:spcAft>
            </a:pPr>
            <a:r>
              <a:rPr lang="en-US" sz="600" b="1" spc="35">
                <a:solidFill>
                  <a:srgbClr val="000000"/>
                </a:solidFill>
                <a:latin typeface="Arial" panose="02020603050405020304" pitchFamily="2"/>
              </a:rPr>
              <a:t>2.1% </a:t>
            </a:r>
          </a:p>
        </p:txBody>
      </p:sp>
      <p:sp>
        <p:nvSpPr>
          <p:cNvPr id="68" name="Text Placeholder 67"/>
          <p:cNvSpPr>
            <a:spLocks noGrp="1"/>
          </p:cNvSpPr>
          <p:nvPr>
            <p:ph type="body" idx="10"/>
          </p:nvPr>
        </p:nvSpPr>
        <p:spPr>
          <a:xfrm>
            <a:off x="2445385" y="3837305"/>
            <a:ext cx="253365" cy="57785"/>
          </a:xfrm>
          <a:prstGeom prst="rect">
            <a:avLst/>
          </a:prstGeom>
          <a:noFill/>
          <a:ln w="0" cmpd="sng">
            <a:noFill/>
            <a:prstDash val="solid"/>
          </a:ln>
        </p:spPr>
        <p:txBody>
          <a:bodyPr vert="horz" lIns="0" tIns="0" rIns="0" bIns="0" anchor="t"/>
          <a:lstStyle/>
          <a:p>
            <a:pPr marL="0" marR="0" indent="0" algn="r">
              <a:lnSpc>
                <a:spcPts val="400"/>
              </a:lnSpc>
              <a:spcAft>
                <a:spcPts val="0"/>
              </a:spcAft>
            </a:pPr>
            <a:r>
              <a:rPr lang="en-US" sz="600" b="1" spc="10">
                <a:solidFill>
                  <a:srgbClr val="000000"/>
                </a:solidFill>
                <a:latin typeface="Arial" panose="02020603050405020304" pitchFamily="2"/>
              </a:rPr>
              <a:t>1.6% </a:t>
            </a:r>
          </a:p>
        </p:txBody>
      </p:sp>
      <p:sp>
        <p:nvSpPr>
          <p:cNvPr id="69" name="Text Placeholder 68"/>
          <p:cNvSpPr>
            <a:spLocks noGrp="1"/>
          </p:cNvSpPr>
          <p:nvPr>
            <p:ph type="body" idx="10"/>
          </p:nvPr>
        </p:nvSpPr>
        <p:spPr>
          <a:xfrm>
            <a:off x="2673985" y="3569335"/>
            <a:ext cx="231775" cy="57785"/>
          </a:xfrm>
          <a:prstGeom prst="rect">
            <a:avLst/>
          </a:prstGeom>
          <a:noFill/>
          <a:ln w="0" cmpd="sng">
            <a:noFill/>
            <a:prstDash val="solid"/>
          </a:ln>
        </p:spPr>
        <p:txBody>
          <a:bodyPr vert="horz" lIns="0" tIns="0" rIns="0" bIns="0" anchor="t"/>
          <a:lstStyle/>
          <a:p>
            <a:pPr marL="0" marR="0" indent="0" algn="r">
              <a:lnSpc>
                <a:spcPts val="400"/>
              </a:lnSpc>
              <a:spcAft>
                <a:spcPts val="0"/>
              </a:spcAft>
            </a:pPr>
            <a:r>
              <a:rPr lang="en-US" sz="600" b="1" spc="-15">
                <a:solidFill>
                  <a:srgbClr val="000000"/>
                </a:solidFill>
                <a:latin typeface="Arial" panose="02020603050405020304" pitchFamily="2"/>
              </a:rPr>
              <a:t>5.7% </a:t>
            </a:r>
          </a:p>
        </p:txBody>
      </p:sp>
      <p:sp>
        <p:nvSpPr>
          <p:cNvPr id="70" name="Text Placeholder 69"/>
          <p:cNvSpPr>
            <a:spLocks noGrp="1"/>
          </p:cNvSpPr>
          <p:nvPr>
            <p:ph type="body" idx="10"/>
          </p:nvPr>
        </p:nvSpPr>
        <p:spPr>
          <a:xfrm>
            <a:off x="3877310" y="3770630"/>
            <a:ext cx="200660" cy="57785"/>
          </a:xfrm>
          <a:prstGeom prst="rect">
            <a:avLst/>
          </a:prstGeom>
          <a:noFill/>
          <a:ln w="0" cmpd="sng">
            <a:noFill/>
            <a:prstDash val="solid"/>
          </a:ln>
        </p:spPr>
        <p:txBody>
          <a:bodyPr vert="horz" lIns="0" tIns="0" rIns="0" bIns="0" anchor="t"/>
          <a:lstStyle/>
          <a:p>
            <a:pPr marL="0" marR="0" indent="0" algn="ctr">
              <a:lnSpc>
                <a:spcPts val="400"/>
              </a:lnSpc>
              <a:spcAft>
                <a:spcPts val="0"/>
              </a:spcAft>
            </a:pPr>
            <a:r>
              <a:rPr lang="en-US" sz="600" b="1" spc="-60">
                <a:solidFill>
                  <a:srgbClr val="000000"/>
                </a:solidFill>
                <a:latin typeface="Arial" panose="02020603050405020304" pitchFamily="2"/>
              </a:rPr>
              <a:t>6.0% </a:t>
            </a:r>
          </a:p>
        </p:txBody>
      </p:sp>
      <p:sp>
        <p:nvSpPr>
          <p:cNvPr id="71" name="Text Placeholder 70"/>
          <p:cNvSpPr>
            <a:spLocks noGrp="1"/>
          </p:cNvSpPr>
          <p:nvPr>
            <p:ph type="body" idx="10"/>
          </p:nvPr>
        </p:nvSpPr>
        <p:spPr>
          <a:xfrm>
            <a:off x="3705225" y="3788410"/>
            <a:ext cx="172085" cy="58420"/>
          </a:xfrm>
          <a:prstGeom prst="rect">
            <a:avLst/>
          </a:prstGeom>
          <a:noFill/>
          <a:ln w="0" cmpd="sng">
            <a:noFill/>
            <a:prstDash val="solid"/>
          </a:ln>
        </p:spPr>
        <p:txBody>
          <a:bodyPr vert="horz" lIns="0" tIns="0" rIns="0" bIns="0" anchor="t"/>
          <a:lstStyle/>
          <a:p>
            <a:pPr marL="0" marR="0" indent="0" algn="ctr">
              <a:lnSpc>
                <a:spcPts val="400"/>
              </a:lnSpc>
              <a:spcAft>
                <a:spcPts val="0"/>
              </a:spcAft>
            </a:pPr>
            <a:r>
              <a:rPr lang="en-US" sz="600" b="1" spc="-110">
                <a:solidFill>
                  <a:srgbClr val="000000"/>
                </a:solidFill>
                <a:latin typeface="Arial" panose="02020603050405020304" pitchFamily="2"/>
              </a:rPr>
              <a:t>5.6% </a:t>
            </a:r>
          </a:p>
        </p:txBody>
      </p:sp>
      <p:sp>
        <p:nvSpPr>
          <p:cNvPr id="72" name="Text Placeholder 71"/>
          <p:cNvSpPr>
            <a:spLocks noGrp="1"/>
          </p:cNvSpPr>
          <p:nvPr>
            <p:ph type="body" idx="10"/>
          </p:nvPr>
        </p:nvSpPr>
        <p:spPr>
          <a:xfrm>
            <a:off x="905510" y="4760595"/>
            <a:ext cx="5955030" cy="332105"/>
          </a:xfrm>
          <a:prstGeom prst="rect">
            <a:avLst/>
          </a:prstGeom>
          <a:noFill/>
          <a:ln w="0" cmpd="sng">
            <a:noFill/>
            <a:prstDash val="solid"/>
          </a:ln>
        </p:spPr>
        <p:txBody>
          <a:bodyPr vert="horz" lIns="0" tIns="52705" rIns="0" bIns="0" anchor="t"/>
          <a:lstStyle/>
          <a:p>
            <a:pPr marL="1143000" marR="0" indent="0" algn="l">
              <a:lnSpc>
                <a:spcPts val="1300"/>
              </a:lnSpc>
              <a:spcAft>
                <a:spcPts val="815"/>
              </a:spcAft>
            </a:pPr>
            <a:r>
              <a:rPr lang="en-US" sz="1100" spc="0">
                <a:solidFill>
                  <a:srgbClr val="000000"/>
                </a:solidFill>
                <a:latin typeface="Thorndale AMT" panose="02020603050405020304" pitchFamily="1"/>
              </a:rPr>
              <a:t>Data Source: Nebraska Electronic Disease Surveillance System (NEDSS)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67310" y="42545"/>
            <a:ext cx="12100560" cy="6766560"/>
          </a:xfrm>
          <a:prstGeom prst="rect">
            <a:avLst/>
          </a:prstGeom>
          <a:noFill/>
          <a:ln w="12065" cmpd="sng">
            <a:solidFill>
              <a:srgbClr val="000000"/>
            </a:solidFill>
            <a:prstDash val="solid"/>
          </a:ln>
        </p:spPr>
        <p:txBody>
          <a:bodyPr vert="horz" lIns="0" tIns="0" rIns="0" bIns="0" anchor="t"/>
          <a:lstStyle/>
          <a:p>
            <a:endParaRPr/>
          </a:p>
        </p:txBody>
      </p:sp>
      <p:pic>
        <p:nvPicPr>
          <p:cNvPr id="4" name="Picture 3"/>
          <p:cNvPicPr/>
          <p:nvPr/>
        </p:nvPicPr>
        <p:blipFill>
          <a:blip r:embed="rId2"/>
          <a:stretch>
            <a:fillRect/>
          </a:stretch>
        </p:blipFill>
        <p:spPr>
          <a:xfrm>
            <a:off x="67310" y="42545"/>
            <a:ext cx="12100560" cy="6766560"/>
          </a:xfrm>
          <a:prstGeom prst="rect">
            <a:avLst/>
          </a:prstGeom>
        </p:spPr>
      </p:pic>
      <p:sp>
        <p:nvSpPr>
          <p:cNvPr id="93" name="Text Placeholder 92"/>
          <p:cNvSpPr>
            <a:spLocks noGrp="1"/>
          </p:cNvSpPr>
          <p:nvPr>
            <p:ph type="body" idx="10"/>
          </p:nvPr>
        </p:nvSpPr>
        <p:spPr>
          <a:xfrm>
            <a:off x="10204450" y="2633345"/>
            <a:ext cx="274320" cy="6350"/>
          </a:xfrm>
          <a:prstGeom prst="rect">
            <a:avLst/>
          </a:prstGeom>
          <a:solidFill>
            <a:srgbClr val="FEEFDB"/>
          </a:solidFill>
          <a:ln w="0" cmpd="sng">
            <a:noFill/>
            <a:prstDash val="solid"/>
          </a:ln>
        </p:spPr>
        <p:txBody>
          <a:bodyPr vert="horz" lIns="0" tIns="0" rIns="0" bIns="0" anchor="t"/>
          <a:lstStyle/>
          <a:p>
            <a:endParaRPr/>
          </a:p>
        </p:txBody>
      </p:sp>
      <p:sp>
        <p:nvSpPr>
          <p:cNvPr id="5" name="Text Placeholder 4"/>
          <p:cNvSpPr>
            <a:spLocks noGrp="1"/>
          </p:cNvSpPr>
          <p:nvPr>
            <p:ph type="body" idx="10"/>
          </p:nvPr>
        </p:nvSpPr>
        <p:spPr>
          <a:xfrm>
            <a:off x="1090930" y="1450975"/>
            <a:ext cx="902335" cy="902335"/>
          </a:xfrm>
          <a:prstGeom prst="rect">
            <a:avLst/>
          </a:prstGeom>
          <a:solidFill>
            <a:srgbClr val="FFFFFF"/>
          </a:solidFill>
          <a:ln w="8890" cmpd="sng">
            <a:solidFill>
              <a:srgbClr val="020202"/>
            </a:solidFill>
            <a:prstDash val="solid"/>
          </a:ln>
        </p:spPr>
        <p:txBody>
          <a:bodyPr vert="horz" lIns="0" tIns="240030" rIns="0" bIns="0" anchor="t"/>
          <a:lstStyle/>
          <a:p>
            <a:pPr marL="0" marR="0" indent="0" algn="ctr">
              <a:lnSpc>
                <a:spcPts val="1000"/>
              </a:lnSpc>
              <a:spcAft>
                <a:spcPts val="0"/>
              </a:spcAft>
            </a:pPr>
            <a:r>
              <a:rPr lang="en-US" sz="850" spc="90">
                <a:solidFill>
                  <a:srgbClr val="000000"/>
                </a:solidFill>
                <a:latin typeface="Verdana" panose="02020603050405020304" pitchFamily="2"/>
              </a:rPr>
              <a:t>Dawes </a:t>
            </a:r>
          </a:p>
          <a:p>
            <a:pPr marL="0" marR="0" indent="0" algn="ctr">
              <a:lnSpc>
                <a:spcPts val="1000"/>
              </a:lnSpc>
              <a:spcBef>
                <a:spcPts val="60"/>
              </a:spcBef>
              <a:spcAft>
                <a:spcPts val="0"/>
              </a:spcAft>
            </a:pPr>
            <a:r>
              <a:rPr lang="en-US" sz="850" spc="90">
                <a:solidFill>
                  <a:srgbClr val="000000"/>
                </a:solidFill>
                <a:latin typeface="Verdana" panose="02020603050405020304" pitchFamily="2"/>
              </a:rPr>
              <a:t>0/40 </a:t>
            </a:r>
          </a:p>
          <a:p>
            <a:pPr marL="0" marR="0" indent="0" algn="ctr">
              <a:lnSpc>
                <a:spcPts val="1000"/>
              </a:lnSpc>
              <a:spcBef>
                <a:spcPts val="70"/>
              </a:spcBef>
              <a:spcAft>
                <a:spcPts val="1885"/>
              </a:spcAft>
            </a:pPr>
            <a:r>
              <a:rPr lang="en-US" sz="850" spc="180">
                <a:solidFill>
                  <a:srgbClr val="000000"/>
                </a:solidFill>
                <a:latin typeface="Verdana" panose="02020603050405020304" pitchFamily="2"/>
              </a:rPr>
              <a:t>0% </a:t>
            </a:r>
          </a:p>
        </p:txBody>
      </p:sp>
      <p:sp>
        <p:nvSpPr>
          <p:cNvPr id="6" name="Text Placeholder 5"/>
          <p:cNvSpPr>
            <a:spLocks noGrp="1"/>
          </p:cNvSpPr>
          <p:nvPr>
            <p:ph type="body" idx="10"/>
          </p:nvPr>
        </p:nvSpPr>
        <p:spPr>
          <a:xfrm>
            <a:off x="560705" y="2072640"/>
            <a:ext cx="286385" cy="356870"/>
          </a:xfrm>
          <a:prstGeom prst="rect">
            <a:avLst/>
          </a:prstGeom>
          <a:solidFill>
            <a:srgbClr val="FFFFFF"/>
          </a:solidFill>
          <a:ln w="0" cmpd="sng">
            <a:noFill/>
            <a:prstDash val="solid"/>
          </a:ln>
        </p:spPr>
        <p:txBody>
          <a:bodyPr vert="horz" lIns="0" tIns="0" rIns="0" bIns="0" anchor="t"/>
          <a:lstStyle/>
          <a:p>
            <a:pPr marL="0" marR="0" indent="0" algn="l">
              <a:lnSpc>
                <a:spcPts val="800"/>
              </a:lnSpc>
              <a:spcAft>
                <a:spcPts val="0"/>
              </a:spcAft>
            </a:pPr>
            <a:r>
              <a:rPr lang="en-US" sz="850" spc="-114">
                <a:solidFill>
                  <a:srgbClr val="000000"/>
                </a:solidFill>
                <a:latin typeface="Verdana" panose="02020603050405020304" pitchFamily="2"/>
              </a:rPr>
              <a:t>Sioux </a:t>
            </a:r>
          </a:p>
          <a:p>
            <a:pPr marL="0" marR="0" indent="0" algn="l">
              <a:lnSpc>
                <a:spcPts val="1000"/>
              </a:lnSpc>
              <a:spcBef>
                <a:spcPts val="25"/>
              </a:spcBef>
              <a:spcAft>
                <a:spcPts val="0"/>
              </a:spcAft>
            </a:pPr>
            <a:r>
              <a:rPr lang="en-US" sz="850" spc="50">
                <a:solidFill>
                  <a:srgbClr val="000000"/>
                </a:solidFill>
                <a:latin typeface="Verdana" panose="02020603050405020304" pitchFamily="2"/>
              </a:rPr>
              <a:t>0/1 </a:t>
            </a:r>
          </a:p>
          <a:p>
            <a:pPr marL="0" marR="0" indent="0" algn="l">
              <a:lnSpc>
                <a:spcPts val="800"/>
              </a:lnSpc>
              <a:spcBef>
                <a:spcPts val="60"/>
              </a:spcBef>
              <a:spcAft>
                <a:spcPts val="0"/>
              </a:spcAft>
            </a:pPr>
            <a:r>
              <a:rPr lang="en-US" sz="850" spc="75">
                <a:solidFill>
                  <a:srgbClr val="000000"/>
                </a:solidFill>
                <a:latin typeface="Verdana" panose="02020603050405020304" pitchFamily="2"/>
              </a:rPr>
              <a:t>0% </a:t>
            </a:r>
          </a:p>
        </p:txBody>
      </p:sp>
      <p:sp>
        <p:nvSpPr>
          <p:cNvPr id="7" name="Text Placeholder 6"/>
          <p:cNvSpPr>
            <a:spLocks noGrp="1"/>
          </p:cNvSpPr>
          <p:nvPr>
            <p:ph type="body" idx="10"/>
          </p:nvPr>
        </p:nvSpPr>
        <p:spPr>
          <a:xfrm>
            <a:off x="2861945" y="5848985"/>
            <a:ext cx="966470" cy="539750"/>
          </a:xfrm>
          <a:prstGeom prst="rect">
            <a:avLst/>
          </a:prstGeom>
          <a:solidFill>
            <a:srgbClr val="FFFFFF"/>
          </a:solidFill>
          <a:ln w="12065" cmpd="sng">
            <a:solidFill>
              <a:srgbClr val="282625"/>
            </a:solidFill>
            <a:prstDash val="solid"/>
          </a:ln>
        </p:spPr>
        <p:txBody>
          <a:bodyPr vert="horz" lIns="0" tIns="81915" rIns="0" bIns="0" anchor="t"/>
          <a:lstStyle/>
          <a:p>
            <a:pPr marL="0" marR="0" indent="0" algn="ctr">
              <a:lnSpc>
                <a:spcPts val="1000"/>
              </a:lnSpc>
              <a:spcAft>
                <a:spcPts val="0"/>
              </a:spcAft>
            </a:pPr>
            <a:r>
              <a:rPr lang="en-US" sz="850" spc="85">
                <a:solidFill>
                  <a:srgbClr val="000000"/>
                </a:solidFill>
                <a:latin typeface="Verdana" panose="02020603050405020304" pitchFamily="2"/>
              </a:rPr>
              <a:t>Dundy </a:t>
            </a:r>
          </a:p>
          <a:p>
            <a:pPr marL="0" marR="0" indent="0" algn="ctr">
              <a:lnSpc>
                <a:spcPts val="1000"/>
              </a:lnSpc>
              <a:spcBef>
                <a:spcPts val="30"/>
              </a:spcBef>
              <a:spcAft>
                <a:spcPts val="0"/>
              </a:spcAft>
            </a:pPr>
            <a:r>
              <a:rPr lang="en-US" sz="850" spc="100">
                <a:solidFill>
                  <a:srgbClr val="000000"/>
                </a:solidFill>
                <a:latin typeface="Verdana" panose="02020603050405020304" pitchFamily="2"/>
              </a:rPr>
              <a:t>0/26 </a:t>
            </a:r>
          </a:p>
          <a:p>
            <a:pPr marL="0" marR="0" indent="0" algn="ctr">
              <a:lnSpc>
                <a:spcPts val="1000"/>
              </a:lnSpc>
              <a:spcBef>
                <a:spcPts val="55"/>
              </a:spcBef>
              <a:spcAft>
                <a:spcPts val="250"/>
              </a:spcAft>
            </a:pPr>
            <a:r>
              <a:rPr lang="en-US" sz="850" spc="185">
                <a:solidFill>
                  <a:srgbClr val="000000"/>
                </a:solidFill>
                <a:latin typeface="Verdana" panose="02020603050405020304" pitchFamily="2"/>
              </a:rPr>
              <a:t>0% </a:t>
            </a:r>
          </a:p>
        </p:txBody>
      </p:sp>
      <p:sp>
        <p:nvSpPr>
          <p:cNvPr id="8" name="Text Placeholder 7"/>
          <p:cNvSpPr>
            <a:spLocks noGrp="1"/>
          </p:cNvSpPr>
          <p:nvPr>
            <p:ph type="body" idx="10"/>
          </p:nvPr>
        </p:nvSpPr>
        <p:spPr>
          <a:xfrm>
            <a:off x="408305" y="6205855"/>
            <a:ext cx="1054735" cy="304800"/>
          </a:xfrm>
          <a:prstGeom prst="rect">
            <a:avLst/>
          </a:prstGeom>
          <a:solidFill>
            <a:srgbClr val="FFFFFF"/>
          </a:solidFill>
          <a:ln w="0" cmpd="sng">
            <a:noFill/>
            <a:prstDash val="solid"/>
          </a:ln>
        </p:spPr>
        <p:txBody>
          <a:bodyPr vert="horz" lIns="0" tIns="0" rIns="0" bIns="0" anchor="t"/>
          <a:lstStyle/>
          <a:p>
            <a:pPr marL="0" marR="0" indent="0" algn="l">
              <a:lnSpc>
                <a:spcPts val="1100"/>
              </a:lnSpc>
              <a:spcAft>
                <a:spcPts val="0"/>
              </a:spcAft>
            </a:pPr>
            <a:r>
              <a:rPr lang="en-US" sz="1000" spc="0">
                <a:solidFill>
                  <a:srgbClr val="000000"/>
                </a:solidFill>
                <a:latin typeface="Verdana" panose="02020603050405020304" pitchFamily="2"/>
              </a:rPr>
              <a:t>Data Source: Nebraska DHHS </a:t>
            </a:r>
          </a:p>
        </p:txBody>
      </p:sp>
      <p:sp>
        <p:nvSpPr>
          <p:cNvPr id="9" name="Text Placeholder 8"/>
          <p:cNvSpPr>
            <a:spLocks noGrp="1"/>
          </p:cNvSpPr>
          <p:nvPr>
            <p:ph type="body" idx="10"/>
          </p:nvPr>
        </p:nvSpPr>
        <p:spPr>
          <a:xfrm>
            <a:off x="408305" y="6510655"/>
            <a:ext cx="3203575" cy="130810"/>
          </a:xfrm>
          <a:prstGeom prst="rect">
            <a:avLst/>
          </a:prstGeom>
          <a:solidFill>
            <a:srgbClr val="FFFFFF"/>
          </a:solidFill>
          <a:ln w="0" cmpd="sng">
            <a:noFill/>
            <a:prstDash val="solid"/>
          </a:ln>
        </p:spPr>
        <p:txBody>
          <a:bodyPr vert="horz" lIns="0" tIns="1905" rIns="0" bIns="0" anchor="t"/>
          <a:lstStyle/>
          <a:p>
            <a:pPr marL="0" marR="0" indent="0" algn="l">
              <a:lnSpc>
                <a:spcPts val="1200"/>
              </a:lnSpc>
              <a:spcAft>
                <a:spcPts val="0"/>
              </a:spcAft>
            </a:pPr>
            <a:r>
              <a:rPr lang="en-US" sz="1000" spc="-5">
                <a:solidFill>
                  <a:srgbClr val="000000"/>
                </a:solidFill>
                <a:latin typeface="Verdana" panose="02020603050405020304" pitchFamily="2"/>
              </a:rPr>
              <a:t>Nebraska Electronic Disease Surveillance System </a:t>
            </a:r>
          </a:p>
        </p:txBody>
      </p:sp>
      <p:sp>
        <p:nvSpPr>
          <p:cNvPr id="10" name="Text Placeholder 9"/>
          <p:cNvSpPr>
            <a:spLocks noGrp="1"/>
          </p:cNvSpPr>
          <p:nvPr>
            <p:ph type="body" idx="10"/>
          </p:nvPr>
        </p:nvSpPr>
        <p:spPr>
          <a:xfrm>
            <a:off x="487680" y="4191000"/>
            <a:ext cx="372110" cy="359410"/>
          </a:xfrm>
          <a:prstGeom prst="rect">
            <a:avLst/>
          </a:prstGeom>
          <a:solidFill>
            <a:srgbClr val="FEEFDB"/>
          </a:solidFill>
          <a:ln w="0" cmpd="sng">
            <a:noFill/>
            <a:prstDash val="solid"/>
          </a:ln>
        </p:spPr>
        <p:txBody>
          <a:bodyPr vert="horz" lIns="0" tIns="0" rIns="0" bIns="0" anchor="t"/>
          <a:lstStyle/>
          <a:p>
            <a:pPr marL="0" marR="0" indent="0" algn="l">
              <a:lnSpc>
                <a:spcPts val="800"/>
              </a:lnSpc>
              <a:spcAft>
                <a:spcPts val="0"/>
              </a:spcAft>
            </a:pPr>
            <a:r>
              <a:rPr lang="en-US" sz="850" spc="-100">
                <a:solidFill>
                  <a:srgbClr val="000000"/>
                </a:solidFill>
                <a:latin typeface="Verdana" panose="02020603050405020304" pitchFamily="2"/>
              </a:rPr>
              <a:t>Kimball </a:t>
            </a:r>
          </a:p>
          <a:p>
            <a:pPr marL="0" marR="0" indent="0" algn="l">
              <a:lnSpc>
                <a:spcPts val="1000"/>
              </a:lnSpc>
              <a:spcBef>
                <a:spcPts val="70"/>
              </a:spcBef>
              <a:spcAft>
                <a:spcPts val="0"/>
              </a:spcAft>
            </a:pPr>
            <a:r>
              <a:rPr lang="en-US" sz="850" spc="65">
                <a:solidFill>
                  <a:srgbClr val="000000"/>
                </a:solidFill>
                <a:latin typeface="Verdana" panose="02020603050405020304" pitchFamily="2"/>
              </a:rPr>
              <a:t>9/86 </a:t>
            </a:r>
          </a:p>
          <a:p>
            <a:pPr marL="0" marR="0" indent="0" algn="l">
              <a:lnSpc>
                <a:spcPts val="900"/>
              </a:lnSpc>
              <a:spcBef>
                <a:spcPts val="25"/>
              </a:spcBef>
              <a:spcAft>
                <a:spcPts val="0"/>
              </a:spcAft>
            </a:pPr>
            <a:r>
              <a:rPr lang="en-US" sz="850" spc="-90">
                <a:solidFill>
                  <a:srgbClr val="000000"/>
                </a:solidFill>
                <a:latin typeface="Verdana" panose="02020603050405020304" pitchFamily="2"/>
              </a:rPr>
              <a:t>10.5% </a:t>
            </a:r>
          </a:p>
        </p:txBody>
      </p:sp>
      <p:sp>
        <p:nvSpPr>
          <p:cNvPr id="11" name="Text Placeholder 10"/>
          <p:cNvSpPr>
            <a:spLocks noGrp="1"/>
          </p:cNvSpPr>
          <p:nvPr>
            <p:ph type="body" idx="10"/>
          </p:nvPr>
        </p:nvSpPr>
        <p:spPr>
          <a:xfrm>
            <a:off x="1130935" y="4017010"/>
            <a:ext cx="1009015" cy="695325"/>
          </a:xfrm>
          <a:prstGeom prst="rect">
            <a:avLst/>
          </a:prstGeom>
          <a:solidFill>
            <a:srgbClr val="FEEFDB"/>
          </a:solidFill>
          <a:ln w="0" cmpd="sng">
            <a:noFill/>
            <a:prstDash val="solid"/>
          </a:ln>
        </p:spPr>
        <p:txBody>
          <a:bodyPr vert="horz" lIns="0" tIns="175260" rIns="0" bIns="0" anchor="t"/>
          <a:lstStyle/>
          <a:p>
            <a:pPr marL="0" marR="0" indent="0" algn="ctr">
              <a:lnSpc>
                <a:spcPts val="1000"/>
              </a:lnSpc>
              <a:spcAft>
                <a:spcPts val="0"/>
              </a:spcAft>
            </a:pPr>
            <a:r>
              <a:rPr lang="en-US" sz="850" spc="-15">
                <a:solidFill>
                  <a:srgbClr val="000000"/>
                </a:solidFill>
                <a:latin typeface="Verdana" panose="02020603050405020304" pitchFamily="2"/>
              </a:rPr>
              <a:t>Cheyenne </a:t>
            </a:r>
          </a:p>
          <a:p>
            <a:pPr marL="0" marR="0" indent="0" algn="ctr">
              <a:lnSpc>
                <a:spcPts val="1000"/>
              </a:lnSpc>
              <a:spcBef>
                <a:spcPts val="35"/>
              </a:spcBef>
              <a:spcAft>
                <a:spcPts val="0"/>
              </a:spcAft>
            </a:pPr>
            <a:r>
              <a:rPr lang="en-US" sz="850" spc="-30">
                <a:solidFill>
                  <a:srgbClr val="000000"/>
                </a:solidFill>
                <a:latin typeface="Verdana" panose="02020603050405020304" pitchFamily="2"/>
              </a:rPr>
              <a:t>7/192 </a:t>
            </a:r>
          </a:p>
          <a:p>
            <a:pPr marL="0" marR="0" indent="0" algn="ctr">
              <a:lnSpc>
                <a:spcPts val="1000"/>
              </a:lnSpc>
              <a:spcBef>
                <a:spcPts val="55"/>
              </a:spcBef>
              <a:spcAft>
                <a:spcPts val="900"/>
              </a:spcAft>
            </a:pPr>
            <a:r>
              <a:rPr lang="en-US" sz="850" spc="-95">
                <a:solidFill>
                  <a:srgbClr val="000000"/>
                </a:solidFill>
                <a:latin typeface="Verdana" panose="02020603050405020304" pitchFamily="2"/>
              </a:rPr>
              <a:t>3.6</a:t>
            </a:r>
            <a:r>
              <a:rPr lang="en-US" sz="850" spc="-95" baseline="30000">
                <a:solidFill>
                  <a:srgbClr val="000000"/>
                </a:solidFill>
                <a:latin typeface="Verdana" panose="02020603050405020304" pitchFamily="2"/>
              </a:rPr>
              <a:t>0</a:t>
            </a:r>
            <a:r>
              <a:rPr lang="en-US" sz="850" spc="-95">
                <a:solidFill>
                  <a:srgbClr val="000000"/>
                </a:solidFill>
                <a:latin typeface="Verdana" panose="02020603050405020304" pitchFamily="2"/>
              </a:rPr>
              <a:t>/0 </a:t>
            </a:r>
          </a:p>
        </p:txBody>
      </p:sp>
      <p:sp>
        <p:nvSpPr>
          <p:cNvPr id="12" name="Text Placeholder 11"/>
          <p:cNvSpPr>
            <a:spLocks noGrp="1"/>
          </p:cNvSpPr>
          <p:nvPr>
            <p:ph type="body" idx="10"/>
          </p:nvPr>
        </p:nvSpPr>
        <p:spPr>
          <a:xfrm>
            <a:off x="5699760" y="5394960"/>
            <a:ext cx="374650" cy="359410"/>
          </a:xfrm>
          <a:prstGeom prst="rect">
            <a:avLst/>
          </a:prstGeom>
          <a:solidFill>
            <a:srgbClr val="FEEFDB"/>
          </a:solidFill>
          <a:ln w="0" cmpd="sng">
            <a:noFill/>
            <a:prstDash val="solid"/>
          </a:ln>
        </p:spPr>
        <p:txBody>
          <a:bodyPr vert="horz" lIns="0" tIns="0" rIns="0" bIns="0" anchor="t"/>
          <a:lstStyle/>
          <a:p>
            <a:pPr marL="0" marR="0" indent="0" algn="l">
              <a:lnSpc>
                <a:spcPts val="800"/>
              </a:lnSpc>
              <a:spcAft>
                <a:spcPts val="0"/>
              </a:spcAft>
            </a:pPr>
            <a:r>
              <a:rPr lang="en-US" sz="850" spc="-90">
                <a:solidFill>
                  <a:srgbClr val="000000"/>
                </a:solidFill>
                <a:latin typeface="Verdana" panose="02020603050405020304" pitchFamily="2"/>
              </a:rPr>
              <a:t>Gosper </a:t>
            </a:r>
          </a:p>
          <a:p>
            <a:pPr marL="0" marR="0" indent="0" algn="l">
              <a:lnSpc>
                <a:spcPts val="1000"/>
              </a:lnSpc>
              <a:spcBef>
                <a:spcPts val="35"/>
              </a:spcBef>
              <a:spcAft>
                <a:spcPts val="0"/>
              </a:spcAft>
            </a:pPr>
            <a:r>
              <a:rPr lang="en-US" sz="850" spc="-35">
                <a:solidFill>
                  <a:srgbClr val="000000"/>
                </a:solidFill>
                <a:latin typeface="Verdana" panose="02020603050405020304" pitchFamily="2"/>
              </a:rPr>
              <a:t>12/48 </a:t>
            </a:r>
          </a:p>
          <a:p>
            <a:pPr marL="0" marR="0" indent="0" algn="l">
              <a:lnSpc>
                <a:spcPts val="900"/>
              </a:lnSpc>
              <a:spcBef>
                <a:spcPts val="60"/>
              </a:spcBef>
              <a:spcAft>
                <a:spcPts val="0"/>
              </a:spcAft>
            </a:pPr>
            <a:r>
              <a:rPr lang="en-US" sz="850" spc="90">
                <a:solidFill>
                  <a:srgbClr val="000000"/>
                </a:solidFill>
                <a:latin typeface="Verdana" panose="02020603050405020304" pitchFamily="2"/>
              </a:rPr>
              <a:t>25% </a:t>
            </a:r>
          </a:p>
        </p:txBody>
      </p:sp>
      <p:sp>
        <p:nvSpPr>
          <p:cNvPr id="13" name="Text Placeholder 12"/>
          <p:cNvSpPr>
            <a:spLocks noGrp="1"/>
          </p:cNvSpPr>
          <p:nvPr>
            <p:ph type="body" idx="10"/>
          </p:nvPr>
        </p:nvSpPr>
        <p:spPr>
          <a:xfrm>
            <a:off x="4596130" y="5288280"/>
            <a:ext cx="1064260" cy="567055"/>
          </a:xfrm>
          <a:prstGeom prst="rect">
            <a:avLst/>
          </a:prstGeom>
          <a:solidFill>
            <a:srgbClr val="FEEFDB"/>
          </a:solidFill>
          <a:ln w="8890" cmpd="sng">
            <a:solidFill>
              <a:srgbClr val="716E69"/>
            </a:solidFill>
            <a:prstDash val="solid"/>
          </a:ln>
        </p:spPr>
        <p:txBody>
          <a:bodyPr vert="horz" lIns="0" tIns="62230" rIns="0" bIns="0" anchor="t"/>
          <a:lstStyle/>
          <a:p>
            <a:pPr marL="0" marR="0" indent="0" algn="ctr">
              <a:lnSpc>
                <a:spcPts val="1000"/>
              </a:lnSpc>
              <a:spcAft>
                <a:spcPts val="0"/>
              </a:spcAft>
            </a:pPr>
            <a:r>
              <a:rPr lang="en-US" sz="850" spc="55">
                <a:solidFill>
                  <a:srgbClr val="000000"/>
                </a:solidFill>
                <a:latin typeface="Verdana" panose="02020603050405020304" pitchFamily="2"/>
              </a:rPr>
              <a:t>Frontier </a:t>
            </a:r>
          </a:p>
          <a:p>
            <a:pPr marL="0" marR="0" indent="0" algn="ctr">
              <a:lnSpc>
                <a:spcPts val="1000"/>
              </a:lnSpc>
              <a:spcBef>
                <a:spcPts val="45"/>
              </a:spcBef>
              <a:spcAft>
                <a:spcPts val="0"/>
              </a:spcAft>
            </a:pPr>
            <a:r>
              <a:rPr lang="en-US" sz="850" spc="75">
                <a:solidFill>
                  <a:srgbClr val="000000"/>
                </a:solidFill>
                <a:latin typeface="Verdana" panose="02020603050405020304" pitchFamily="2"/>
              </a:rPr>
              <a:t>1/29 </a:t>
            </a:r>
          </a:p>
          <a:p>
            <a:pPr marL="0" marR="0" indent="0" algn="ctr">
              <a:lnSpc>
                <a:spcPts val="1000"/>
              </a:lnSpc>
              <a:spcBef>
                <a:spcPts val="70"/>
              </a:spcBef>
              <a:spcAft>
                <a:spcPts val="610"/>
              </a:spcAft>
            </a:pPr>
            <a:r>
              <a:rPr lang="en-US" sz="850" spc="100">
                <a:solidFill>
                  <a:srgbClr val="000000"/>
                </a:solidFill>
                <a:latin typeface="Verdana" panose="02020603050405020304" pitchFamily="2"/>
              </a:rPr>
              <a:t>3.4% </a:t>
            </a:r>
          </a:p>
        </p:txBody>
      </p:sp>
      <p:sp>
        <p:nvSpPr>
          <p:cNvPr id="14" name="Text Placeholder 13"/>
          <p:cNvSpPr>
            <a:spLocks noGrp="1"/>
          </p:cNvSpPr>
          <p:nvPr>
            <p:ph type="body" idx="10"/>
          </p:nvPr>
        </p:nvSpPr>
        <p:spPr>
          <a:xfrm>
            <a:off x="6842760" y="5428615"/>
            <a:ext cx="423545" cy="356235"/>
          </a:xfrm>
          <a:prstGeom prst="rect">
            <a:avLst/>
          </a:prstGeom>
          <a:solidFill>
            <a:srgbClr val="FEEFDB"/>
          </a:solidFill>
          <a:ln w="0" cmpd="sng">
            <a:noFill/>
            <a:prstDash val="solid"/>
          </a:ln>
        </p:spPr>
        <p:txBody>
          <a:bodyPr vert="horz" lIns="0" tIns="0" rIns="0" bIns="0" anchor="t"/>
          <a:lstStyle/>
          <a:p>
            <a:pPr marL="0" marR="0" indent="0" algn="l">
              <a:lnSpc>
                <a:spcPts val="900"/>
              </a:lnSpc>
              <a:spcAft>
                <a:spcPts val="0"/>
              </a:spcAft>
            </a:pPr>
            <a:r>
              <a:rPr lang="en-US" sz="850" spc="-95">
                <a:solidFill>
                  <a:srgbClr val="000000"/>
                </a:solidFill>
                <a:latin typeface="Verdana" panose="02020603050405020304" pitchFamily="2"/>
              </a:rPr>
              <a:t>Kearney </a:t>
            </a:r>
          </a:p>
          <a:p>
            <a:pPr marL="91440" marR="0" indent="0" algn="l">
              <a:lnSpc>
                <a:spcPts val="1000"/>
              </a:lnSpc>
              <a:spcBef>
                <a:spcPts val="20"/>
              </a:spcBef>
              <a:spcAft>
                <a:spcPts val="0"/>
              </a:spcAft>
            </a:pPr>
            <a:r>
              <a:rPr lang="en-US" sz="850" spc="-35">
                <a:solidFill>
                  <a:srgbClr val="000000"/>
                </a:solidFill>
                <a:latin typeface="Verdana" panose="02020603050405020304" pitchFamily="2"/>
              </a:rPr>
              <a:t>5/73 </a:t>
            </a:r>
          </a:p>
          <a:p>
            <a:pPr marL="91440" marR="0" indent="0" algn="l">
              <a:lnSpc>
                <a:spcPts val="800"/>
              </a:lnSpc>
              <a:spcBef>
                <a:spcPts val="35"/>
              </a:spcBef>
              <a:spcAft>
                <a:spcPts val="0"/>
              </a:spcAft>
            </a:pPr>
            <a:r>
              <a:rPr lang="en-US" sz="850" spc="-60">
                <a:solidFill>
                  <a:srgbClr val="000000"/>
                </a:solidFill>
                <a:latin typeface="Verdana" panose="02020603050405020304" pitchFamily="2"/>
              </a:rPr>
              <a:t>6.8% </a:t>
            </a:r>
          </a:p>
        </p:txBody>
      </p:sp>
      <p:sp>
        <p:nvSpPr>
          <p:cNvPr id="15" name="Text Placeholder 14"/>
          <p:cNvSpPr>
            <a:spLocks noGrp="1"/>
          </p:cNvSpPr>
          <p:nvPr>
            <p:ph type="body" idx="10"/>
          </p:nvPr>
        </p:nvSpPr>
        <p:spPr>
          <a:xfrm>
            <a:off x="6760210" y="5861050"/>
            <a:ext cx="597535" cy="548640"/>
          </a:xfrm>
          <a:prstGeom prst="rect">
            <a:avLst/>
          </a:prstGeom>
          <a:solidFill>
            <a:srgbClr val="FEEFDB"/>
          </a:solidFill>
          <a:ln w="0" cmpd="sng">
            <a:noFill/>
            <a:prstDash val="solid"/>
          </a:ln>
        </p:spPr>
        <p:txBody>
          <a:bodyPr vert="horz" lIns="0" tIns="68580" rIns="0" bIns="0" anchor="t"/>
          <a:lstStyle/>
          <a:p>
            <a:pPr marL="45720" marR="0" indent="0" algn="l">
              <a:lnSpc>
                <a:spcPts val="1000"/>
              </a:lnSpc>
              <a:spcAft>
                <a:spcPts val="0"/>
              </a:spcAft>
            </a:pPr>
            <a:r>
              <a:rPr lang="en-US" sz="850" spc="25">
                <a:solidFill>
                  <a:srgbClr val="000000"/>
                </a:solidFill>
                <a:latin typeface="Verdana" panose="02020603050405020304" pitchFamily="2"/>
              </a:rPr>
              <a:t>Franklin </a:t>
            </a:r>
          </a:p>
          <a:p>
            <a:pPr marL="137160" marR="0" indent="0" algn="l">
              <a:lnSpc>
                <a:spcPts val="1000"/>
              </a:lnSpc>
              <a:spcBef>
                <a:spcPts val="70"/>
              </a:spcBef>
              <a:spcAft>
                <a:spcPts val="0"/>
              </a:spcAft>
            </a:pPr>
            <a:r>
              <a:rPr lang="en-US" sz="850" spc="90">
                <a:solidFill>
                  <a:srgbClr val="000000"/>
                </a:solidFill>
                <a:latin typeface="Verdana" panose="02020603050405020304" pitchFamily="2"/>
              </a:rPr>
              <a:t>5/36 </a:t>
            </a:r>
          </a:p>
          <a:p>
            <a:pPr marL="91440" marR="0" indent="0" algn="l">
              <a:lnSpc>
                <a:spcPts val="1000"/>
              </a:lnSpc>
              <a:spcBef>
                <a:spcPts val="45"/>
              </a:spcBef>
              <a:spcAft>
                <a:spcPts val="495"/>
              </a:spcAft>
            </a:pPr>
            <a:r>
              <a:rPr lang="en-US" sz="850" spc="70">
                <a:solidFill>
                  <a:srgbClr val="000000"/>
                </a:solidFill>
                <a:latin typeface="Verdana" panose="02020603050405020304" pitchFamily="2"/>
              </a:rPr>
              <a:t>13.9% </a:t>
            </a:r>
          </a:p>
        </p:txBody>
      </p:sp>
      <p:sp>
        <p:nvSpPr>
          <p:cNvPr id="16" name="Text Placeholder 15"/>
          <p:cNvSpPr>
            <a:spLocks noGrp="1"/>
          </p:cNvSpPr>
          <p:nvPr>
            <p:ph type="body" idx="10"/>
          </p:nvPr>
        </p:nvSpPr>
        <p:spPr>
          <a:xfrm>
            <a:off x="6132830" y="5330825"/>
            <a:ext cx="609600" cy="521335"/>
          </a:xfrm>
          <a:prstGeom prst="rect">
            <a:avLst/>
          </a:prstGeom>
          <a:solidFill>
            <a:srgbClr val="FEEFDB"/>
          </a:solidFill>
          <a:ln w="0" cmpd="sng">
            <a:noFill/>
            <a:prstDash val="solid"/>
          </a:ln>
        </p:spPr>
        <p:txBody>
          <a:bodyPr vert="horz" lIns="0" tIns="62865" rIns="0" bIns="0" anchor="t"/>
          <a:lstStyle/>
          <a:p>
            <a:pPr marL="91440" marR="0" indent="0" algn="l">
              <a:lnSpc>
                <a:spcPts val="1000"/>
              </a:lnSpc>
              <a:spcAft>
                <a:spcPts val="0"/>
              </a:spcAft>
            </a:pPr>
            <a:r>
              <a:rPr lang="en-US" sz="850" spc="65">
                <a:solidFill>
                  <a:srgbClr val="000000"/>
                </a:solidFill>
                <a:latin typeface="Verdana" panose="02020603050405020304" pitchFamily="2"/>
              </a:rPr>
              <a:t>Phelps </a:t>
            </a:r>
          </a:p>
          <a:p>
            <a:pPr marL="91440" marR="0" indent="0" algn="l">
              <a:lnSpc>
                <a:spcPts val="1000"/>
              </a:lnSpc>
              <a:spcBef>
                <a:spcPts val="30"/>
              </a:spcBef>
              <a:spcAft>
                <a:spcPts val="0"/>
              </a:spcAft>
            </a:pPr>
            <a:r>
              <a:rPr lang="en-US" sz="850" spc="90">
                <a:solidFill>
                  <a:srgbClr val="000000"/>
                </a:solidFill>
                <a:latin typeface="Verdana" panose="02020603050405020304" pitchFamily="2"/>
              </a:rPr>
              <a:t>6/97 </a:t>
            </a:r>
          </a:p>
          <a:p>
            <a:pPr marL="91440" marR="0" indent="0" algn="l">
              <a:lnSpc>
                <a:spcPts val="1000"/>
              </a:lnSpc>
              <a:spcBef>
                <a:spcPts val="55"/>
              </a:spcBef>
              <a:spcAft>
                <a:spcPts val="395"/>
              </a:spcAft>
            </a:pPr>
            <a:r>
              <a:rPr lang="en-US" sz="850" spc="100">
                <a:solidFill>
                  <a:srgbClr val="000000"/>
                </a:solidFill>
                <a:latin typeface="Verdana" panose="02020603050405020304" pitchFamily="2"/>
              </a:rPr>
              <a:t>6.2% </a:t>
            </a:r>
          </a:p>
        </p:txBody>
      </p:sp>
      <p:sp>
        <p:nvSpPr>
          <p:cNvPr id="17" name="Text Placeholder 16"/>
          <p:cNvSpPr>
            <a:spLocks noGrp="1"/>
          </p:cNvSpPr>
          <p:nvPr>
            <p:ph type="body" idx="10"/>
          </p:nvPr>
        </p:nvSpPr>
        <p:spPr>
          <a:xfrm>
            <a:off x="6144895" y="5876290"/>
            <a:ext cx="597535" cy="524510"/>
          </a:xfrm>
          <a:prstGeom prst="rect">
            <a:avLst/>
          </a:prstGeom>
          <a:solidFill>
            <a:srgbClr val="FFFFFF"/>
          </a:solidFill>
          <a:ln w="0" cmpd="sng">
            <a:noFill/>
            <a:prstDash val="solid"/>
          </a:ln>
        </p:spPr>
        <p:txBody>
          <a:bodyPr vert="horz" lIns="0" tIns="62230" rIns="0" bIns="0" anchor="t"/>
          <a:lstStyle/>
          <a:p>
            <a:pPr marL="137160" marR="0" indent="0" algn="l">
              <a:lnSpc>
                <a:spcPts val="1000"/>
              </a:lnSpc>
              <a:spcAft>
                <a:spcPts val="0"/>
              </a:spcAft>
            </a:pPr>
            <a:r>
              <a:rPr lang="en-US" sz="850" spc="10">
                <a:solidFill>
                  <a:srgbClr val="000000"/>
                </a:solidFill>
                <a:latin typeface="Verdana" panose="02020603050405020304" pitchFamily="2"/>
              </a:rPr>
              <a:t>Harlan </a:t>
            </a:r>
          </a:p>
          <a:p>
            <a:pPr marL="137160" marR="0" indent="0" algn="l">
              <a:lnSpc>
                <a:spcPts val="1000"/>
              </a:lnSpc>
              <a:spcBef>
                <a:spcPts val="70"/>
              </a:spcBef>
              <a:spcAft>
                <a:spcPts val="0"/>
              </a:spcAft>
            </a:pPr>
            <a:r>
              <a:rPr lang="en-US" sz="850" spc="95">
                <a:solidFill>
                  <a:srgbClr val="000000"/>
                </a:solidFill>
                <a:latin typeface="Verdana" panose="02020603050405020304" pitchFamily="2"/>
              </a:rPr>
              <a:t>0/22 </a:t>
            </a:r>
          </a:p>
          <a:p>
            <a:pPr marL="137160" marR="0" indent="0" algn="l">
              <a:lnSpc>
                <a:spcPts val="1000"/>
              </a:lnSpc>
              <a:spcBef>
                <a:spcPts val="70"/>
              </a:spcBef>
              <a:spcAft>
                <a:spcPts val="395"/>
              </a:spcAft>
            </a:pPr>
            <a:r>
              <a:rPr lang="en-US" sz="850" spc="190">
                <a:solidFill>
                  <a:srgbClr val="000000"/>
                </a:solidFill>
                <a:latin typeface="Verdana" panose="02020603050405020304" pitchFamily="2"/>
              </a:rPr>
              <a:t>0% </a:t>
            </a:r>
          </a:p>
        </p:txBody>
      </p:sp>
      <p:sp>
        <p:nvSpPr>
          <p:cNvPr id="18" name="Text Placeholder 17"/>
          <p:cNvSpPr>
            <a:spLocks noGrp="1"/>
          </p:cNvSpPr>
          <p:nvPr>
            <p:ph type="body" idx="10"/>
          </p:nvPr>
        </p:nvSpPr>
        <p:spPr>
          <a:xfrm>
            <a:off x="8253730" y="1889760"/>
            <a:ext cx="277495" cy="362585"/>
          </a:xfrm>
          <a:prstGeom prst="rect">
            <a:avLst/>
          </a:prstGeom>
          <a:solidFill>
            <a:srgbClr val="FEEFDB"/>
          </a:solidFill>
          <a:ln w="0" cmpd="sng">
            <a:noFill/>
            <a:prstDash val="solid"/>
          </a:ln>
        </p:spPr>
        <p:txBody>
          <a:bodyPr vert="horz" lIns="0" tIns="0" rIns="0" bIns="0" anchor="t"/>
          <a:lstStyle/>
          <a:p>
            <a:pPr marL="0" marR="0" indent="0" algn="l">
              <a:lnSpc>
                <a:spcPts val="900"/>
              </a:lnSpc>
              <a:spcAft>
                <a:spcPts val="0"/>
              </a:spcAft>
            </a:pPr>
            <a:r>
              <a:rPr lang="en-US" sz="850" spc="-110">
                <a:solidFill>
                  <a:srgbClr val="000000"/>
                </a:solidFill>
                <a:latin typeface="Verdana" panose="02020603050405020304" pitchFamily="2"/>
              </a:rPr>
              <a:t>Knox </a:t>
            </a:r>
          </a:p>
          <a:p>
            <a:pPr marL="0" marR="0" indent="0" algn="l">
              <a:lnSpc>
                <a:spcPts val="1000"/>
              </a:lnSpc>
              <a:spcBef>
                <a:spcPts val="45"/>
              </a:spcBef>
              <a:spcAft>
                <a:spcPts val="0"/>
              </a:spcAft>
            </a:pPr>
            <a:r>
              <a:rPr lang="en-US" sz="850" spc="-75">
                <a:solidFill>
                  <a:srgbClr val="000000"/>
                </a:solidFill>
                <a:latin typeface="Verdana" panose="02020603050405020304" pitchFamily="2"/>
              </a:rPr>
              <a:t>4/69 </a:t>
            </a:r>
          </a:p>
          <a:p>
            <a:pPr marL="0" marR="0" indent="0" algn="l">
              <a:lnSpc>
                <a:spcPts val="900"/>
              </a:lnSpc>
              <a:spcBef>
                <a:spcPts val="55"/>
              </a:spcBef>
              <a:spcAft>
                <a:spcPts val="0"/>
              </a:spcAft>
            </a:pPr>
            <a:r>
              <a:rPr lang="en-US" sz="850" spc="-140">
                <a:solidFill>
                  <a:srgbClr val="000000"/>
                </a:solidFill>
                <a:latin typeface="Verdana" panose="02020603050405020304" pitchFamily="2"/>
              </a:rPr>
              <a:t>5.8% </a:t>
            </a:r>
          </a:p>
        </p:txBody>
      </p:sp>
      <p:sp>
        <p:nvSpPr>
          <p:cNvPr id="19" name="Text Placeholder 18"/>
          <p:cNvSpPr>
            <a:spLocks noGrp="1"/>
          </p:cNvSpPr>
          <p:nvPr>
            <p:ph type="body" idx="10"/>
          </p:nvPr>
        </p:nvSpPr>
        <p:spPr>
          <a:xfrm>
            <a:off x="9074150" y="1935480"/>
            <a:ext cx="307340" cy="362585"/>
          </a:xfrm>
          <a:prstGeom prst="rect">
            <a:avLst/>
          </a:prstGeom>
          <a:solidFill>
            <a:srgbClr val="FEEFDB"/>
          </a:solidFill>
          <a:ln w="0" cmpd="sng">
            <a:noFill/>
            <a:prstDash val="solid"/>
          </a:ln>
        </p:spPr>
        <p:txBody>
          <a:bodyPr vert="horz" lIns="0" tIns="0" rIns="0" bIns="0" anchor="t"/>
          <a:lstStyle/>
          <a:p>
            <a:pPr marL="0" marR="0" indent="0" algn="l">
              <a:lnSpc>
                <a:spcPts val="800"/>
              </a:lnSpc>
              <a:spcAft>
                <a:spcPts val="0"/>
              </a:spcAft>
            </a:pPr>
            <a:r>
              <a:rPr lang="en-US" sz="850" spc="-105">
                <a:solidFill>
                  <a:srgbClr val="000000"/>
                </a:solidFill>
                <a:latin typeface="Verdana" panose="02020603050405020304" pitchFamily="2"/>
              </a:rPr>
              <a:t>Cedar </a:t>
            </a:r>
          </a:p>
          <a:p>
            <a:pPr marL="0" marR="0" indent="0" algn="l">
              <a:lnSpc>
                <a:spcPts val="1000"/>
              </a:lnSpc>
              <a:spcBef>
                <a:spcPts val="50"/>
              </a:spcBef>
              <a:spcAft>
                <a:spcPts val="0"/>
              </a:spcAft>
            </a:pPr>
            <a:r>
              <a:rPr lang="en-US" sz="850" spc="-25">
                <a:solidFill>
                  <a:srgbClr val="000000"/>
                </a:solidFill>
                <a:latin typeface="Verdana" panose="02020603050405020304" pitchFamily="2"/>
              </a:rPr>
              <a:t>4/47 </a:t>
            </a:r>
          </a:p>
          <a:p>
            <a:pPr marL="0" marR="0" indent="0" algn="l">
              <a:lnSpc>
                <a:spcPts val="900"/>
              </a:lnSpc>
              <a:spcBef>
                <a:spcPts val="45"/>
              </a:spcBef>
              <a:spcAft>
                <a:spcPts val="0"/>
              </a:spcAft>
            </a:pPr>
            <a:r>
              <a:rPr lang="en-US" sz="850" spc="-90">
                <a:solidFill>
                  <a:srgbClr val="000000"/>
                </a:solidFill>
                <a:latin typeface="Verdana" panose="02020603050405020304" pitchFamily="2"/>
              </a:rPr>
              <a:t>8.5% </a:t>
            </a:r>
          </a:p>
        </p:txBody>
      </p:sp>
      <p:sp>
        <p:nvSpPr>
          <p:cNvPr id="20" name="Text Placeholder 19"/>
          <p:cNvSpPr>
            <a:spLocks noGrp="1"/>
          </p:cNvSpPr>
          <p:nvPr>
            <p:ph type="body" idx="10"/>
          </p:nvPr>
        </p:nvSpPr>
        <p:spPr>
          <a:xfrm>
            <a:off x="11125200" y="4111625"/>
            <a:ext cx="189230" cy="85725"/>
          </a:xfrm>
          <a:prstGeom prst="rect">
            <a:avLst/>
          </a:prstGeom>
          <a:solidFill>
            <a:srgbClr val="FEEFDB"/>
          </a:solidFill>
          <a:ln w="0" cmpd="sng">
            <a:noFill/>
            <a:prstDash val="solid"/>
          </a:ln>
        </p:spPr>
        <p:txBody>
          <a:bodyPr vert="horz" lIns="0" tIns="0" rIns="0" bIns="0" anchor="t"/>
          <a:lstStyle/>
          <a:p>
            <a:pPr marL="0" marR="0" indent="0" algn="l">
              <a:lnSpc>
                <a:spcPts val="700"/>
              </a:lnSpc>
              <a:spcAft>
                <a:spcPts val="0"/>
              </a:spcAft>
            </a:pPr>
            <a:r>
              <a:rPr lang="en-US" sz="850" spc="-175">
                <a:solidFill>
                  <a:srgbClr val="000000"/>
                </a:solidFill>
                <a:latin typeface="Verdana" panose="02020603050405020304" pitchFamily="2"/>
              </a:rPr>
              <a:t>963 </a:t>
            </a:r>
          </a:p>
        </p:txBody>
      </p:sp>
      <p:sp>
        <p:nvSpPr>
          <p:cNvPr id="21" name="Text Placeholder 20"/>
          <p:cNvSpPr>
            <a:spLocks noGrp="1"/>
          </p:cNvSpPr>
          <p:nvPr>
            <p:ph type="body" idx="10"/>
          </p:nvPr>
        </p:nvSpPr>
        <p:spPr>
          <a:xfrm>
            <a:off x="10664825" y="4398010"/>
            <a:ext cx="238125" cy="88900"/>
          </a:xfrm>
          <a:prstGeom prst="rect">
            <a:avLst/>
          </a:prstGeom>
          <a:solidFill>
            <a:srgbClr val="FEEFDB"/>
          </a:solidFill>
          <a:ln w="0" cmpd="sng">
            <a:noFill/>
            <a:prstDash val="solid"/>
          </a:ln>
        </p:spPr>
        <p:txBody>
          <a:bodyPr vert="horz" lIns="0" tIns="0" rIns="0" bIns="0" anchor="t"/>
          <a:lstStyle/>
          <a:p>
            <a:pPr marL="0" marR="0" indent="0" algn="l">
              <a:lnSpc>
                <a:spcPts val="700"/>
              </a:lnSpc>
              <a:spcAft>
                <a:spcPts val="0"/>
              </a:spcAft>
            </a:pPr>
            <a:r>
              <a:rPr lang="en-US" sz="850" spc="-150">
                <a:solidFill>
                  <a:srgbClr val="000000"/>
                </a:solidFill>
                <a:latin typeface="Verdana" panose="02020603050405020304" pitchFamily="2"/>
              </a:rPr>
              <a:t>a rpy </a:t>
            </a:r>
          </a:p>
        </p:txBody>
      </p:sp>
      <p:sp>
        <p:nvSpPr>
          <p:cNvPr id="22" name="Text Placeholder 21"/>
          <p:cNvSpPr>
            <a:spLocks noGrp="1"/>
          </p:cNvSpPr>
          <p:nvPr>
            <p:ph type="body" idx="10"/>
          </p:nvPr>
        </p:nvSpPr>
        <p:spPr>
          <a:xfrm>
            <a:off x="9881870" y="4148455"/>
            <a:ext cx="487680" cy="359410"/>
          </a:xfrm>
          <a:prstGeom prst="rect">
            <a:avLst/>
          </a:prstGeom>
          <a:solidFill>
            <a:srgbClr val="FEEFDB"/>
          </a:solidFill>
          <a:ln w="0" cmpd="sng">
            <a:noFill/>
            <a:prstDash val="solid"/>
          </a:ln>
        </p:spPr>
        <p:txBody>
          <a:bodyPr vert="horz" lIns="0" tIns="0" rIns="0" bIns="0" anchor="t"/>
          <a:lstStyle/>
          <a:p>
            <a:pPr marL="0" marR="0" indent="0" algn="l">
              <a:lnSpc>
                <a:spcPts val="900"/>
              </a:lnSpc>
              <a:spcAft>
                <a:spcPts val="0"/>
              </a:spcAft>
            </a:pPr>
            <a:r>
              <a:rPr lang="en-US" sz="850" spc="-80">
                <a:solidFill>
                  <a:srgbClr val="000000"/>
                </a:solidFill>
                <a:latin typeface="Verdana" panose="02020603050405020304" pitchFamily="2"/>
              </a:rPr>
              <a:t>Saunders </a:t>
            </a:r>
          </a:p>
          <a:p>
            <a:pPr marL="45720" marR="0" indent="0" algn="l">
              <a:lnSpc>
                <a:spcPts val="1000"/>
              </a:lnSpc>
              <a:spcBef>
                <a:spcPts val="65"/>
              </a:spcBef>
              <a:spcAft>
                <a:spcPts val="0"/>
              </a:spcAft>
            </a:pPr>
            <a:r>
              <a:rPr lang="en-US" sz="850" spc="-35">
                <a:solidFill>
                  <a:srgbClr val="000000"/>
                </a:solidFill>
                <a:latin typeface="Verdana" panose="02020603050405020304" pitchFamily="2"/>
              </a:rPr>
              <a:t>10/224 </a:t>
            </a:r>
          </a:p>
          <a:p>
            <a:pPr marL="91440" marR="0" indent="0" algn="l">
              <a:lnSpc>
                <a:spcPts val="800"/>
              </a:lnSpc>
              <a:spcBef>
                <a:spcPts val="20"/>
              </a:spcBef>
              <a:spcAft>
                <a:spcPts val="0"/>
              </a:spcAft>
            </a:pPr>
            <a:r>
              <a:rPr lang="en-US" sz="850" spc="-10">
                <a:solidFill>
                  <a:srgbClr val="000000"/>
                </a:solidFill>
                <a:latin typeface="Verdana" panose="02020603050405020304" pitchFamily="2"/>
              </a:rPr>
              <a:t>4.5% </a:t>
            </a:r>
          </a:p>
        </p:txBody>
      </p:sp>
      <p:sp>
        <p:nvSpPr>
          <p:cNvPr id="23" name="Text Placeholder 22"/>
          <p:cNvSpPr>
            <a:spLocks noGrp="1"/>
          </p:cNvSpPr>
          <p:nvPr>
            <p:ph type="body" idx="10"/>
          </p:nvPr>
        </p:nvSpPr>
        <p:spPr>
          <a:xfrm>
            <a:off x="10469880" y="5486400"/>
            <a:ext cx="435610" cy="359410"/>
          </a:xfrm>
          <a:prstGeom prst="rect">
            <a:avLst/>
          </a:prstGeom>
          <a:solidFill>
            <a:srgbClr val="FEEFDB"/>
          </a:solidFill>
          <a:ln w="0" cmpd="sng">
            <a:noFill/>
            <a:prstDash val="solid"/>
          </a:ln>
        </p:spPr>
        <p:txBody>
          <a:bodyPr vert="horz" lIns="0" tIns="0" rIns="0" bIns="0" anchor="t"/>
          <a:lstStyle/>
          <a:p>
            <a:pPr marL="0" marR="0" indent="0" algn="l">
              <a:lnSpc>
                <a:spcPts val="900"/>
              </a:lnSpc>
              <a:spcAft>
                <a:spcPts val="0"/>
              </a:spcAft>
            </a:pPr>
            <a:r>
              <a:rPr lang="en-US" sz="850" spc="-70">
                <a:solidFill>
                  <a:srgbClr val="000000"/>
                </a:solidFill>
                <a:latin typeface="Verdana" panose="02020603050405020304" pitchFamily="2"/>
              </a:rPr>
              <a:t>Johnson </a:t>
            </a:r>
          </a:p>
          <a:p>
            <a:pPr marL="91440" marR="0" indent="0" algn="l">
              <a:lnSpc>
                <a:spcPts val="1000"/>
              </a:lnSpc>
              <a:spcBef>
                <a:spcPts val="45"/>
              </a:spcBef>
              <a:spcAft>
                <a:spcPts val="0"/>
              </a:spcAft>
            </a:pPr>
            <a:r>
              <a:rPr lang="en-US" sz="850" spc="-25">
                <a:solidFill>
                  <a:srgbClr val="000000"/>
                </a:solidFill>
                <a:latin typeface="Verdana" panose="02020603050405020304" pitchFamily="2"/>
              </a:rPr>
              <a:t>4/73 </a:t>
            </a:r>
          </a:p>
          <a:p>
            <a:pPr marL="91440" marR="0" indent="0" algn="l">
              <a:lnSpc>
                <a:spcPts val="900"/>
              </a:lnSpc>
              <a:spcBef>
                <a:spcPts val="25"/>
              </a:spcBef>
              <a:spcAft>
                <a:spcPts val="0"/>
              </a:spcAft>
            </a:pPr>
            <a:r>
              <a:rPr lang="en-US" sz="850" spc="-35">
                <a:solidFill>
                  <a:srgbClr val="000000"/>
                </a:solidFill>
                <a:latin typeface="Verdana" panose="02020603050405020304" pitchFamily="2"/>
              </a:rPr>
              <a:t>5.5% </a:t>
            </a:r>
          </a:p>
        </p:txBody>
      </p:sp>
      <p:sp>
        <p:nvSpPr>
          <p:cNvPr id="24" name="Text Placeholder 23"/>
          <p:cNvSpPr>
            <a:spLocks noGrp="1"/>
          </p:cNvSpPr>
          <p:nvPr>
            <p:ph type="body" idx="10"/>
          </p:nvPr>
        </p:nvSpPr>
        <p:spPr>
          <a:xfrm>
            <a:off x="11003280" y="5471160"/>
            <a:ext cx="426720" cy="359410"/>
          </a:xfrm>
          <a:prstGeom prst="rect">
            <a:avLst/>
          </a:prstGeom>
          <a:solidFill>
            <a:srgbClr val="FEEFDB"/>
          </a:solidFill>
          <a:ln w="0" cmpd="sng">
            <a:noFill/>
            <a:prstDash val="solid"/>
          </a:ln>
        </p:spPr>
        <p:txBody>
          <a:bodyPr vert="horz" lIns="0" tIns="0" rIns="0" bIns="0" anchor="t"/>
          <a:lstStyle/>
          <a:p>
            <a:pPr marL="0" marR="0" indent="0" algn="l">
              <a:lnSpc>
                <a:spcPts val="800"/>
              </a:lnSpc>
              <a:spcAft>
                <a:spcPts val="0"/>
              </a:spcAft>
            </a:pPr>
            <a:r>
              <a:rPr lang="en-US" sz="850" spc="-105">
                <a:solidFill>
                  <a:srgbClr val="000000"/>
                </a:solidFill>
                <a:latin typeface="Verdana" panose="02020603050405020304" pitchFamily="2"/>
              </a:rPr>
              <a:t>Nernaha </a:t>
            </a:r>
          </a:p>
          <a:p>
            <a:pPr marL="91440" marR="0" indent="0" algn="l">
              <a:lnSpc>
                <a:spcPts val="1000"/>
              </a:lnSpc>
              <a:spcBef>
                <a:spcPts val="70"/>
              </a:spcBef>
              <a:spcAft>
                <a:spcPts val="0"/>
              </a:spcAft>
            </a:pPr>
            <a:r>
              <a:rPr lang="en-US" sz="850" spc="-40">
                <a:solidFill>
                  <a:srgbClr val="000000"/>
                </a:solidFill>
                <a:latin typeface="Verdana" panose="02020603050405020304" pitchFamily="2"/>
              </a:rPr>
              <a:t>1/48 </a:t>
            </a:r>
          </a:p>
          <a:p>
            <a:pPr marL="91440" marR="0" indent="0" algn="l">
              <a:lnSpc>
                <a:spcPts val="800"/>
              </a:lnSpc>
              <a:spcBef>
                <a:spcPts val="50"/>
              </a:spcBef>
              <a:spcAft>
                <a:spcPts val="0"/>
              </a:spcAft>
            </a:pPr>
            <a:r>
              <a:rPr lang="en-US" sz="850" spc="-50">
                <a:solidFill>
                  <a:srgbClr val="000000"/>
                </a:solidFill>
                <a:latin typeface="Verdana" panose="02020603050405020304" pitchFamily="2"/>
              </a:rPr>
              <a:t>2.1% </a:t>
            </a:r>
          </a:p>
        </p:txBody>
      </p:sp>
      <p:sp>
        <p:nvSpPr>
          <p:cNvPr id="25" name="Text Placeholder 24"/>
          <p:cNvSpPr>
            <a:spLocks noGrp="1"/>
          </p:cNvSpPr>
          <p:nvPr>
            <p:ph type="body" idx="10"/>
          </p:nvPr>
        </p:nvSpPr>
        <p:spPr>
          <a:xfrm>
            <a:off x="10969625" y="3977640"/>
            <a:ext cx="40005" cy="57785"/>
          </a:xfrm>
          <a:prstGeom prst="rect">
            <a:avLst/>
          </a:prstGeom>
          <a:solidFill>
            <a:srgbClr val="FEEFDB"/>
          </a:solidFill>
          <a:ln w="0" cmpd="sng">
            <a:noFill/>
            <a:prstDash val="solid"/>
          </a:ln>
        </p:spPr>
        <p:txBody>
          <a:bodyPr vert="horz" lIns="0" tIns="0" rIns="0" bIns="0" anchor="t"/>
          <a:lstStyle/>
          <a:p>
            <a:pPr marL="0" marR="0" indent="0" algn="l">
              <a:lnSpc>
                <a:spcPts val="400"/>
              </a:lnSpc>
              <a:spcAft>
                <a:spcPts val="0"/>
              </a:spcAft>
            </a:pPr>
            <a:r>
              <a:rPr lang="en-US" sz="950" b="1" spc="0">
                <a:solidFill>
                  <a:srgbClr val="FFFFFF"/>
                </a:solidFill>
                <a:latin typeface="Bookman Old Style" panose="02020603050405020304" pitchFamily="2"/>
              </a:rPr>
              <a:t>- </a:t>
            </a:r>
          </a:p>
        </p:txBody>
      </p:sp>
      <p:sp>
        <p:nvSpPr>
          <p:cNvPr id="26" name="Text Placeholder 25"/>
          <p:cNvSpPr>
            <a:spLocks noGrp="1"/>
          </p:cNvSpPr>
          <p:nvPr>
            <p:ph type="body" idx="10"/>
          </p:nvPr>
        </p:nvSpPr>
        <p:spPr>
          <a:xfrm>
            <a:off x="11057890" y="3989705"/>
            <a:ext cx="116205" cy="73025"/>
          </a:xfrm>
          <a:prstGeom prst="rect">
            <a:avLst/>
          </a:prstGeom>
          <a:solidFill>
            <a:srgbClr val="FEEFDB"/>
          </a:solidFill>
          <a:ln w="0" cmpd="sng">
            <a:noFill/>
            <a:prstDash val="solid"/>
          </a:ln>
        </p:spPr>
        <p:txBody>
          <a:bodyPr vert="horz" lIns="0" tIns="0" rIns="0" bIns="0" anchor="t"/>
          <a:lstStyle/>
          <a:p>
            <a:pPr marL="0" marR="0" indent="0" algn="l">
              <a:lnSpc>
                <a:spcPts val="600"/>
              </a:lnSpc>
              <a:spcAft>
                <a:spcPts val="0"/>
              </a:spcAft>
            </a:pPr>
            <a:r>
              <a:rPr lang="en-US" sz="850" spc="-195">
                <a:solidFill>
                  <a:srgbClr val="000000"/>
                </a:solidFill>
                <a:latin typeface="Verdana" panose="02020603050405020304" pitchFamily="2"/>
              </a:rPr>
              <a:t>as </a:t>
            </a:r>
          </a:p>
        </p:txBody>
      </p:sp>
      <p:sp>
        <p:nvSpPr>
          <p:cNvPr id="27" name="Text Placeholder 26"/>
          <p:cNvSpPr>
            <a:spLocks noGrp="1"/>
          </p:cNvSpPr>
          <p:nvPr>
            <p:ph type="body" idx="10"/>
          </p:nvPr>
        </p:nvSpPr>
        <p:spPr>
          <a:xfrm>
            <a:off x="5565775" y="2277110"/>
            <a:ext cx="323215" cy="356235"/>
          </a:xfrm>
          <a:prstGeom prst="rect">
            <a:avLst/>
          </a:prstGeom>
          <a:solidFill>
            <a:srgbClr val="FFFFFF"/>
          </a:solidFill>
          <a:ln w="0" cmpd="sng">
            <a:noFill/>
            <a:prstDash val="solid"/>
          </a:ln>
        </p:spPr>
        <p:txBody>
          <a:bodyPr vert="horz" lIns="0" tIns="0" rIns="0" bIns="0" anchor="t"/>
          <a:lstStyle/>
          <a:p>
            <a:pPr marL="0" marR="0" indent="0" algn="l">
              <a:lnSpc>
                <a:spcPts val="800"/>
              </a:lnSpc>
              <a:spcAft>
                <a:spcPts val="0"/>
              </a:spcAft>
            </a:pPr>
            <a:r>
              <a:rPr lang="en-US" sz="850" spc="-125">
                <a:solidFill>
                  <a:srgbClr val="000000"/>
                </a:solidFill>
                <a:latin typeface="Verdana" panose="02020603050405020304" pitchFamily="2"/>
              </a:rPr>
              <a:t>Brown </a:t>
            </a:r>
          </a:p>
          <a:p>
            <a:pPr marL="0" marR="0" indent="0" algn="l">
              <a:lnSpc>
                <a:spcPts val="1000"/>
              </a:lnSpc>
              <a:spcBef>
                <a:spcPts val="70"/>
              </a:spcBef>
              <a:spcAft>
                <a:spcPts val="0"/>
              </a:spcAft>
            </a:pPr>
            <a:r>
              <a:rPr lang="en-US" sz="850" spc="-5">
                <a:solidFill>
                  <a:srgbClr val="000000"/>
                </a:solidFill>
                <a:latin typeface="Verdana" panose="02020603050405020304" pitchFamily="2"/>
              </a:rPr>
              <a:t>0/22 </a:t>
            </a:r>
          </a:p>
          <a:p>
            <a:pPr marL="0" marR="0" indent="0" algn="l">
              <a:lnSpc>
                <a:spcPts val="800"/>
              </a:lnSpc>
              <a:spcBef>
                <a:spcPts val="70"/>
              </a:spcBef>
              <a:spcAft>
                <a:spcPts val="0"/>
              </a:spcAft>
            </a:pPr>
            <a:r>
              <a:rPr lang="en-US" sz="850" spc="180">
                <a:solidFill>
                  <a:srgbClr val="000000"/>
                </a:solidFill>
                <a:latin typeface="Verdana" panose="02020603050405020304" pitchFamily="2"/>
              </a:rPr>
              <a:t>0% </a:t>
            </a:r>
          </a:p>
        </p:txBody>
      </p:sp>
      <p:sp>
        <p:nvSpPr>
          <p:cNvPr id="28" name="Text Placeholder 27"/>
          <p:cNvSpPr>
            <a:spLocks noGrp="1"/>
          </p:cNvSpPr>
          <p:nvPr>
            <p:ph type="body" idx="10"/>
          </p:nvPr>
        </p:nvSpPr>
        <p:spPr>
          <a:xfrm>
            <a:off x="2249170" y="2115185"/>
            <a:ext cx="454660" cy="356870"/>
          </a:xfrm>
          <a:prstGeom prst="rect">
            <a:avLst/>
          </a:prstGeom>
          <a:solidFill>
            <a:srgbClr val="FFFFFF"/>
          </a:solidFill>
          <a:ln w="0" cmpd="sng">
            <a:noFill/>
            <a:prstDash val="solid"/>
          </a:ln>
        </p:spPr>
        <p:txBody>
          <a:bodyPr vert="horz" lIns="0" tIns="0" rIns="0" bIns="0" anchor="t"/>
          <a:lstStyle/>
          <a:p>
            <a:pPr marL="0" marR="0" indent="0" algn="l">
              <a:lnSpc>
                <a:spcPts val="800"/>
              </a:lnSpc>
              <a:spcAft>
                <a:spcPts val="0"/>
              </a:spcAft>
            </a:pPr>
            <a:r>
              <a:rPr lang="en-US" sz="850" spc="-90">
                <a:solidFill>
                  <a:srgbClr val="000000"/>
                </a:solidFill>
                <a:latin typeface="Verdana" panose="02020603050405020304" pitchFamily="2"/>
              </a:rPr>
              <a:t>Sheridan </a:t>
            </a:r>
          </a:p>
          <a:p>
            <a:pPr marL="91440" marR="0" indent="0" algn="l">
              <a:lnSpc>
                <a:spcPts val="1000"/>
              </a:lnSpc>
              <a:spcBef>
                <a:spcPts val="70"/>
              </a:spcBef>
              <a:spcAft>
                <a:spcPts val="0"/>
              </a:spcAft>
            </a:pPr>
            <a:r>
              <a:rPr lang="en-US" sz="850" spc="-35">
                <a:solidFill>
                  <a:srgbClr val="000000"/>
                </a:solidFill>
                <a:latin typeface="Verdana" panose="02020603050405020304" pitchFamily="2"/>
              </a:rPr>
              <a:t>0/28 </a:t>
            </a:r>
          </a:p>
          <a:p>
            <a:pPr marL="137160" marR="0" indent="0" algn="l">
              <a:lnSpc>
                <a:spcPts val="900"/>
              </a:lnSpc>
              <a:spcBef>
                <a:spcPts val="45"/>
              </a:spcBef>
              <a:spcAft>
                <a:spcPts val="0"/>
              </a:spcAft>
            </a:pPr>
            <a:r>
              <a:rPr lang="en-US" sz="850" spc="-35">
                <a:solidFill>
                  <a:srgbClr val="000000"/>
                </a:solidFill>
                <a:latin typeface="Verdana" panose="02020603050405020304" pitchFamily="2"/>
              </a:rPr>
              <a:t>0% </a:t>
            </a:r>
          </a:p>
        </p:txBody>
      </p:sp>
      <p:sp>
        <p:nvSpPr>
          <p:cNvPr id="29" name="Text Placeholder 28"/>
          <p:cNvSpPr>
            <a:spLocks noGrp="1"/>
          </p:cNvSpPr>
          <p:nvPr>
            <p:ph type="body" idx="10"/>
          </p:nvPr>
        </p:nvSpPr>
        <p:spPr>
          <a:xfrm>
            <a:off x="2941320" y="1981200"/>
            <a:ext cx="2444750" cy="1012190"/>
          </a:xfrm>
          <a:prstGeom prst="rect">
            <a:avLst/>
          </a:prstGeom>
          <a:solidFill>
            <a:srgbClr val="FEEFDB"/>
          </a:solidFill>
          <a:ln w="0" cmpd="sng">
            <a:noFill/>
            <a:prstDash val="solid"/>
          </a:ln>
        </p:spPr>
        <p:txBody>
          <a:bodyPr vert="horz" lIns="0" tIns="74295" rIns="0" bIns="0" anchor="t"/>
          <a:lstStyle/>
          <a:p>
            <a:pPr marL="0" marR="0" indent="0" algn="ctr">
              <a:lnSpc>
                <a:spcPts val="1000"/>
              </a:lnSpc>
              <a:spcAft>
                <a:spcPts val="0"/>
              </a:spcAft>
            </a:pPr>
            <a:r>
              <a:rPr lang="en-US" sz="850" spc="70">
                <a:solidFill>
                  <a:srgbClr val="000000"/>
                </a:solidFill>
                <a:latin typeface="Verdana" panose="02020603050405020304" pitchFamily="2"/>
              </a:rPr>
              <a:t>Cherry </a:t>
            </a:r>
          </a:p>
          <a:p>
            <a:pPr marL="0" marR="0" indent="0" algn="ctr">
              <a:lnSpc>
                <a:spcPts val="1000"/>
              </a:lnSpc>
              <a:spcBef>
                <a:spcPts val="30"/>
              </a:spcBef>
              <a:spcAft>
                <a:spcPts val="0"/>
              </a:spcAft>
            </a:pPr>
            <a:r>
              <a:rPr lang="en-US" sz="850" spc="85">
                <a:solidFill>
                  <a:srgbClr val="000000"/>
                </a:solidFill>
                <a:latin typeface="Verdana" panose="02020603050405020304" pitchFamily="2"/>
              </a:rPr>
              <a:t>1/53 </a:t>
            </a:r>
          </a:p>
          <a:p>
            <a:pPr marL="0" marR="0" indent="0" algn="ctr">
              <a:lnSpc>
                <a:spcPts val="1000"/>
              </a:lnSpc>
              <a:spcBef>
                <a:spcPts val="55"/>
              </a:spcBef>
              <a:spcAft>
                <a:spcPts val="4140"/>
              </a:spcAft>
            </a:pPr>
            <a:r>
              <a:rPr lang="en-US" sz="850" spc="95">
                <a:solidFill>
                  <a:srgbClr val="000000"/>
                </a:solidFill>
                <a:latin typeface="Verdana" panose="02020603050405020304" pitchFamily="2"/>
              </a:rPr>
              <a:t>1.9% </a:t>
            </a:r>
          </a:p>
        </p:txBody>
      </p:sp>
      <p:sp>
        <p:nvSpPr>
          <p:cNvPr id="30" name="Text Placeholder 29"/>
          <p:cNvSpPr>
            <a:spLocks noGrp="1"/>
          </p:cNvSpPr>
          <p:nvPr>
            <p:ph type="body" idx="10"/>
          </p:nvPr>
        </p:nvSpPr>
        <p:spPr>
          <a:xfrm>
            <a:off x="4852670" y="3688080"/>
            <a:ext cx="307340" cy="353695"/>
          </a:xfrm>
          <a:prstGeom prst="rect">
            <a:avLst/>
          </a:prstGeom>
          <a:solidFill>
            <a:srgbClr val="FFFFFF"/>
          </a:solidFill>
          <a:ln w="0" cmpd="sng">
            <a:noFill/>
            <a:prstDash val="solid"/>
          </a:ln>
        </p:spPr>
        <p:txBody>
          <a:bodyPr vert="horz" lIns="0" tIns="0" rIns="0" bIns="0" anchor="t"/>
          <a:lstStyle/>
          <a:p>
            <a:pPr marL="0" marR="0" indent="0" algn="l">
              <a:lnSpc>
                <a:spcPts val="800"/>
              </a:lnSpc>
              <a:spcAft>
                <a:spcPts val="0"/>
              </a:spcAft>
            </a:pPr>
            <a:r>
              <a:rPr lang="en-US" sz="850" spc="-125">
                <a:solidFill>
                  <a:srgbClr val="000000"/>
                </a:solidFill>
                <a:latin typeface="Verdana" panose="02020603050405020304" pitchFamily="2"/>
              </a:rPr>
              <a:t>Logan </a:t>
            </a:r>
          </a:p>
          <a:p>
            <a:pPr marL="0" marR="0" indent="0" algn="l">
              <a:lnSpc>
                <a:spcPts val="1000"/>
              </a:lnSpc>
              <a:spcBef>
                <a:spcPts val="60"/>
              </a:spcBef>
              <a:spcAft>
                <a:spcPts val="0"/>
              </a:spcAft>
            </a:pPr>
            <a:r>
              <a:rPr lang="en-US" sz="850" spc="90">
                <a:solidFill>
                  <a:srgbClr val="000000"/>
                </a:solidFill>
                <a:latin typeface="Verdana" panose="02020603050405020304" pitchFamily="2"/>
              </a:rPr>
              <a:t>0/5 </a:t>
            </a:r>
          </a:p>
          <a:p>
            <a:pPr marL="0" marR="0" indent="0" algn="l">
              <a:lnSpc>
                <a:spcPts val="900"/>
              </a:lnSpc>
              <a:spcBef>
                <a:spcPts val="20"/>
              </a:spcBef>
              <a:spcAft>
                <a:spcPts val="0"/>
              </a:spcAft>
            </a:pPr>
            <a:r>
              <a:rPr lang="en-US" sz="850" spc="130">
                <a:solidFill>
                  <a:srgbClr val="000000"/>
                </a:solidFill>
                <a:latin typeface="Verdana" panose="02020603050405020304" pitchFamily="2"/>
              </a:rPr>
              <a:t>0% </a:t>
            </a:r>
          </a:p>
        </p:txBody>
      </p:sp>
      <p:sp>
        <p:nvSpPr>
          <p:cNvPr id="31" name="Text Placeholder 30"/>
          <p:cNvSpPr>
            <a:spLocks noGrp="1"/>
          </p:cNvSpPr>
          <p:nvPr>
            <p:ph type="body" idx="10"/>
          </p:nvPr>
        </p:nvSpPr>
        <p:spPr>
          <a:xfrm>
            <a:off x="2331720" y="3608705"/>
            <a:ext cx="377825" cy="360045"/>
          </a:xfrm>
          <a:prstGeom prst="rect">
            <a:avLst/>
          </a:prstGeom>
          <a:solidFill>
            <a:srgbClr val="FFFFFF"/>
          </a:solidFill>
          <a:ln w="0" cmpd="sng">
            <a:noFill/>
            <a:prstDash val="solid"/>
          </a:ln>
        </p:spPr>
        <p:txBody>
          <a:bodyPr vert="horz" lIns="0" tIns="0" rIns="0" bIns="0" anchor="t"/>
          <a:lstStyle/>
          <a:p>
            <a:pPr marL="0" marR="0" indent="0" algn="l">
              <a:lnSpc>
                <a:spcPts val="800"/>
              </a:lnSpc>
              <a:spcAft>
                <a:spcPts val="0"/>
              </a:spcAft>
            </a:pPr>
            <a:r>
              <a:rPr lang="en-US" sz="850" spc="-100">
                <a:solidFill>
                  <a:srgbClr val="000000"/>
                </a:solidFill>
                <a:latin typeface="Verdana" panose="02020603050405020304" pitchFamily="2"/>
              </a:rPr>
              <a:t>Garden </a:t>
            </a:r>
          </a:p>
          <a:p>
            <a:pPr marL="0" marR="0" indent="0" algn="l">
              <a:lnSpc>
                <a:spcPts val="1000"/>
              </a:lnSpc>
              <a:spcBef>
                <a:spcPts val="40"/>
              </a:spcBef>
              <a:spcAft>
                <a:spcPts val="0"/>
              </a:spcAft>
            </a:pPr>
            <a:r>
              <a:rPr lang="en-US" sz="850" spc="75">
                <a:solidFill>
                  <a:srgbClr val="000000"/>
                </a:solidFill>
                <a:latin typeface="Verdana" panose="02020603050405020304" pitchFamily="2"/>
              </a:rPr>
              <a:t>0/15 </a:t>
            </a:r>
          </a:p>
          <a:p>
            <a:pPr marL="0" marR="0" indent="0" algn="l">
              <a:lnSpc>
                <a:spcPts val="900"/>
              </a:lnSpc>
              <a:spcBef>
                <a:spcPts val="60"/>
              </a:spcBef>
              <a:spcAft>
                <a:spcPts val="0"/>
              </a:spcAft>
            </a:pPr>
            <a:r>
              <a:rPr lang="en-US" sz="850" spc="190">
                <a:solidFill>
                  <a:srgbClr val="000000"/>
                </a:solidFill>
                <a:latin typeface="Verdana" panose="02020603050405020304" pitchFamily="2"/>
              </a:rPr>
              <a:t>0% </a:t>
            </a:r>
          </a:p>
        </p:txBody>
      </p:sp>
      <p:sp>
        <p:nvSpPr>
          <p:cNvPr id="32" name="Text Placeholder 31"/>
          <p:cNvSpPr>
            <a:spLocks noGrp="1"/>
          </p:cNvSpPr>
          <p:nvPr>
            <p:ph type="body" idx="10"/>
          </p:nvPr>
        </p:nvSpPr>
        <p:spPr>
          <a:xfrm>
            <a:off x="3005455" y="3559810"/>
            <a:ext cx="749935" cy="548640"/>
          </a:xfrm>
          <a:prstGeom prst="rect">
            <a:avLst/>
          </a:prstGeom>
          <a:solidFill>
            <a:srgbClr val="FFFFFF"/>
          </a:solidFill>
          <a:ln w="0" cmpd="sng">
            <a:noFill/>
            <a:prstDash val="solid"/>
          </a:ln>
        </p:spPr>
        <p:txBody>
          <a:bodyPr vert="horz" lIns="0" tIns="77470" rIns="0" bIns="0" anchor="t"/>
          <a:lstStyle/>
          <a:p>
            <a:pPr marL="228600" marR="0" indent="0" algn="l">
              <a:lnSpc>
                <a:spcPts val="1000"/>
              </a:lnSpc>
              <a:spcAft>
                <a:spcPts val="0"/>
              </a:spcAft>
            </a:pPr>
            <a:r>
              <a:rPr lang="en-US" sz="850" spc="20">
                <a:solidFill>
                  <a:srgbClr val="000000"/>
                </a:solidFill>
                <a:latin typeface="Verdana" panose="02020603050405020304" pitchFamily="2"/>
              </a:rPr>
              <a:t>Arthur </a:t>
            </a:r>
          </a:p>
          <a:p>
            <a:pPr marL="228600" marR="0" indent="0" algn="l">
              <a:lnSpc>
                <a:spcPts val="1000"/>
              </a:lnSpc>
              <a:spcBef>
                <a:spcPts val="70"/>
              </a:spcBef>
              <a:spcAft>
                <a:spcPts val="0"/>
              </a:spcAft>
            </a:pPr>
            <a:r>
              <a:rPr lang="en-US" sz="850" spc="125">
                <a:solidFill>
                  <a:srgbClr val="000000"/>
                </a:solidFill>
                <a:latin typeface="Verdana" panose="02020603050405020304" pitchFamily="2"/>
              </a:rPr>
              <a:t>0/0 </a:t>
            </a:r>
          </a:p>
          <a:p>
            <a:pPr marL="228600" marR="0" indent="0" algn="l">
              <a:lnSpc>
                <a:spcPts val="1000"/>
              </a:lnSpc>
              <a:spcBef>
                <a:spcPts val="25"/>
              </a:spcBef>
              <a:spcAft>
                <a:spcPts val="465"/>
              </a:spcAft>
            </a:pPr>
            <a:r>
              <a:rPr lang="en-US" sz="850" spc="185">
                <a:solidFill>
                  <a:srgbClr val="000000"/>
                </a:solidFill>
                <a:latin typeface="Verdana" panose="02020603050405020304" pitchFamily="2"/>
              </a:rPr>
              <a:t>0% </a:t>
            </a:r>
          </a:p>
        </p:txBody>
      </p:sp>
      <p:sp>
        <p:nvSpPr>
          <p:cNvPr id="33" name="Text Placeholder 32"/>
          <p:cNvSpPr>
            <a:spLocks noGrp="1"/>
          </p:cNvSpPr>
          <p:nvPr>
            <p:ph type="body" idx="10"/>
          </p:nvPr>
        </p:nvSpPr>
        <p:spPr>
          <a:xfrm>
            <a:off x="3767455" y="3572510"/>
            <a:ext cx="914400" cy="548640"/>
          </a:xfrm>
          <a:prstGeom prst="rect">
            <a:avLst/>
          </a:prstGeom>
          <a:solidFill>
            <a:srgbClr val="FEEFDB"/>
          </a:solidFill>
          <a:ln w="0" cmpd="sng">
            <a:noFill/>
            <a:prstDash val="solid"/>
          </a:ln>
        </p:spPr>
        <p:txBody>
          <a:bodyPr vert="horz" lIns="0" tIns="67945" rIns="0" bIns="0" anchor="t"/>
          <a:lstStyle/>
          <a:p>
            <a:pPr marL="0" marR="0" indent="0" algn="ctr">
              <a:lnSpc>
                <a:spcPts val="1000"/>
              </a:lnSpc>
              <a:spcAft>
                <a:spcPts val="0"/>
              </a:spcAft>
            </a:pPr>
            <a:r>
              <a:rPr lang="en-US" sz="850" spc="-15">
                <a:solidFill>
                  <a:srgbClr val="000000"/>
                </a:solidFill>
                <a:latin typeface="Verdana" panose="02020603050405020304" pitchFamily="2"/>
              </a:rPr>
              <a:t>McPherson </a:t>
            </a:r>
          </a:p>
          <a:p>
            <a:pPr marL="0" marR="0" indent="0" algn="ctr">
              <a:lnSpc>
                <a:spcPts val="1000"/>
              </a:lnSpc>
              <a:spcBef>
                <a:spcPts val="35"/>
              </a:spcBef>
              <a:spcAft>
                <a:spcPts val="0"/>
              </a:spcAft>
            </a:pPr>
            <a:r>
              <a:rPr lang="en-US" sz="850" spc="-55">
                <a:solidFill>
                  <a:srgbClr val="000000"/>
                </a:solidFill>
                <a:latin typeface="Verdana" panose="02020603050405020304" pitchFamily="2"/>
              </a:rPr>
              <a:t>1/3 </a:t>
            </a:r>
          </a:p>
          <a:p>
            <a:pPr marL="0" marR="0" indent="0" algn="ctr">
              <a:lnSpc>
                <a:spcPts val="1000"/>
              </a:lnSpc>
              <a:spcBef>
                <a:spcPts val="10"/>
              </a:spcBef>
              <a:spcAft>
                <a:spcPts val="540"/>
              </a:spcAft>
            </a:pPr>
            <a:r>
              <a:rPr lang="en-US" sz="850" spc="-25">
                <a:solidFill>
                  <a:srgbClr val="000000"/>
                </a:solidFill>
                <a:latin typeface="Verdana" panose="02020603050405020304" pitchFamily="2"/>
              </a:rPr>
              <a:t>33.3% </a:t>
            </a:r>
          </a:p>
        </p:txBody>
      </p:sp>
      <p:sp>
        <p:nvSpPr>
          <p:cNvPr id="34" name="Text Placeholder 33"/>
          <p:cNvSpPr>
            <a:spLocks noGrp="1"/>
          </p:cNvSpPr>
          <p:nvPr>
            <p:ph type="body" idx="10"/>
          </p:nvPr>
        </p:nvSpPr>
        <p:spPr>
          <a:xfrm>
            <a:off x="3831590" y="5281930"/>
            <a:ext cx="746760" cy="558165"/>
          </a:xfrm>
          <a:prstGeom prst="rect">
            <a:avLst/>
          </a:prstGeom>
          <a:solidFill>
            <a:srgbClr val="FFFFFF"/>
          </a:solidFill>
          <a:ln w="0" cmpd="sng">
            <a:noFill/>
            <a:prstDash val="solid"/>
          </a:ln>
        </p:spPr>
        <p:txBody>
          <a:bodyPr vert="horz" lIns="0" tIns="85090" rIns="0" bIns="0" anchor="t"/>
          <a:lstStyle/>
          <a:p>
            <a:pPr marL="228600" marR="0" indent="0" algn="l">
              <a:lnSpc>
                <a:spcPts val="1000"/>
              </a:lnSpc>
              <a:spcAft>
                <a:spcPts val="0"/>
              </a:spcAft>
            </a:pPr>
            <a:r>
              <a:rPr lang="en-US" sz="850" spc="30">
                <a:solidFill>
                  <a:srgbClr val="000000"/>
                </a:solidFill>
                <a:latin typeface="Verdana" panose="02020603050405020304" pitchFamily="2"/>
              </a:rPr>
              <a:t>Hayes </a:t>
            </a:r>
          </a:p>
          <a:p>
            <a:pPr marL="228600" marR="0" indent="0" algn="l">
              <a:lnSpc>
                <a:spcPts val="1000"/>
              </a:lnSpc>
              <a:spcBef>
                <a:spcPts val="35"/>
              </a:spcBef>
              <a:spcAft>
                <a:spcPts val="0"/>
              </a:spcAft>
            </a:pPr>
            <a:r>
              <a:rPr lang="en-US" sz="850" spc="130">
                <a:solidFill>
                  <a:srgbClr val="000000"/>
                </a:solidFill>
                <a:latin typeface="Verdana" panose="02020603050405020304" pitchFamily="2"/>
              </a:rPr>
              <a:t>0/8 </a:t>
            </a:r>
          </a:p>
          <a:p>
            <a:pPr marL="228600" marR="0" indent="0" algn="l">
              <a:lnSpc>
                <a:spcPts val="1000"/>
              </a:lnSpc>
              <a:spcBef>
                <a:spcPts val="45"/>
              </a:spcBef>
              <a:spcAft>
                <a:spcPts val="465"/>
              </a:spcAft>
            </a:pPr>
            <a:r>
              <a:rPr lang="en-US" sz="850" spc="190">
                <a:solidFill>
                  <a:srgbClr val="000000"/>
                </a:solidFill>
                <a:latin typeface="Verdana" panose="02020603050405020304" pitchFamily="2"/>
              </a:rPr>
              <a:t>0% </a:t>
            </a:r>
          </a:p>
        </p:txBody>
      </p:sp>
      <p:sp>
        <p:nvSpPr>
          <p:cNvPr id="35" name="Text Placeholder 34"/>
          <p:cNvSpPr>
            <a:spLocks noGrp="1"/>
          </p:cNvSpPr>
          <p:nvPr>
            <p:ph type="body" idx="10"/>
          </p:nvPr>
        </p:nvSpPr>
        <p:spPr>
          <a:xfrm>
            <a:off x="2880360" y="5266690"/>
            <a:ext cx="929640" cy="558165"/>
          </a:xfrm>
          <a:prstGeom prst="rect">
            <a:avLst/>
          </a:prstGeom>
          <a:solidFill>
            <a:srgbClr val="FFFFFF"/>
          </a:solidFill>
          <a:ln w="0" cmpd="sng">
            <a:noFill/>
            <a:prstDash val="solid"/>
          </a:ln>
        </p:spPr>
        <p:txBody>
          <a:bodyPr vert="horz" lIns="0" tIns="93980" rIns="0" bIns="0" anchor="t"/>
          <a:lstStyle/>
          <a:p>
            <a:pPr marL="0" marR="0" indent="0" algn="ctr">
              <a:lnSpc>
                <a:spcPts val="1000"/>
              </a:lnSpc>
              <a:spcAft>
                <a:spcPts val="0"/>
              </a:spcAft>
            </a:pPr>
            <a:r>
              <a:rPr lang="en-US" sz="850" spc="90">
                <a:solidFill>
                  <a:srgbClr val="000000"/>
                </a:solidFill>
                <a:latin typeface="Verdana" panose="02020603050405020304" pitchFamily="2"/>
              </a:rPr>
              <a:t>Chase </a:t>
            </a:r>
          </a:p>
          <a:p>
            <a:pPr marL="0" marR="0" indent="0" algn="ctr">
              <a:lnSpc>
                <a:spcPts val="1000"/>
              </a:lnSpc>
              <a:spcBef>
                <a:spcPts val="15"/>
              </a:spcBef>
              <a:spcAft>
                <a:spcPts val="0"/>
              </a:spcAft>
            </a:pPr>
            <a:r>
              <a:rPr lang="en-US" sz="850" spc="100">
                <a:solidFill>
                  <a:srgbClr val="000000"/>
                </a:solidFill>
                <a:latin typeface="Verdana" panose="02020603050405020304" pitchFamily="2"/>
              </a:rPr>
              <a:t>0/47 </a:t>
            </a:r>
          </a:p>
          <a:p>
            <a:pPr marL="0" marR="0" indent="0" algn="ctr">
              <a:lnSpc>
                <a:spcPts val="1000"/>
              </a:lnSpc>
              <a:spcBef>
                <a:spcPts val="60"/>
              </a:spcBef>
              <a:spcAft>
                <a:spcPts val="415"/>
              </a:spcAft>
            </a:pPr>
            <a:r>
              <a:rPr lang="en-US" sz="850" spc="195">
                <a:solidFill>
                  <a:srgbClr val="000000"/>
                </a:solidFill>
                <a:latin typeface="Verdana" panose="02020603050405020304" pitchFamily="2"/>
              </a:rPr>
              <a:t>0% </a:t>
            </a:r>
          </a:p>
        </p:txBody>
      </p:sp>
      <p:sp>
        <p:nvSpPr>
          <p:cNvPr id="36" name="Text Placeholder 35"/>
          <p:cNvSpPr>
            <a:spLocks noGrp="1"/>
          </p:cNvSpPr>
          <p:nvPr>
            <p:ph type="body" idx="10"/>
          </p:nvPr>
        </p:nvSpPr>
        <p:spPr>
          <a:xfrm>
            <a:off x="1609090" y="320040"/>
            <a:ext cx="9604375" cy="563880"/>
          </a:xfrm>
          <a:prstGeom prst="rect">
            <a:avLst/>
          </a:prstGeom>
          <a:solidFill>
            <a:srgbClr val="FFFFFF"/>
          </a:solidFill>
          <a:ln w="0" cmpd="sng">
            <a:noFill/>
            <a:prstDash val="solid"/>
          </a:ln>
        </p:spPr>
        <p:txBody>
          <a:bodyPr vert="horz" lIns="0" tIns="0" rIns="0" bIns="0" anchor="t">
            <a:normAutofit fontScale="90000"/>
          </a:bodyPr>
          <a:lstStyle/>
          <a:p>
            <a:pPr marL="0" marR="0" indent="0" algn="l">
              <a:lnSpc>
                <a:spcPts val="1900"/>
              </a:lnSpc>
              <a:spcAft>
                <a:spcPts val="0"/>
              </a:spcAft>
            </a:pPr>
            <a:r>
              <a:rPr lang="en-US" sz="1900" b="1" spc="114">
                <a:solidFill>
                  <a:srgbClr val="000000"/>
                </a:solidFill>
                <a:latin typeface="Verdana" panose="02020603050405020304" pitchFamily="2"/>
              </a:rPr>
              <a:t>Number of Confirmed COVID-19 Cases over Total Nebraska Residents </a:t>
            </a:r>
          </a:p>
          <a:p>
            <a:pPr marL="0" marR="0" indent="0" algn="ctr">
              <a:lnSpc>
                <a:spcPts val="2400"/>
              </a:lnSpc>
              <a:spcBef>
                <a:spcPts val="55"/>
              </a:spcBef>
              <a:spcAft>
                <a:spcPts val="0"/>
              </a:spcAft>
            </a:pPr>
            <a:r>
              <a:rPr lang="en-US" sz="1900" b="1" spc="55">
                <a:solidFill>
                  <a:srgbClr val="000000"/>
                </a:solidFill>
                <a:latin typeface="Verdana" panose="02020603050405020304" pitchFamily="2"/>
              </a:rPr>
              <a:t>Tested by County (n/N = 6472/ 36347)-- March-May, 2020 </a:t>
            </a:r>
          </a:p>
        </p:txBody>
      </p:sp>
      <p:sp>
        <p:nvSpPr>
          <p:cNvPr id="37" name="Text Placeholder 36"/>
          <p:cNvSpPr>
            <a:spLocks noGrp="1"/>
          </p:cNvSpPr>
          <p:nvPr>
            <p:ph type="body" idx="10"/>
          </p:nvPr>
        </p:nvSpPr>
        <p:spPr>
          <a:xfrm>
            <a:off x="4733290" y="1188720"/>
            <a:ext cx="2767965" cy="170815"/>
          </a:xfrm>
          <a:prstGeom prst="rect">
            <a:avLst/>
          </a:prstGeom>
          <a:solidFill>
            <a:srgbClr val="FFFFFF"/>
          </a:solidFill>
          <a:ln w="0" cmpd="sng">
            <a:noFill/>
            <a:prstDash val="solid"/>
          </a:ln>
        </p:spPr>
        <p:txBody>
          <a:bodyPr vert="horz" lIns="0" tIns="0" rIns="0" bIns="0" anchor="t"/>
          <a:lstStyle/>
          <a:p>
            <a:pPr marL="0" marR="0" indent="0" algn="ctr">
              <a:lnSpc>
                <a:spcPts val="1300"/>
              </a:lnSpc>
              <a:spcAft>
                <a:spcPts val="0"/>
              </a:spcAft>
            </a:pPr>
            <a:r>
              <a:rPr lang="en-US" sz="1300" spc="-30">
                <a:solidFill>
                  <a:srgbClr val="000000"/>
                </a:solidFill>
                <a:latin typeface="Verdana" panose="02020603050405020304" pitchFamily="2"/>
              </a:rPr>
              <a:t>Date updated: 5/6/2020 7:56 AM </a:t>
            </a:r>
          </a:p>
        </p:txBody>
      </p:sp>
      <p:sp>
        <p:nvSpPr>
          <p:cNvPr id="38" name="Text Placeholder 37"/>
          <p:cNvSpPr>
            <a:spLocks noGrp="1"/>
          </p:cNvSpPr>
          <p:nvPr>
            <p:ph type="body" idx="10"/>
          </p:nvPr>
        </p:nvSpPr>
        <p:spPr>
          <a:xfrm>
            <a:off x="5315585" y="3581400"/>
            <a:ext cx="1371600" cy="1124585"/>
          </a:xfrm>
          <a:prstGeom prst="rect">
            <a:avLst/>
          </a:prstGeom>
          <a:solidFill>
            <a:srgbClr val="FEEFDB"/>
          </a:solidFill>
          <a:ln w="6350" cmpd="sng">
            <a:solidFill>
              <a:srgbClr val="8B8473"/>
            </a:solidFill>
            <a:prstDash val="solid"/>
          </a:ln>
        </p:spPr>
        <p:txBody>
          <a:bodyPr vert="horz" lIns="0" tIns="353060" rIns="0" bIns="0" anchor="t"/>
          <a:lstStyle/>
          <a:p>
            <a:pPr marL="457200" marR="0" indent="0" algn="l">
              <a:lnSpc>
                <a:spcPts val="1000"/>
              </a:lnSpc>
              <a:spcAft>
                <a:spcPts val="0"/>
              </a:spcAft>
            </a:pPr>
            <a:r>
              <a:rPr lang="en-US" sz="850" spc="75">
                <a:solidFill>
                  <a:srgbClr val="000000"/>
                </a:solidFill>
                <a:latin typeface="Verdana" panose="02020603050405020304" pitchFamily="2"/>
              </a:rPr>
              <a:t>Custer </a:t>
            </a:r>
          </a:p>
          <a:p>
            <a:pPr marL="457200" marR="0" indent="0" algn="l">
              <a:lnSpc>
                <a:spcPts val="1000"/>
              </a:lnSpc>
              <a:spcBef>
                <a:spcPts val="60"/>
              </a:spcBef>
              <a:spcAft>
                <a:spcPts val="0"/>
              </a:spcAft>
            </a:pPr>
            <a:r>
              <a:rPr lang="en-US" sz="850" spc="60">
                <a:solidFill>
                  <a:srgbClr val="000000"/>
                </a:solidFill>
                <a:latin typeface="Verdana" panose="02020603050405020304" pitchFamily="2"/>
              </a:rPr>
              <a:t>26/272 </a:t>
            </a:r>
          </a:p>
          <a:p>
            <a:pPr marL="0" marR="0" indent="0" algn="ctr">
              <a:lnSpc>
                <a:spcPts val="1000"/>
              </a:lnSpc>
              <a:spcBef>
                <a:spcPts val="20"/>
              </a:spcBef>
              <a:spcAft>
                <a:spcPts val="2750"/>
              </a:spcAft>
            </a:pPr>
            <a:r>
              <a:rPr lang="en-US" sz="850" spc="114">
                <a:solidFill>
                  <a:srgbClr val="000000"/>
                </a:solidFill>
                <a:latin typeface="Verdana" panose="02020603050405020304" pitchFamily="2"/>
              </a:rPr>
              <a:t>9.6% </a:t>
            </a:r>
          </a:p>
        </p:txBody>
      </p:sp>
      <p:sp>
        <p:nvSpPr>
          <p:cNvPr id="39" name="Text Placeholder 38"/>
          <p:cNvSpPr>
            <a:spLocks noGrp="1"/>
          </p:cNvSpPr>
          <p:nvPr>
            <p:ph type="body" idx="10"/>
          </p:nvPr>
        </p:nvSpPr>
        <p:spPr>
          <a:xfrm>
            <a:off x="5736590" y="1576070"/>
            <a:ext cx="535940" cy="243840"/>
          </a:xfrm>
          <a:prstGeom prst="rect">
            <a:avLst/>
          </a:prstGeom>
          <a:solidFill>
            <a:srgbClr val="FEEFDB"/>
          </a:solidFill>
          <a:ln w="0" cmpd="sng">
            <a:noFill/>
            <a:prstDash val="solid"/>
          </a:ln>
        </p:spPr>
        <p:txBody>
          <a:bodyPr vert="horz" lIns="0" tIns="0" rIns="0" bIns="0" anchor="t"/>
          <a:lstStyle/>
          <a:p>
            <a:pPr marL="0" marR="0" indent="0" algn="ctr">
              <a:lnSpc>
                <a:spcPts val="800"/>
              </a:lnSpc>
              <a:spcAft>
                <a:spcPts val="0"/>
              </a:spcAft>
            </a:pPr>
            <a:r>
              <a:rPr lang="en-US" sz="850" spc="-85">
                <a:solidFill>
                  <a:srgbClr val="000000"/>
                </a:solidFill>
                <a:latin typeface="Verdana" panose="02020603050405020304" pitchFamily="2"/>
              </a:rPr>
              <a:t>Keya Paha </a:t>
            </a:r>
          </a:p>
          <a:p>
            <a:pPr marL="0" marR="0" indent="0" algn="ctr">
              <a:lnSpc>
                <a:spcPts val="1000"/>
              </a:lnSpc>
              <a:spcBef>
                <a:spcPts val="55"/>
              </a:spcBef>
              <a:spcAft>
                <a:spcPts val="10"/>
              </a:spcAft>
            </a:pPr>
            <a:r>
              <a:rPr lang="en-US" sz="850" spc="-30">
                <a:solidFill>
                  <a:srgbClr val="000000"/>
                </a:solidFill>
                <a:latin typeface="Verdana" panose="02020603050405020304" pitchFamily="2"/>
              </a:rPr>
              <a:t>0/5 </a:t>
            </a:r>
          </a:p>
        </p:txBody>
      </p:sp>
      <p:sp>
        <p:nvSpPr>
          <p:cNvPr id="40" name="Text Placeholder 39"/>
          <p:cNvSpPr>
            <a:spLocks noGrp="1"/>
          </p:cNvSpPr>
          <p:nvPr>
            <p:ph type="body" idx="10"/>
          </p:nvPr>
        </p:nvSpPr>
        <p:spPr>
          <a:xfrm>
            <a:off x="6059170" y="3023870"/>
            <a:ext cx="591820" cy="535940"/>
          </a:xfrm>
          <a:prstGeom prst="rect">
            <a:avLst/>
          </a:prstGeom>
          <a:solidFill>
            <a:srgbClr val="FFFFFF"/>
          </a:solidFill>
          <a:ln w="0" cmpd="sng">
            <a:noFill/>
            <a:prstDash val="solid"/>
          </a:ln>
        </p:spPr>
        <p:txBody>
          <a:bodyPr vert="horz" lIns="0" tIns="52705" rIns="0" bIns="0" anchor="t"/>
          <a:lstStyle/>
          <a:p>
            <a:pPr marL="137160" marR="0" indent="0" algn="l">
              <a:lnSpc>
                <a:spcPts val="1000"/>
              </a:lnSpc>
              <a:spcAft>
                <a:spcPts val="0"/>
              </a:spcAft>
            </a:pPr>
            <a:r>
              <a:rPr lang="en-US" sz="850" spc="100">
                <a:solidFill>
                  <a:srgbClr val="000000"/>
                </a:solidFill>
                <a:latin typeface="Verdana" panose="02020603050405020304" pitchFamily="2"/>
              </a:rPr>
              <a:t>Loup </a:t>
            </a:r>
          </a:p>
          <a:p>
            <a:pPr marL="137160" marR="0" indent="0" algn="l">
              <a:lnSpc>
                <a:spcPts val="1000"/>
              </a:lnSpc>
              <a:spcBef>
                <a:spcPts val="60"/>
              </a:spcBef>
              <a:spcAft>
                <a:spcPts val="0"/>
              </a:spcAft>
            </a:pPr>
            <a:r>
              <a:rPr lang="en-US" sz="850" spc="130">
                <a:solidFill>
                  <a:srgbClr val="000000"/>
                </a:solidFill>
                <a:latin typeface="Verdana" panose="02020603050405020304" pitchFamily="2"/>
              </a:rPr>
              <a:t>0/6 </a:t>
            </a:r>
          </a:p>
          <a:p>
            <a:pPr marL="137160" marR="0" indent="0" algn="l">
              <a:lnSpc>
                <a:spcPts val="1000"/>
              </a:lnSpc>
              <a:spcBef>
                <a:spcPts val="45"/>
              </a:spcBef>
              <a:spcAft>
                <a:spcPts val="585"/>
              </a:spcAft>
            </a:pPr>
            <a:r>
              <a:rPr lang="en-US" sz="850" spc="195">
                <a:solidFill>
                  <a:srgbClr val="000000"/>
                </a:solidFill>
                <a:latin typeface="Verdana" panose="02020603050405020304" pitchFamily="2"/>
              </a:rPr>
              <a:t>0% </a:t>
            </a:r>
          </a:p>
        </p:txBody>
      </p:sp>
      <p:sp>
        <p:nvSpPr>
          <p:cNvPr id="41" name="Text Placeholder 40"/>
          <p:cNvSpPr>
            <a:spLocks noGrp="1"/>
          </p:cNvSpPr>
          <p:nvPr>
            <p:ph type="body" idx="10"/>
          </p:nvPr>
        </p:nvSpPr>
        <p:spPr>
          <a:xfrm>
            <a:off x="6424930" y="4712335"/>
            <a:ext cx="917575" cy="618490"/>
          </a:xfrm>
          <a:prstGeom prst="rect">
            <a:avLst/>
          </a:prstGeom>
          <a:solidFill>
            <a:srgbClr val="FACB8D"/>
          </a:solidFill>
          <a:ln w="0" cmpd="sng">
            <a:noFill/>
            <a:prstDash val="solid"/>
          </a:ln>
        </p:spPr>
        <p:txBody>
          <a:bodyPr vert="horz" lIns="0" tIns="101600" rIns="0" bIns="0" anchor="t"/>
          <a:lstStyle/>
          <a:p>
            <a:pPr marL="0" marR="0" indent="0" algn="ctr">
              <a:lnSpc>
                <a:spcPts val="1000"/>
              </a:lnSpc>
              <a:spcAft>
                <a:spcPts val="0"/>
              </a:spcAft>
            </a:pPr>
            <a:r>
              <a:rPr lang="en-US" sz="850" spc="-15">
                <a:solidFill>
                  <a:srgbClr val="000000"/>
                </a:solidFill>
                <a:latin typeface="Verdana" panose="02020603050405020304" pitchFamily="2"/>
              </a:rPr>
              <a:t>Buffalo </a:t>
            </a:r>
          </a:p>
          <a:p>
            <a:pPr marL="0" marR="0" indent="0" algn="ctr">
              <a:lnSpc>
                <a:spcPts val="1000"/>
              </a:lnSpc>
              <a:spcBef>
                <a:spcPts val="70"/>
              </a:spcBef>
              <a:spcAft>
                <a:spcPts val="0"/>
              </a:spcAft>
            </a:pPr>
            <a:r>
              <a:rPr lang="en-US" sz="850" spc="-35">
                <a:solidFill>
                  <a:srgbClr val="000000"/>
                </a:solidFill>
                <a:latin typeface="Verdana" panose="02020603050405020304" pitchFamily="2"/>
              </a:rPr>
              <a:t>116/1295 </a:t>
            </a:r>
          </a:p>
          <a:p>
            <a:pPr marL="0" marR="0" indent="0" algn="ctr">
              <a:lnSpc>
                <a:spcPts val="1000"/>
              </a:lnSpc>
              <a:spcBef>
                <a:spcPts val="35"/>
              </a:spcBef>
              <a:spcAft>
                <a:spcPts val="800"/>
              </a:spcAft>
            </a:pPr>
            <a:r>
              <a:rPr lang="en-US" sz="850" spc="-35">
                <a:solidFill>
                  <a:srgbClr val="000000"/>
                </a:solidFill>
                <a:latin typeface="Verdana" panose="02020603050405020304" pitchFamily="2"/>
              </a:rPr>
              <a:t>9% </a:t>
            </a:r>
          </a:p>
        </p:txBody>
      </p:sp>
      <p:sp>
        <p:nvSpPr>
          <p:cNvPr id="42" name="Text Placeholder 41"/>
          <p:cNvSpPr>
            <a:spLocks noGrp="1"/>
          </p:cNvSpPr>
          <p:nvPr>
            <p:ph type="body" idx="10"/>
          </p:nvPr>
        </p:nvSpPr>
        <p:spPr>
          <a:xfrm>
            <a:off x="7887970" y="2411095"/>
            <a:ext cx="585470" cy="838200"/>
          </a:xfrm>
          <a:prstGeom prst="rect">
            <a:avLst/>
          </a:prstGeom>
          <a:solidFill>
            <a:srgbClr val="FEEFDB"/>
          </a:solidFill>
          <a:ln w="0" cmpd="sng">
            <a:noFill/>
            <a:prstDash val="solid"/>
          </a:ln>
        </p:spPr>
        <p:txBody>
          <a:bodyPr vert="horz" lIns="0" tIns="199390" rIns="0" bIns="0" anchor="t"/>
          <a:lstStyle/>
          <a:p>
            <a:pPr marL="45720" marR="0" indent="0" algn="l">
              <a:lnSpc>
                <a:spcPts val="1000"/>
              </a:lnSpc>
              <a:spcAft>
                <a:spcPts val="0"/>
              </a:spcAft>
            </a:pPr>
            <a:r>
              <a:rPr lang="en-US" sz="850" spc="-10">
                <a:solidFill>
                  <a:srgbClr val="000000"/>
                </a:solidFill>
                <a:latin typeface="Verdana" panose="02020603050405020304" pitchFamily="2"/>
              </a:rPr>
              <a:t>Antelope </a:t>
            </a:r>
          </a:p>
          <a:p>
            <a:pPr marL="137160" marR="0" indent="0" algn="l">
              <a:lnSpc>
                <a:spcPts val="1000"/>
              </a:lnSpc>
              <a:spcBef>
                <a:spcPts val="10"/>
              </a:spcBef>
              <a:spcAft>
                <a:spcPts val="0"/>
              </a:spcAft>
            </a:pPr>
            <a:r>
              <a:rPr lang="en-US" sz="850" spc="-20">
                <a:solidFill>
                  <a:srgbClr val="000000"/>
                </a:solidFill>
                <a:latin typeface="Verdana" panose="02020603050405020304" pitchFamily="2"/>
              </a:rPr>
              <a:t>4/56 </a:t>
            </a:r>
          </a:p>
          <a:p>
            <a:pPr marL="137160" marR="0" indent="0" algn="l">
              <a:lnSpc>
                <a:spcPts val="1000"/>
              </a:lnSpc>
              <a:spcBef>
                <a:spcPts val="30"/>
              </a:spcBef>
              <a:spcAft>
                <a:spcPts val="1910"/>
              </a:spcAft>
            </a:pPr>
            <a:r>
              <a:rPr lang="en-US" sz="850" spc="-40">
                <a:solidFill>
                  <a:srgbClr val="000000"/>
                </a:solidFill>
                <a:latin typeface="Verdana" panose="02020603050405020304" pitchFamily="2"/>
              </a:rPr>
              <a:t>7.1% </a:t>
            </a:r>
          </a:p>
        </p:txBody>
      </p:sp>
      <p:sp>
        <p:nvSpPr>
          <p:cNvPr id="43" name="Text Placeholder 42"/>
          <p:cNvSpPr>
            <a:spLocks noGrp="1"/>
          </p:cNvSpPr>
          <p:nvPr>
            <p:ph type="body" idx="10"/>
          </p:nvPr>
        </p:nvSpPr>
        <p:spPr>
          <a:xfrm>
            <a:off x="7973695" y="5254625"/>
            <a:ext cx="600075" cy="570230"/>
          </a:xfrm>
          <a:prstGeom prst="rect">
            <a:avLst/>
          </a:prstGeom>
          <a:solidFill>
            <a:srgbClr val="FEEFDB"/>
          </a:solidFill>
          <a:ln w="0" cmpd="sng">
            <a:noFill/>
            <a:prstDash val="solid"/>
          </a:ln>
        </p:spPr>
        <p:txBody>
          <a:bodyPr vert="horz" lIns="0" tIns="62230" rIns="0" bIns="0" anchor="t"/>
          <a:lstStyle/>
          <a:p>
            <a:pPr marL="91440" marR="0" indent="0" algn="l">
              <a:lnSpc>
                <a:spcPts val="1000"/>
              </a:lnSpc>
              <a:spcAft>
                <a:spcPts val="0"/>
              </a:spcAft>
            </a:pPr>
            <a:r>
              <a:rPr lang="en-US" sz="850" spc="114">
                <a:solidFill>
                  <a:srgbClr val="000000"/>
                </a:solidFill>
                <a:latin typeface="Verdana" panose="02020603050405020304" pitchFamily="2"/>
              </a:rPr>
              <a:t>Clay </a:t>
            </a:r>
          </a:p>
          <a:p>
            <a:pPr marL="91440" marR="0" indent="0" algn="l">
              <a:lnSpc>
                <a:spcPts val="1000"/>
              </a:lnSpc>
              <a:spcBef>
                <a:spcPts val="20"/>
              </a:spcBef>
              <a:spcAft>
                <a:spcPts val="0"/>
              </a:spcAft>
            </a:pPr>
            <a:r>
              <a:rPr lang="en-US" sz="850" spc="30">
                <a:solidFill>
                  <a:srgbClr val="000000"/>
                </a:solidFill>
                <a:latin typeface="Verdana" panose="02020603050405020304" pitchFamily="2"/>
              </a:rPr>
              <a:t>10/135 </a:t>
            </a:r>
          </a:p>
          <a:p>
            <a:pPr marL="91440" marR="0" indent="0" algn="l">
              <a:lnSpc>
                <a:spcPts val="1000"/>
              </a:lnSpc>
              <a:spcBef>
                <a:spcPts val="55"/>
              </a:spcBef>
              <a:spcAft>
                <a:spcPts val="875"/>
              </a:spcAft>
            </a:pPr>
            <a:r>
              <a:rPr lang="en-US" sz="850" spc="85">
                <a:solidFill>
                  <a:srgbClr val="000000"/>
                </a:solidFill>
                <a:latin typeface="Verdana" panose="02020603050405020304" pitchFamily="2"/>
              </a:rPr>
              <a:t>7.4% </a:t>
            </a:r>
          </a:p>
        </p:txBody>
      </p:sp>
      <p:sp>
        <p:nvSpPr>
          <p:cNvPr id="44" name="Text Placeholder 43"/>
          <p:cNvSpPr>
            <a:spLocks noGrp="1"/>
          </p:cNvSpPr>
          <p:nvPr>
            <p:ph type="body" idx="10"/>
          </p:nvPr>
        </p:nvSpPr>
        <p:spPr>
          <a:xfrm>
            <a:off x="8058785" y="3404870"/>
            <a:ext cx="329565" cy="444500"/>
          </a:xfrm>
          <a:prstGeom prst="rect">
            <a:avLst/>
          </a:prstGeom>
          <a:solidFill>
            <a:srgbClr val="FEEFDB"/>
          </a:solidFill>
          <a:ln w="0" cmpd="sng">
            <a:noFill/>
            <a:prstDash val="solid"/>
          </a:ln>
        </p:spPr>
        <p:txBody>
          <a:bodyPr vert="horz" lIns="0" tIns="0" rIns="0" bIns="0" anchor="t"/>
          <a:lstStyle/>
          <a:p>
            <a:pPr marL="0" marR="0" indent="0" algn="just">
              <a:lnSpc>
                <a:spcPts val="800"/>
              </a:lnSpc>
              <a:spcAft>
                <a:spcPts val="0"/>
              </a:spcAft>
            </a:pPr>
            <a:r>
              <a:rPr lang="en-US" sz="850" spc="-110">
                <a:solidFill>
                  <a:srgbClr val="000000"/>
                </a:solidFill>
                <a:latin typeface="Verdana" panose="02020603050405020304" pitchFamily="2"/>
              </a:rPr>
              <a:t>Boone </a:t>
            </a:r>
          </a:p>
          <a:p>
            <a:pPr marL="0" marR="0" indent="0" algn="just">
              <a:lnSpc>
                <a:spcPts val="1000"/>
              </a:lnSpc>
              <a:spcBef>
                <a:spcPts val="45"/>
              </a:spcBef>
              <a:spcAft>
                <a:spcPts val="0"/>
              </a:spcAft>
            </a:pPr>
            <a:r>
              <a:rPr lang="en-US" sz="850" spc="-30">
                <a:solidFill>
                  <a:srgbClr val="000000"/>
                </a:solidFill>
                <a:latin typeface="Verdana" panose="02020603050405020304" pitchFamily="2"/>
              </a:rPr>
              <a:t>2/44 </a:t>
            </a:r>
          </a:p>
          <a:p>
            <a:pPr marL="0" marR="0" indent="0" algn="just">
              <a:lnSpc>
                <a:spcPts val="1000"/>
              </a:lnSpc>
              <a:spcBef>
                <a:spcPts val="55"/>
              </a:spcBef>
              <a:spcAft>
                <a:spcPts val="0"/>
              </a:spcAft>
            </a:pPr>
            <a:r>
              <a:rPr lang="en-US" sz="850" spc="-50">
                <a:solidFill>
                  <a:srgbClr val="000000"/>
                </a:solidFill>
                <a:latin typeface="Verdana" panose="02020603050405020304" pitchFamily="2"/>
              </a:rPr>
              <a:t>4.5% </a:t>
            </a:r>
          </a:p>
        </p:txBody>
      </p:sp>
      <p:sp>
        <p:nvSpPr>
          <p:cNvPr id="45" name="Text Placeholder 44"/>
          <p:cNvSpPr>
            <a:spLocks noGrp="1"/>
          </p:cNvSpPr>
          <p:nvPr>
            <p:ph type="body" idx="10"/>
          </p:nvPr>
        </p:nvSpPr>
        <p:spPr>
          <a:xfrm>
            <a:off x="8235950" y="3849370"/>
            <a:ext cx="304800" cy="372110"/>
          </a:xfrm>
          <a:prstGeom prst="rect">
            <a:avLst/>
          </a:prstGeom>
          <a:solidFill>
            <a:srgbClr val="FEEFDB"/>
          </a:solidFill>
          <a:ln w="0" cmpd="sng">
            <a:noFill/>
            <a:prstDash val="solid"/>
          </a:ln>
        </p:spPr>
        <p:txBody>
          <a:bodyPr vert="horz" lIns="0" tIns="3175" rIns="0" bIns="0" anchor="t"/>
          <a:lstStyle/>
          <a:p>
            <a:pPr marL="0" marR="0" indent="0" algn="just">
              <a:lnSpc>
                <a:spcPts val="1000"/>
              </a:lnSpc>
              <a:spcAft>
                <a:spcPts val="0"/>
              </a:spcAft>
            </a:pPr>
            <a:r>
              <a:rPr lang="en-US" sz="850" spc="-30">
                <a:solidFill>
                  <a:srgbClr val="000000"/>
                </a:solidFill>
                <a:latin typeface="Verdana" panose="02020603050405020304" pitchFamily="2"/>
              </a:rPr>
              <a:t>ance </a:t>
            </a:r>
          </a:p>
          <a:p>
            <a:pPr marL="0" marR="0" indent="0" algn="just">
              <a:lnSpc>
                <a:spcPts val="1000"/>
              </a:lnSpc>
              <a:spcBef>
                <a:spcPts val="45"/>
              </a:spcBef>
              <a:spcAft>
                <a:spcPts val="0"/>
              </a:spcAft>
            </a:pPr>
            <a:r>
              <a:rPr lang="en-US" sz="850" spc="-30">
                <a:solidFill>
                  <a:srgbClr val="000000"/>
                </a:solidFill>
                <a:latin typeface="Verdana" panose="02020603050405020304" pitchFamily="2"/>
              </a:rPr>
              <a:t>4/43 </a:t>
            </a:r>
          </a:p>
          <a:p>
            <a:pPr marL="0" marR="0" indent="0" algn="just">
              <a:lnSpc>
                <a:spcPts val="800"/>
              </a:lnSpc>
              <a:spcBef>
                <a:spcPts val="55"/>
              </a:spcBef>
              <a:spcAft>
                <a:spcPts val="0"/>
              </a:spcAft>
            </a:pPr>
            <a:r>
              <a:rPr lang="en-US" sz="850" spc="-95">
                <a:solidFill>
                  <a:srgbClr val="000000"/>
                </a:solidFill>
                <a:latin typeface="Verdana" panose="02020603050405020304" pitchFamily="2"/>
              </a:rPr>
              <a:t>9.3% </a:t>
            </a:r>
          </a:p>
        </p:txBody>
      </p:sp>
      <p:sp>
        <p:nvSpPr>
          <p:cNvPr id="46" name="Text Placeholder 45"/>
          <p:cNvSpPr>
            <a:spLocks noGrp="1"/>
          </p:cNvSpPr>
          <p:nvPr>
            <p:ph type="body" idx="10"/>
          </p:nvPr>
        </p:nvSpPr>
        <p:spPr>
          <a:xfrm>
            <a:off x="8488680" y="2392680"/>
            <a:ext cx="600710" cy="563880"/>
          </a:xfrm>
          <a:prstGeom prst="rect">
            <a:avLst/>
          </a:prstGeom>
          <a:solidFill>
            <a:srgbClr val="FEEFDB"/>
          </a:solidFill>
          <a:ln w="0" cmpd="sng">
            <a:noFill/>
            <a:prstDash val="solid"/>
          </a:ln>
        </p:spPr>
        <p:txBody>
          <a:bodyPr vert="horz" lIns="0" tIns="86360" rIns="0" bIns="0" anchor="t"/>
          <a:lstStyle/>
          <a:p>
            <a:pPr marL="91440" marR="0" indent="0" algn="l">
              <a:lnSpc>
                <a:spcPts val="1000"/>
              </a:lnSpc>
              <a:spcAft>
                <a:spcPts val="0"/>
              </a:spcAft>
            </a:pPr>
            <a:r>
              <a:rPr lang="en-US" sz="850" spc="75">
                <a:solidFill>
                  <a:srgbClr val="000000"/>
                </a:solidFill>
                <a:latin typeface="Verdana" panose="02020603050405020304" pitchFamily="2"/>
              </a:rPr>
              <a:t>Pierce </a:t>
            </a:r>
          </a:p>
          <a:p>
            <a:pPr marL="91440" marR="0" indent="0" algn="l">
              <a:lnSpc>
                <a:spcPts val="1000"/>
              </a:lnSpc>
              <a:spcBef>
                <a:spcPts val="25"/>
              </a:spcBef>
              <a:spcAft>
                <a:spcPts val="0"/>
              </a:spcAft>
            </a:pPr>
            <a:r>
              <a:rPr lang="en-US" sz="850" spc="90">
                <a:solidFill>
                  <a:srgbClr val="000000"/>
                </a:solidFill>
                <a:latin typeface="Verdana" panose="02020603050405020304" pitchFamily="2"/>
              </a:rPr>
              <a:t>1/65 </a:t>
            </a:r>
          </a:p>
          <a:p>
            <a:pPr marL="91440" marR="0" indent="0" algn="l">
              <a:lnSpc>
                <a:spcPts val="1000"/>
              </a:lnSpc>
              <a:spcBef>
                <a:spcPts val="60"/>
              </a:spcBef>
              <a:spcAft>
                <a:spcPts val="610"/>
              </a:spcAft>
            </a:pPr>
            <a:r>
              <a:rPr lang="en-US" sz="850" spc="95">
                <a:solidFill>
                  <a:srgbClr val="000000"/>
                </a:solidFill>
                <a:latin typeface="Verdana" panose="02020603050405020304" pitchFamily="2"/>
              </a:rPr>
              <a:t>1.5% </a:t>
            </a:r>
          </a:p>
        </p:txBody>
      </p:sp>
      <p:sp>
        <p:nvSpPr>
          <p:cNvPr id="47" name="Text Placeholder 46"/>
          <p:cNvSpPr>
            <a:spLocks noGrp="1"/>
          </p:cNvSpPr>
          <p:nvPr>
            <p:ph type="body" idx="10"/>
          </p:nvPr>
        </p:nvSpPr>
        <p:spPr>
          <a:xfrm>
            <a:off x="8503920" y="2974975"/>
            <a:ext cx="603250" cy="521335"/>
          </a:xfrm>
          <a:prstGeom prst="rect">
            <a:avLst/>
          </a:prstGeom>
          <a:solidFill>
            <a:srgbClr val="FACB8D"/>
          </a:solidFill>
          <a:ln w="0" cmpd="sng">
            <a:noFill/>
            <a:prstDash val="solid"/>
          </a:ln>
        </p:spPr>
        <p:txBody>
          <a:bodyPr vert="horz" lIns="0" tIns="74295" rIns="0" bIns="0" anchor="t"/>
          <a:lstStyle/>
          <a:p>
            <a:pPr marL="91440" marR="0" indent="0" algn="l">
              <a:lnSpc>
                <a:spcPts val="1000"/>
              </a:lnSpc>
              <a:spcAft>
                <a:spcPts val="0"/>
              </a:spcAft>
            </a:pPr>
            <a:r>
              <a:rPr lang="en-US" sz="850" spc="-15">
                <a:solidFill>
                  <a:srgbClr val="000000"/>
                </a:solidFill>
                <a:latin typeface="Verdana" panose="02020603050405020304" pitchFamily="2"/>
              </a:rPr>
              <a:t>Madison </a:t>
            </a:r>
          </a:p>
          <a:p>
            <a:pPr marL="91440" marR="0" indent="0" algn="l">
              <a:lnSpc>
                <a:spcPts val="1000"/>
              </a:lnSpc>
              <a:spcBef>
                <a:spcPts val="45"/>
              </a:spcBef>
              <a:spcAft>
                <a:spcPts val="0"/>
              </a:spcAft>
            </a:pPr>
            <a:r>
              <a:rPr lang="en-US" sz="850" spc="-35">
                <a:solidFill>
                  <a:srgbClr val="000000"/>
                </a:solidFill>
                <a:latin typeface="Verdana" panose="02020603050405020304" pitchFamily="2"/>
              </a:rPr>
              <a:t>186/795 </a:t>
            </a:r>
          </a:p>
          <a:p>
            <a:pPr marL="91440" marR="0" indent="0" algn="l">
              <a:lnSpc>
                <a:spcPts val="1000"/>
              </a:lnSpc>
              <a:spcBef>
                <a:spcPts val="40"/>
              </a:spcBef>
              <a:spcAft>
                <a:spcPts val="360"/>
              </a:spcAft>
            </a:pPr>
            <a:r>
              <a:rPr lang="en-US" sz="850" spc="-25">
                <a:solidFill>
                  <a:srgbClr val="000000"/>
                </a:solidFill>
                <a:latin typeface="Verdana" panose="02020603050405020304" pitchFamily="2"/>
              </a:rPr>
              <a:t>23.4% </a:t>
            </a:r>
          </a:p>
        </p:txBody>
      </p:sp>
      <p:sp>
        <p:nvSpPr>
          <p:cNvPr id="48" name="Text Placeholder 47"/>
          <p:cNvSpPr>
            <a:spLocks noGrp="1"/>
          </p:cNvSpPr>
          <p:nvPr>
            <p:ph type="body" idx="10"/>
          </p:nvPr>
        </p:nvSpPr>
        <p:spPr>
          <a:xfrm>
            <a:off x="8568055" y="4678680"/>
            <a:ext cx="597535" cy="548640"/>
          </a:xfrm>
          <a:prstGeom prst="rect">
            <a:avLst/>
          </a:prstGeom>
          <a:solidFill>
            <a:srgbClr val="FEEFDB"/>
          </a:solidFill>
          <a:ln w="0" cmpd="sng">
            <a:noFill/>
            <a:prstDash val="solid"/>
          </a:ln>
        </p:spPr>
        <p:txBody>
          <a:bodyPr vert="horz" lIns="0" tIns="74295" rIns="0" bIns="0" anchor="t"/>
          <a:lstStyle/>
          <a:p>
            <a:pPr marL="137160" marR="0" indent="0" algn="l">
              <a:lnSpc>
                <a:spcPts val="1000"/>
              </a:lnSpc>
              <a:spcAft>
                <a:spcPts val="0"/>
              </a:spcAft>
            </a:pPr>
            <a:r>
              <a:rPr lang="en-US" sz="850" spc="110">
                <a:solidFill>
                  <a:srgbClr val="000000"/>
                </a:solidFill>
                <a:latin typeface="Verdana" panose="02020603050405020304" pitchFamily="2"/>
              </a:rPr>
              <a:t>York </a:t>
            </a:r>
          </a:p>
          <a:p>
            <a:pPr marL="137160" marR="0" indent="0" algn="l">
              <a:lnSpc>
                <a:spcPts val="1000"/>
              </a:lnSpc>
              <a:spcBef>
                <a:spcPts val="70"/>
              </a:spcBef>
              <a:spcAft>
                <a:spcPts val="0"/>
              </a:spcAft>
            </a:pPr>
            <a:r>
              <a:rPr lang="en-US" sz="850" spc="0">
                <a:solidFill>
                  <a:srgbClr val="000000"/>
                </a:solidFill>
                <a:latin typeface="Verdana" panose="02020603050405020304" pitchFamily="2"/>
              </a:rPr>
              <a:t>15/197 </a:t>
            </a:r>
          </a:p>
          <a:p>
            <a:pPr marL="137160" marR="0" indent="0" algn="l">
              <a:lnSpc>
                <a:spcPts val="1000"/>
              </a:lnSpc>
              <a:spcBef>
                <a:spcPts val="45"/>
              </a:spcBef>
              <a:spcAft>
                <a:spcPts val="540"/>
              </a:spcAft>
            </a:pPr>
            <a:r>
              <a:rPr lang="en-US" sz="850" spc="75">
                <a:solidFill>
                  <a:srgbClr val="000000"/>
                </a:solidFill>
                <a:latin typeface="Verdana" panose="02020603050405020304" pitchFamily="2"/>
              </a:rPr>
              <a:t>7.6% </a:t>
            </a:r>
          </a:p>
        </p:txBody>
      </p:sp>
      <p:sp>
        <p:nvSpPr>
          <p:cNvPr id="49" name="Text Placeholder 48"/>
          <p:cNvSpPr>
            <a:spLocks noGrp="1"/>
          </p:cNvSpPr>
          <p:nvPr>
            <p:ph type="body" idx="10"/>
          </p:nvPr>
        </p:nvSpPr>
        <p:spPr>
          <a:xfrm>
            <a:off x="8726170" y="4264025"/>
            <a:ext cx="335280" cy="360045"/>
          </a:xfrm>
          <a:prstGeom prst="rect">
            <a:avLst/>
          </a:prstGeom>
          <a:solidFill>
            <a:srgbClr val="FEEFDB"/>
          </a:solidFill>
          <a:ln w="0" cmpd="sng">
            <a:noFill/>
            <a:prstDash val="solid"/>
          </a:ln>
        </p:spPr>
        <p:txBody>
          <a:bodyPr vert="horz" lIns="0" tIns="0" rIns="0" bIns="0" anchor="t"/>
          <a:lstStyle/>
          <a:p>
            <a:pPr marL="0" marR="0" indent="0" algn="l">
              <a:lnSpc>
                <a:spcPts val="900"/>
              </a:lnSpc>
              <a:spcAft>
                <a:spcPts val="0"/>
              </a:spcAft>
            </a:pPr>
            <a:r>
              <a:rPr lang="en-US" sz="850" spc="55">
                <a:solidFill>
                  <a:srgbClr val="000000"/>
                </a:solidFill>
                <a:latin typeface="Verdana" panose="02020603050405020304" pitchFamily="2"/>
              </a:rPr>
              <a:t>Polk </a:t>
            </a:r>
          </a:p>
          <a:p>
            <a:pPr marL="0" marR="0" indent="0" algn="l">
              <a:lnSpc>
                <a:spcPts val="1000"/>
              </a:lnSpc>
              <a:spcBef>
                <a:spcPts val="25"/>
              </a:spcBef>
              <a:spcAft>
                <a:spcPts val="0"/>
              </a:spcAft>
            </a:pPr>
            <a:r>
              <a:rPr lang="en-US" sz="850" spc="10">
                <a:solidFill>
                  <a:srgbClr val="000000"/>
                </a:solidFill>
                <a:latin typeface="Verdana" panose="02020603050405020304" pitchFamily="2"/>
              </a:rPr>
              <a:t>9/64 </a:t>
            </a:r>
          </a:p>
          <a:p>
            <a:pPr marL="0" marR="0" indent="0" algn="l">
              <a:lnSpc>
                <a:spcPts val="800"/>
              </a:lnSpc>
              <a:spcBef>
                <a:spcPts val="60"/>
              </a:spcBef>
              <a:spcAft>
                <a:spcPts val="0"/>
              </a:spcAft>
            </a:pPr>
            <a:r>
              <a:rPr lang="en-US" sz="850" spc="-140">
                <a:solidFill>
                  <a:srgbClr val="000000"/>
                </a:solidFill>
                <a:latin typeface="Verdana" panose="02020603050405020304" pitchFamily="2"/>
              </a:rPr>
              <a:t>14.1% </a:t>
            </a:r>
          </a:p>
        </p:txBody>
      </p:sp>
      <p:sp>
        <p:nvSpPr>
          <p:cNvPr id="50" name="Text Placeholder 49"/>
          <p:cNvSpPr>
            <a:spLocks noGrp="1"/>
          </p:cNvSpPr>
          <p:nvPr>
            <p:ph type="body" idx="10"/>
          </p:nvPr>
        </p:nvSpPr>
        <p:spPr>
          <a:xfrm>
            <a:off x="8741410" y="3569335"/>
            <a:ext cx="1536700" cy="432435"/>
          </a:xfrm>
          <a:prstGeom prst="rect">
            <a:avLst/>
          </a:prstGeom>
          <a:solidFill>
            <a:srgbClr val="FEEFDB"/>
          </a:solidFill>
          <a:ln w="0" cmpd="sng">
            <a:noFill/>
            <a:prstDash val="solid"/>
          </a:ln>
        </p:spPr>
        <p:txBody>
          <a:bodyPr vert="horz" lIns="0" tIns="0" rIns="0" bIns="0" anchor="t"/>
          <a:lstStyle/>
          <a:p>
            <a:pPr marL="0" marR="0" indent="0" algn="l">
              <a:lnSpc>
                <a:spcPts val="600"/>
              </a:lnSpc>
              <a:spcAft>
                <a:spcPts val="0"/>
              </a:spcAft>
              <a:tabLst>
                <a:tab pos="594360" algn="l"/>
              </a:tabLst>
            </a:pPr>
            <a:r>
              <a:rPr lang="en-US" sz="850" spc="-150">
                <a:solidFill>
                  <a:srgbClr val="000000"/>
                </a:solidFill>
                <a:latin typeface="Verdana" panose="02020603050405020304" pitchFamily="2"/>
              </a:rPr>
              <a:t>Platte Colfax642258/402124/730 </a:t>
            </a:r>
          </a:p>
          <a:p>
            <a:pPr marL="548640" marR="0" indent="0" algn="l">
              <a:lnSpc>
                <a:spcPts val="1000"/>
              </a:lnSpc>
              <a:spcBef>
                <a:spcPts val="45"/>
              </a:spcBef>
              <a:spcAft>
                <a:spcPts val="0"/>
              </a:spcAft>
              <a:tabLst>
                <a:tab pos="1508760" algn="r"/>
              </a:tabLst>
            </a:pPr>
            <a:r>
              <a:rPr lang="en-US" sz="850" spc="0">
                <a:solidFill>
                  <a:srgbClr val="995637"/>
                </a:solidFill>
                <a:latin typeface="Verdana" panose="02020603050405020304" pitchFamily="2"/>
              </a:rPr>
              <a:t>.</a:t>
            </a:r>
            <a:r>
              <a:rPr lang="en-US" sz="100" spc="0">
                <a:solidFill>
                  <a:srgbClr val="000000"/>
                </a:solidFill>
                <a:latin typeface="Verdana" panose="02020603050405020304" pitchFamily="2"/>
              </a:rPr>
              <a:t> </a:t>
            </a:r>
            <a:r>
              <a:rPr lang="en-US" sz="850" spc="0">
                <a:solidFill>
                  <a:srgbClr val="000000"/>
                </a:solidFill>
                <a:latin typeface="Verdana" panose="02020603050405020304" pitchFamily="2"/>
              </a:rPr>
              <a:t>Dodge </a:t>
            </a:r>
          </a:p>
          <a:p>
            <a:pPr marL="0" marR="0" indent="0" algn="l">
              <a:lnSpc>
                <a:spcPts val="600"/>
              </a:lnSpc>
              <a:spcBef>
                <a:spcPts val="0"/>
              </a:spcBef>
              <a:spcAft>
                <a:spcPts val="0"/>
              </a:spcAft>
            </a:pPr>
            <a:r>
              <a:rPr lang="en-US" sz="850" spc="0" baseline="30000">
                <a:solidFill>
                  <a:srgbClr val="000000"/>
                </a:solidFill>
                <a:latin typeface="Verdana" panose="02020603050405020304" pitchFamily="2"/>
              </a:rPr>
              <a:t>2</a:t>
            </a:r>
            <a:r>
              <a:rPr lang="en-US" sz="100" spc="0">
                <a:solidFill>
                  <a:srgbClr val="000000"/>
                </a:solidFill>
                <a:latin typeface="Verdana" panose="02020603050405020304" pitchFamily="2"/>
              </a:rPr>
              <a:t> </a:t>
            </a:r>
          </a:p>
          <a:p>
            <a:pPr marL="0" marR="0" indent="0" algn="l">
              <a:lnSpc>
                <a:spcPts val="1700"/>
              </a:lnSpc>
              <a:spcBef>
                <a:spcPts val="0"/>
              </a:spcBef>
              <a:spcAft>
                <a:spcPts val="0"/>
              </a:spcAft>
              <a:tabLst>
                <a:tab pos="457200" algn="l"/>
              </a:tabLst>
            </a:pPr>
            <a:r>
              <a:rPr lang="en-US" sz="850" spc="-30">
                <a:solidFill>
                  <a:srgbClr val="000000"/>
                </a:solidFill>
                <a:latin typeface="Verdana" panose="02020603050405020304" pitchFamily="2"/>
              </a:rPr>
              <a:t>32.6%09/</a:t>
            </a:r>
            <a:r>
              <a:rPr lang="en-US" sz="100" spc="-30">
                <a:solidFill>
                  <a:srgbClr val="FB8C58"/>
                </a:solidFill>
                <a:latin typeface="Verdana" panose="02020603050405020304" pitchFamily="2"/>
              </a:rPr>
              <a:t> </a:t>
            </a:r>
            <a:r>
              <a:rPr lang="en-US" sz="850" spc="-30">
                <a:solidFill>
                  <a:srgbClr val="FB8C58"/>
                </a:solidFill>
                <a:latin typeface="Verdana" panose="02020603050405020304" pitchFamily="2"/>
              </a:rPr>
              <a:t>_</a:t>
            </a:r>
            <a:r>
              <a:rPr lang="en-US" sz="850" spc="-30">
                <a:solidFill>
                  <a:srgbClr val="995637"/>
                </a:solidFill>
                <a:latin typeface="Verdana" panose="02020603050405020304" pitchFamily="2"/>
              </a:rPr>
              <a:t> j64.2%</a:t>
            </a:r>
            <a:r>
              <a:rPr lang="en-US" sz="850" u="sng" spc="-30">
                <a:solidFill>
                  <a:srgbClr val="682711"/>
                </a:solidFill>
                <a:latin typeface="Verdana" panose="02020603050405020304" pitchFamily="2"/>
              </a:rPr>
              <a:t> i</a:t>
            </a:r>
            <a:r>
              <a:rPr lang="en-US" sz="850" spc="-30">
                <a:solidFill>
                  <a:srgbClr val="000000"/>
                </a:solidFill>
                <a:latin typeface="Verdana" panose="02020603050405020304" pitchFamily="2"/>
              </a:rPr>
              <a:t> 17% </a:t>
            </a:r>
          </a:p>
        </p:txBody>
      </p:sp>
      <p:sp>
        <p:nvSpPr>
          <p:cNvPr id="51" name="Text Placeholder 50"/>
          <p:cNvSpPr>
            <a:spLocks noGrp="1"/>
          </p:cNvSpPr>
          <p:nvPr>
            <p:ph type="body" idx="10"/>
          </p:nvPr>
        </p:nvSpPr>
        <p:spPr>
          <a:xfrm>
            <a:off x="9323705" y="4001770"/>
            <a:ext cx="307975" cy="539750"/>
          </a:xfrm>
          <a:prstGeom prst="rect">
            <a:avLst/>
          </a:prstGeom>
          <a:solidFill>
            <a:srgbClr val="FEEFDB"/>
          </a:solidFill>
          <a:ln w="0" cmpd="sng">
            <a:noFill/>
            <a:prstDash val="solid"/>
          </a:ln>
        </p:spPr>
        <p:txBody>
          <a:bodyPr vert="horz" lIns="0" tIns="0" rIns="0" bIns="0" anchor="t"/>
          <a:lstStyle/>
          <a:p>
            <a:pPr marL="0" marR="0" indent="0" algn="l">
              <a:lnSpc>
                <a:spcPts val="1700"/>
              </a:lnSpc>
              <a:spcAft>
                <a:spcPts val="0"/>
              </a:spcAft>
              <a:tabLst>
                <a:tab pos="-125095" algn="l"/>
              </a:tabLst>
            </a:pPr>
            <a:r>
              <a:rPr lang="en-US" sz="850" spc="-30">
                <a:solidFill>
                  <a:srgbClr val="000000"/>
                </a:solidFill>
                <a:latin typeface="Verdana" panose="02020603050405020304" pitchFamily="2"/>
              </a:rPr>
              <a:t>Butler </a:t>
            </a:r>
          </a:p>
          <a:p>
            <a:pPr marL="0" marR="0" indent="0" algn="l">
              <a:lnSpc>
                <a:spcPts val="1800"/>
              </a:lnSpc>
              <a:spcBef>
                <a:spcPts val="190"/>
              </a:spcBef>
              <a:spcAft>
                <a:spcPts val="0"/>
              </a:spcAft>
            </a:pPr>
            <a:r>
              <a:rPr lang="en-US" sz="850" spc="-270">
                <a:solidFill>
                  <a:srgbClr val="000000"/>
                </a:solidFill>
                <a:latin typeface="Verdana" panose="02020603050405020304" pitchFamily="2"/>
              </a:rPr>
              <a:t>9</a:t>
            </a:r>
            <a:r>
              <a:rPr lang="en-US" sz="850" spc="-270" baseline="30000">
                <a:solidFill>
                  <a:srgbClr val="000000"/>
                </a:solidFill>
                <a:latin typeface="Verdana" panose="02020603050405020304" pitchFamily="2"/>
              </a:rPr>
              <a:t>9</a:t>
            </a:r>
            <a:r>
              <a:rPr lang="en-US" sz="850" spc="-270">
                <a:solidFill>
                  <a:srgbClr val="000000"/>
                </a:solidFill>
                <a:latin typeface="Verdana" panose="02020603050405020304" pitchFamily="2"/>
              </a:rPr>
              <a:t>.</a:t>
            </a:r>
            <a:r>
              <a:rPr lang="en-US" sz="850" spc="-270" baseline="30000">
                <a:solidFill>
                  <a:srgbClr val="000000"/>
                </a:solidFill>
                <a:latin typeface="Verdana" panose="02020603050405020304" pitchFamily="2"/>
              </a:rPr>
              <a:t>/</a:t>
            </a:r>
            <a:r>
              <a:rPr lang="en-US" sz="850" spc="-270">
                <a:solidFill>
                  <a:srgbClr val="000000"/>
                </a:solidFill>
                <a:latin typeface="Verdana" panose="02020603050405020304" pitchFamily="2"/>
              </a:rPr>
              <a:t>7</a:t>
            </a:r>
            <a:r>
              <a:rPr lang="en-US" sz="850" spc="-270" baseline="30000">
                <a:solidFill>
                  <a:srgbClr val="000000"/>
                </a:solidFill>
                <a:latin typeface="Verdana" panose="02020603050405020304" pitchFamily="2"/>
              </a:rPr>
              <a:t>9</a:t>
            </a:r>
            <a:r>
              <a:rPr lang="en-US" sz="850" spc="-270">
                <a:solidFill>
                  <a:srgbClr val="000000"/>
                </a:solidFill>
                <a:latin typeface="Verdana" panose="02020603050405020304" pitchFamily="2"/>
              </a:rPr>
              <a:t>°/</a:t>
            </a:r>
            <a:r>
              <a:rPr lang="en-US" sz="850" spc="-270" baseline="30000">
                <a:solidFill>
                  <a:srgbClr val="000000"/>
                </a:solidFill>
                <a:latin typeface="Verdana" panose="02020603050405020304" pitchFamily="2"/>
              </a:rPr>
              <a:t>3</a:t>
            </a:r>
            <a:r>
              <a:rPr lang="en-US" sz="850" spc="-270">
                <a:solidFill>
                  <a:srgbClr val="000000"/>
                </a:solidFill>
                <a:latin typeface="Verdana" panose="02020603050405020304" pitchFamily="2"/>
              </a:rPr>
              <a:t>0 </a:t>
            </a:r>
          </a:p>
        </p:txBody>
      </p:sp>
      <p:sp>
        <p:nvSpPr>
          <p:cNvPr id="52" name="Text Placeholder 51"/>
          <p:cNvSpPr>
            <a:spLocks noGrp="1"/>
          </p:cNvSpPr>
          <p:nvPr>
            <p:ph type="body" idx="10"/>
          </p:nvPr>
        </p:nvSpPr>
        <p:spPr>
          <a:xfrm>
            <a:off x="9183370" y="4657090"/>
            <a:ext cx="597535" cy="554990"/>
          </a:xfrm>
          <a:prstGeom prst="rect">
            <a:avLst/>
          </a:prstGeom>
          <a:solidFill>
            <a:srgbClr val="FEEFDB"/>
          </a:solidFill>
          <a:ln w="0" cmpd="sng">
            <a:noFill/>
            <a:prstDash val="solid"/>
          </a:ln>
        </p:spPr>
        <p:txBody>
          <a:bodyPr vert="horz" lIns="0" tIns="80645" rIns="0" bIns="0" anchor="t"/>
          <a:lstStyle/>
          <a:p>
            <a:pPr marL="45720" marR="0" indent="0" algn="l">
              <a:lnSpc>
                <a:spcPts val="1000"/>
              </a:lnSpc>
              <a:spcAft>
                <a:spcPts val="0"/>
              </a:spcAft>
            </a:pPr>
            <a:r>
              <a:rPr lang="en-US" sz="850" spc="70">
                <a:solidFill>
                  <a:srgbClr val="000000"/>
                </a:solidFill>
                <a:latin typeface="Verdana" panose="02020603050405020304" pitchFamily="2"/>
              </a:rPr>
              <a:t>Seward </a:t>
            </a:r>
          </a:p>
          <a:p>
            <a:pPr marL="45720" marR="0" indent="0" algn="l">
              <a:lnSpc>
                <a:spcPts val="1000"/>
              </a:lnSpc>
              <a:spcBef>
                <a:spcPts val="70"/>
              </a:spcBef>
              <a:spcAft>
                <a:spcPts val="0"/>
              </a:spcAft>
            </a:pPr>
            <a:r>
              <a:rPr lang="en-US" sz="850" spc="50">
                <a:solidFill>
                  <a:srgbClr val="000000"/>
                </a:solidFill>
                <a:latin typeface="Verdana" panose="02020603050405020304" pitchFamily="2"/>
              </a:rPr>
              <a:t>13/217 </a:t>
            </a:r>
          </a:p>
          <a:p>
            <a:pPr marL="45720" marR="0" indent="0" algn="ctr">
              <a:lnSpc>
                <a:spcPts val="1000"/>
              </a:lnSpc>
              <a:spcBef>
                <a:spcPts val="45"/>
              </a:spcBef>
              <a:spcAft>
                <a:spcPts val="590"/>
              </a:spcAft>
            </a:pPr>
            <a:r>
              <a:rPr lang="en-US" sz="850" spc="185">
                <a:solidFill>
                  <a:srgbClr val="000000"/>
                </a:solidFill>
                <a:latin typeface="Verdana" panose="02020603050405020304" pitchFamily="2"/>
              </a:rPr>
              <a:t>6% </a:t>
            </a:r>
          </a:p>
        </p:txBody>
      </p:sp>
      <p:sp>
        <p:nvSpPr>
          <p:cNvPr id="53" name="Text Placeholder 52"/>
          <p:cNvSpPr>
            <a:spLocks noGrp="1"/>
          </p:cNvSpPr>
          <p:nvPr>
            <p:ph type="body" idx="10"/>
          </p:nvPr>
        </p:nvSpPr>
        <p:spPr>
          <a:xfrm>
            <a:off x="9555480" y="1962785"/>
            <a:ext cx="926465" cy="360045"/>
          </a:xfrm>
          <a:prstGeom prst="rect">
            <a:avLst/>
          </a:prstGeom>
          <a:solidFill>
            <a:srgbClr val="FEEFDB"/>
          </a:solidFill>
          <a:ln w="0" cmpd="sng">
            <a:noFill/>
            <a:prstDash val="solid"/>
          </a:ln>
        </p:spPr>
        <p:txBody>
          <a:bodyPr vert="horz" lIns="0" tIns="0" rIns="0" bIns="0" anchor="t"/>
          <a:lstStyle/>
          <a:p>
            <a:pPr marL="0" marR="0" indent="0" algn="l">
              <a:lnSpc>
                <a:spcPts val="800"/>
              </a:lnSpc>
              <a:spcAft>
                <a:spcPts val="0"/>
              </a:spcAft>
            </a:pPr>
            <a:r>
              <a:rPr lang="en-US" sz="850" spc="-30">
                <a:solidFill>
                  <a:srgbClr val="000000"/>
                </a:solidFill>
                <a:latin typeface="Verdana" panose="02020603050405020304" pitchFamily="2"/>
              </a:rPr>
              <a:t>Dixon </a:t>
            </a:r>
          </a:p>
          <a:p>
            <a:pPr marL="0" marR="0" indent="0" algn="l">
              <a:lnSpc>
                <a:spcPts val="1100"/>
              </a:lnSpc>
              <a:spcBef>
                <a:spcPts val="0"/>
              </a:spcBef>
              <a:spcAft>
                <a:spcPts val="0"/>
              </a:spcAft>
            </a:pPr>
            <a:r>
              <a:rPr lang="en-US" sz="850" spc="45">
                <a:solidFill>
                  <a:srgbClr val="000000"/>
                </a:solidFill>
                <a:latin typeface="Verdana" panose="02020603050405020304" pitchFamily="2"/>
              </a:rPr>
              <a:t>14/67 Dakota </a:t>
            </a:r>
          </a:p>
          <a:p>
            <a:pPr marL="0" marR="0" indent="0" algn="l">
              <a:lnSpc>
                <a:spcPts val="900"/>
              </a:lnSpc>
              <a:spcBef>
                <a:spcPts val="45"/>
              </a:spcBef>
              <a:spcAft>
                <a:spcPts val="0"/>
              </a:spcAft>
              <a:tabLst>
                <a:tab pos="914400" algn="r"/>
              </a:tabLst>
            </a:pPr>
            <a:r>
              <a:rPr lang="en-US" sz="850" spc="0">
                <a:solidFill>
                  <a:srgbClr val="000000"/>
                </a:solidFill>
                <a:latin typeface="Verdana" panose="02020603050405020304" pitchFamily="2"/>
              </a:rPr>
              <a:t>20.9% 6 </a:t>
            </a:r>
          </a:p>
        </p:txBody>
      </p:sp>
      <p:sp>
        <p:nvSpPr>
          <p:cNvPr id="54" name="Text Placeholder 53"/>
          <p:cNvSpPr>
            <a:spLocks noGrp="1"/>
          </p:cNvSpPr>
          <p:nvPr>
            <p:ph type="body" idx="10"/>
          </p:nvPr>
        </p:nvSpPr>
        <p:spPr>
          <a:xfrm>
            <a:off x="6239510" y="2286000"/>
            <a:ext cx="249555" cy="359410"/>
          </a:xfrm>
          <a:prstGeom prst="rect">
            <a:avLst/>
          </a:prstGeom>
          <a:solidFill>
            <a:srgbClr val="FFFFFF"/>
          </a:solidFill>
          <a:ln w="0" cmpd="sng">
            <a:noFill/>
            <a:prstDash val="solid"/>
          </a:ln>
        </p:spPr>
        <p:txBody>
          <a:bodyPr vert="horz" lIns="0" tIns="0" rIns="0" bIns="0" anchor="t"/>
          <a:lstStyle/>
          <a:p>
            <a:pPr marL="0" marR="0" indent="0" algn="l">
              <a:lnSpc>
                <a:spcPts val="900"/>
              </a:lnSpc>
              <a:spcAft>
                <a:spcPts val="0"/>
              </a:spcAft>
            </a:pPr>
            <a:r>
              <a:rPr lang="en-US" sz="850" spc="-135">
                <a:solidFill>
                  <a:srgbClr val="000000"/>
                </a:solidFill>
                <a:latin typeface="Verdana" panose="02020603050405020304" pitchFamily="2"/>
              </a:rPr>
              <a:t>Rock </a:t>
            </a:r>
          </a:p>
          <a:p>
            <a:pPr marL="0" marR="0" indent="0" algn="l">
              <a:lnSpc>
                <a:spcPts val="1000"/>
              </a:lnSpc>
              <a:spcBef>
                <a:spcPts val="25"/>
              </a:spcBef>
              <a:spcAft>
                <a:spcPts val="0"/>
              </a:spcAft>
            </a:pPr>
            <a:r>
              <a:rPr lang="en-US" sz="850" spc="-20">
                <a:solidFill>
                  <a:srgbClr val="000000"/>
                </a:solidFill>
                <a:latin typeface="Verdana" panose="02020603050405020304" pitchFamily="2"/>
              </a:rPr>
              <a:t>0/5 </a:t>
            </a:r>
          </a:p>
          <a:p>
            <a:pPr marL="0" marR="0" indent="0" algn="l">
              <a:lnSpc>
                <a:spcPts val="900"/>
              </a:lnSpc>
              <a:spcBef>
                <a:spcPts val="60"/>
              </a:spcBef>
              <a:spcAft>
                <a:spcPts val="0"/>
              </a:spcAft>
            </a:pPr>
            <a:r>
              <a:rPr lang="en-US" sz="850" spc="-20">
                <a:solidFill>
                  <a:srgbClr val="000000"/>
                </a:solidFill>
                <a:latin typeface="Verdana" panose="02020603050405020304" pitchFamily="2"/>
              </a:rPr>
              <a:t>0% </a:t>
            </a:r>
          </a:p>
        </p:txBody>
      </p:sp>
      <p:sp>
        <p:nvSpPr>
          <p:cNvPr id="55" name="Text Placeholder 54"/>
          <p:cNvSpPr>
            <a:spLocks noGrp="1"/>
          </p:cNvSpPr>
          <p:nvPr>
            <p:ph type="body" idx="10"/>
          </p:nvPr>
        </p:nvSpPr>
        <p:spPr>
          <a:xfrm>
            <a:off x="457200" y="3151505"/>
            <a:ext cx="606425" cy="360045"/>
          </a:xfrm>
          <a:prstGeom prst="rect">
            <a:avLst/>
          </a:prstGeom>
          <a:solidFill>
            <a:srgbClr val="FEEFDB"/>
          </a:solidFill>
          <a:ln w="0" cmpd="sng">
            <a:noFill/>
            <a:prstDash val="solid"/>
          </a:ln>
        </p:spPr>
        <p:txBody>
          <a:bodyPr vert="horz" lIns="0" tIns="0" rIns="0" bIns="0" anchor="t"/>
          <a:lstStyle/>
          <a:p>
            <a:pPr marL="0" marR="0" indent="0" algn="l">
              <a:lnSpc>
                <a:spcPts val="800"/>
              </a:lnSpc>
              <a:spcAft>
                <a:spcPts val="0"/>
              </a:spcAft>
            </a:pPr>
            <a:r>
              <a:rPr lang="en-US" sz="850" spc="-55">
                <a:solidFill>
                  <a:srgbClr val="000000"/>
                </a:solidFill>
                <a:latin typeface="Verdana" panose="02020603050405020304" pitchFamily="2"/>
              </a:rPr>
              <a:t>Scotts Bluff </a:t>
            </a:r>
          </a:p>
          <a:p>
            <a:pPr marL="91440" marR="0" indent="0" algn="l">
              <a:lnSpc>
                <a:spcPts val="1000"/>
              </a:lnSpc>
              <a:spcBef>
                <a:spcPts val="60"/>
              </a:spcBef>
              <a:spcAft>
                <a:spcPts val="0"/>
              </a:spcAft>
            </a:pPr>
            <a:r>
              <a:rPr lang="en-US" sz="850" spc="-25">
                <a:solidFill>
                  <a:srgbClr val="000000"/>
                </a:solidFill>
                <a:latin typeface="Verdana" panose="02020603050405020304" pitchFamily="2"/>
              </a:rPr>
              <a:t>34/404 </a:t>
            </a:r>
          </a:p>
          <a:p>
            <a:pPr marL="137160" marR="0" indent="0" algn="l">
              <a:lnSpc>
                <a:spcPts val="900"/>
              </a:lnSpc>
              <a:spcBef>
                <a:spcPts val="55"/>
              </a:spcBef>
              <a:spcAft>
                <a:spcPts val="0"/>
              </a:spcAft>
            </a:pPr>
            <a:r>
              <a:rPr lang="en-US" sz="850" spc="-25">
                <a:solidFill>
                  <a:srgbClr val="000000"/>
                </a:solidFill>
                <a:latin typeface="Verdana" panose="02020603050405020304" pitchFamily="2"/>
              </a:rPr>
              <a:t>8.4% </a:t>
            </a:r>
          </a:p>
        </p:txBody>
      </p:sp>
      <p:sp>
        <p:nvSpPr>
          <p:cNvPr id="56" name="Text Placeholder 55"/>
          <p:cNvSpPr>
            <a:spLocks noGrp="1"/>
          </p:cNvSpPr>
          <p:nvPr>
            <p:ph type="body" idx="10"/>
          </p:nvPr>
        </p:nvSpPr>
        <p:spPr>
          <a:xfrm>
            <a:off x="545465" y="3636010"/>
            <a:ext cx="372110" cy="360045"/>
          </a:xfrm>
          <a:prstGeom prst="rect">
            <a:avLst/>
          </a:prstGeom>
          <a:solidFill>
            <a:srgbClr val="FFFFFF"/>
          </a:solidFill>
          <a:ln w="0" cmpd="sng">
            <a:noFill/>
            <a:prstDash val="solid"/>
          </a:ln>
        </p:spPr>
        <p:txBody>
          <a:bodyPr vert="horz" lIns="0" tIns="0" rIns="0" bIns="0" anchor="t"/>
          <a:lstStyle/>
          <a:p>
            <a:pPr marL="45720" marR="0" indent="0" algn="l">
              <a:lnSpc>
                <a:spcPts val="900"/>
              </a:lnSpc>
              <a:spcAft>
                <a:spcPts val="0"/>
              </a:spcAft>
            </a:pPr>
            <a:r>
              <a:rPr lang="en-US" sz="850" spc="-150">
                <a:solidFill>
                  <a:srgbClr val="000000"/>
                </a:solidFill>
                <a:latin typeface="Verdana" panose="02020603050405020304" pitchFamily="2"/>
              </a:rPr>
              <a:t>Banner </a:t>
            </a:r>
          </a:p>
          <a:p>
            <a:pPr marL="45720" marR="0" indent="0" algn="l">
              <a:lnSpc>
                <a:spcPts val="1000"/>
              </a:lnSpc>
              <a:spcBef>
                <a:spcPts val="20"/>
              </a:spcBef>
              <a:spcAft>
                <a:spcPts val="0"/>
              </a:spcAft>
            </a:pPr>
            <a:r>
              <a:rPr lang="en-US" sz="850" spc="130">
                <a:solidFill>
                  <a:srgbClr val="000000"/>
                </a:solidFill>
                <a:latin typeface="Verdana" panose="02020603050405020304" pitchFamily="2"/>
              </a:rPr>
              <a:t>0/8 </a:t>
            </a:r>
          </a:p>
          <a:p>
            <a:pPr marL="45720" marR="0" indent="0" algn="l">
              <a:lnSpc>
                <a:spcPts val="900"/>
              </a:lnSpc>
              <a:spcBef>
                <a:spcPts val="55"/>
              </a:spcBef>
              <a:spcAft>
                <a:spcPts val="0"/>
              </a:spcAft>
            </a:pPr>
            <a:r>
              <a:rPr lang="en-US" sz="850" spc="190">
                <a:solidFill>
                  <a:srgbClr val="000000"/>
                </a:solidFill>
                <a:latin typeface="Verdana" panose="02020603050405020304" pitchFamily="2"/>
              </a:rPr>
              <a:t>0% </a:t>
            </a:r>
          </a:p>
        </p:txBody>
      </p:sp>
      <p:sp>
        <p:nvSpPr>
          <p:cNvPr id="57" name="Text Placeholder 56"/>
          <p:cNvSpPr>
            <a:spLocks noGrp="1"/>
          </p:cNvSpPr>
          <p:nvPr>
            <p:ph type="body" idx="10"/>
          </p:nvPr>
        </p:nvSpPr>
        <p:spPr>
          <a:xfrm>
            <a:off x="1322705" y="2551430"/>
            <a:ext cx="506095" cy="362585"/>
          </a:xfrm>
          <a:prstGeom prst="rect">
            <a:avLst/>
          </a:prstGeom>
          <a:solidFill>
            <a:srgbClr val="FEEFDB"/>
          </a:solidFill>
          <a:ln w="0" cmpd="sng">
            <a:noFill/>
            <a:prstDash val="solid"/>
          </a:ln>
        </p:spPr>
        <p:txBody>
          <a:bodyPr vert="horz" lIns="0" tIns="0" rIns="0" bIns="0" anchor="t"/>
          <a:lstStyle/>
          <a:p>
            <a:pPr marL="0" marR="0" indent="0" algn="l">
              <a:lnSpc>
                <a:spcPts val="800"/>
              </a:lnSpc>
              <a:spcAft>
                <a:spcPts val="0"/>
              </a:spcAft>
            </a:pPr>
            <a:r>
              <a:rPr lang="en-US" sz="850" spc="-80">
                <a:solidFill>
                  <a:srgbClr val="000000"/>
                </a:solidFill>
                <a:latin typeface="Verdana" panose="02020603050405020304" pitchFamily="2"/>
              </a:rPr>
              <a:t>Box Butte </a:t>
            </a:r>
          </a:p>
          <a:p>
            <a:pPr marL="137160" marR="0" indent="0" algn="l">
              <a:lnSpc>
                <a:spcPts val="1000"/>
              </a:lnSpc>
              <a:spcBef>
                <a:spcPts val="65"/>
              </a:spcBef>
              <a:spcAft>
                <a:spcPts val="0"/>
              </a:spcAft>
            </a:pPr>
            <a:r>
              <a:rPr lang="en-US" sz="850" spc="-45">
                <a:solidFill>
                  <a:srgbClr val="000000"/>
                </a:solidFill>
                <a:latin typeface="Verdana" panose="02020603050405020304" pitchFamily="2"/>
              </a:rPr>
              <a:t>1/78 </a:t>
            </a:r>
          </a:p>
          <a:p>
            <a:pPr marL="137160" marR="0" indent="0" algn="l">
              <a:lnSpc>
                <a:spcPts val="900"/>
              </a:lnSpc>
              <a:spcBef>
                <a:spcPts val="45"/>
              </a:spcBef>
              <a:spcAft>
                <a:spcPts val="0"/>
              </a:spcAft>
            </a:pPr>
            <a:r>
              <a:rPr lang="en-US" sz="850" spc="-65">
                <a:solidFill>
                  <a:srgbClr val="000000"/>
                </a:solidFill>
                <a:latin typeface="Verdana" panose="02020603050405020304" pitchFamily="2"/>
              </a:rPr>
              <a:t>1.3% </a:t>
            </a:r>
          </a:p>
        </p:txBody>
      </p:sp>
      <p:sp>
        <p:nvSpPr>
          <p:cNvPr id="58" name="Text Placeholder 57"/>
          <p:cNvSpPr>
            <a:spLocks noGrp="1"/>
          </p:cNvSpPr>
          <p:nvPr>
            <p:ph type="body" idx="10"/>
          </p:nvPr>
        </p:nvSpPr>
        <p:spPr>
          <a:xfrm>
            <a:off x="1173480" y="3090545"/>
            <a:ext cx="935990" cy="908685"/>
          </a:xfrm>
          <a:prstGeom prst="rect">
            <a:avLst/>
          </a:prstGeom>
          <a:solidFill>
            <a:srgbClr val="FEEFDB"/>
          </a:solidFill>
          <a:ln w="0" cmpd="sng">
            <a:noFill/>
            <a:prstDash val="solid"/>
          </a:ln>
        </p:spPr>
        <p:txBody>
          <a:bodyPr vert="horz" lIns="0" tIns="257810" rIns="0" bIns="0" anchor="t"/>
          <a:lstStyle/>
          <a:p>
            <a:pPr marL="0" marR="0" indent="0" algn="ctr">
              <a:lnSpc>
                <a:spcPts val="1000"/>
              </a:lnSpc>
              <a:spcAft>
                <a:spcPts val="0"/>
              </a:spcAft>
            </a:pPr>
            <a:r>
              <a:rPr lang="en-US" sz="850" spc="60">
                <a:solidFill>
                  <a:srgbClr val="000000"/>
                </a:solidFill>
                <a:latin typeface="Verdana" panose="02020603050405020304" pitchFamily="2"/>
              </a:rPr>
              <a:t>Morrill </a:t>
            </a:r>
          </a:p>
          <a:p>
            <a:pPr marL="0" marR="0" indent="0" algn="ctr">
              <a:lnSpc>
                <a:spcPts val="1000"/>
              </a:lnSpc>
              <a:spcBef>
                <a:spcPts val="70"/>
              </a:spcBef>
              <a:spcAft>
                <a:spcPts val="0"/>
              </a:spcAft>
            </a:pPr>
            <a:r>
              <a:rPr lang="en-US" sz="850" spc="105">
                <a:solidFill>
                  <a:srgbClr val="000000"/>
                </a:solidFill>
                <a:latin typeface="Verdana" panose="02020603050405020304" pitchFamily="2"/>
              </a:rPr>
              <a:t>4/75 </a:t>
            </a:r>
          </a:p>
          <a:p>
            <a:pPr marL="0" marR="0" indent="0" algn="ctr">
              <a:lnSpc>
                <a:spcPts val="1000"/>
              </a:lnSpc>
              <a:spcBef>
                <a:spcPts val="45"/>
              </a:spcBef>
              <a:spcAft>
                <a:spcPts val="1880"/>
              </a:spcAft>
            </a:pPr>
            <a:r>
              <a:rPr lang="en-US" sz="850" spc="105">
                <a:solidFill>
                  <a:srgbClr val="000000"/>
                </a:solidFill>
                <a:latin typeface="Verdana" panose="02020603050405020304" pitchFamily="2"/>
              </a:rPr>
              <a:t>5.3% </a:t>
            </a:r>
          </a:p>
        </p:txBody>
      </p:sp>
      <p:sp>
        <p:nvSpPr>
          <p:cNvPr id="59" name="Text Placeholder 58"/>
          <p:cNvSpPr>
            <a:spLocks noGrp="1"/>
          </p:cNvSpPr>
          <p:nvPr>
            <p:ph type="body" idx="10"/>
          </p:nvPr>
        </p:nvSpPr>
        <p:spPr>
          <a:xfrm>
            <a:off x="420370" y="5242560"/>
            <a:ext cx="1628140" cy="198120"/>
          </a:xfrm>
          <a:prstGeom prst="rect">
            <a:avLst/>
          </a:prstGeom>
          <a:solidFill>
            <a:srgbClr val="FFFFFF"/>
          </a:solidFill>
          <a:ln w="0" cmpd="sng">
            <a:noFill/>
            <a:prstDash val="solid"/>
          </a:ln>
        </p:spPr>
        <p:txBody>
          <a:bodyPr vert="horz" lIns="0" tIns="0" rIns="0" bIns="0" anchor="t">
            <a:normAutofit fontScale="67500" lnSpcReduction="20000"/>
          </a:bodyPr>
          <a:lstStyle/>
          <a:p>
            <a:pPr marL="0" marR="0" indent="0" algn="l">
              <a:lnSpc>
                <a:spcPts val="1600"/>
              </a:lnSpc>
              <a:spcAft>
                <a:spcPts val="0"/>
              </a:spcAft>
            </a:pPr>
            <a:r>
              <a:rPr lang="en-US" sz="1900" spc="300">
                <a:solidFill>
                  <a:srgbClr val="224A58"/>
                </a:solidFill>
                <a:latin typeface="Verdana" panose="02020603050405020304" pitchFamily="2"/>
              </a:rPr>
              <a:t>NEBRASKA </a:t>
            </a:r>
          </a:p>
        </p:txBody>
      </p:sp>
      <p:sp>
        <p:nvSpPr>
          <p:cNvPr id="60" name="Text Placeholder 59"/>
          <p:cNvSpPr>
            <a:spLocks noGrp="1"/>
          </p:cNvSpPr>
          <p:nvPr>
            <p:ph type="body" idx="10"/>
          </p:nvPr>
        </p:nvSpPr>
        <p:spPr>
          <a:xfrm>
            <a:off x="411480" y="5574665"/>
            <a:ext cx="1679575" cy="97790"/>
          </a:xfrm>
          <a:prstGeom prst="rect">
            <a:avLst/>
          </a:prstGeom>
          <a:solidFill>
            <a:srgbClr val="FFFFFF"/>
          </a:solidFill>
          <a:ln w="0" cmpd="sng">
            <a:noFill/>
            <a:prstDash val="solid"/>
          </a:ln>
        </p:spPr>
        <p:txBody>
          <a:bodyPr vert="horz" lIns="0" tIns="0" rIns="0" bIns="0" anchor="t"/>
          <a:lstStyle/>
          <a:p>
            <a:pPr marL="0" marR="0" indent="0" algn="l">
              <a:lnSpc>
                <a:spcPts val="700"/>
              </a:lnSpc>
              <a:spcAft>
                <a:spcPts val="0"/>
              </a:spcAft>
            </a:pPr>
            <a:r>
              <a:rPr lang="en-US" sz="1000" spc="0">
                <a:solidFill>
                  <a:srgbClr val="000000"/>
                </a:solidFill>
                <a:latin typeface="Verdana" panose="02020603050405020304" pitchFamily="2"/>
              </a:rPr>
              <a:t>Good Life. Great Mission. </a:t>
            </a:r>
          </a:p>
        </p:txBody>
      </p:sp>
      <p:sp>
        <p:nvSpPr>
          <p:cNvPr id="61" name="Text Placeholder 60"/>
          <p:cNvSpPr>
            <a:spLocks noGrp="1"/>
          </p:cNvSpPr>
          <p:nvPr>
            <p:ph type="body" idx="10"/>
          </p:nvPr>
        </p:nvSpPr>
        <p:spPr>
          <a:xfrm>
            <a:off x="423545" y="5855335"/>
            <a:ext cx="1633855" cy="57785"/>
          </a:xfrm>
          <a:prstGeom prst="rect">
            <a:avLst/>
          </a:prstGeom>
          <a:solidFill>
            <a:srgbClr val="FFFFFF"/>
          </a:solidFill>
          <a:ln w="0" cmpd="sng">
            <a:noFill/>
            <a:prstDash val="solid"/>
          </a:ln>
        </p:spPr>
        <p:txBody>
          <a:bodyPr vert="horz" lIns="0" tIns="0" rIns="0" bIns="0" anchor="t"/>
          <a:lstStyle/>
          <a:p>
            <a:pPr marL="0" marR="0" indent="0" algn="l">
              <a:lnSpc>
                <a:spcPts val="400"/>
              </a:lnSpc>
              <a:spcAft>
                <a:spcPts val="0"/>
              </a:spcAft>
            </a:pPr>
            <a:r>
              <a:rPr lang="en-US" sz="550" b="1" spc="-15">
                <a:solidFill>
                  <a:srgbClr val="000000"/>
                </a:solidFill>
                <a:latin typeface="Verdana" panose="02020603050405020304" pitchFamily="2"/>
              </a:rPr>
              <a:t>DEPT. OF HEALTH AND HUMAN SERVICES </a:t>
            </a:r>
          </a:p>
        </p:txBody>
      </p:sp>
      <p:sp>
        <p:nvSpPr>
          <p:cNvPr id="62" name="Text Placeholder 61"/>
          <p:cNvSpPr>
            <a:spLocks noGrp="1"/>
          </p:cNvSpPr>
          <p:nvPr>
            <p:ph type="body" idx="10"/>
          </p:nvPr>
        </p:nvSpPr>
        <p:spPr>
          <a:xfrm>
            <a:off x="3846830" y="5861050"/>
            <a:ext cx="752475" cy="542925"/>
          </a:xfrm>
          <a:prstGeom prst="rect">
            <a:avLst/>
          </a:prstGeom>
          <a:solidFill>
            <a:srgbClr val="FEEFDB"/>
          </a:solidFill>
          <a:ln w="0" cmpd="sng">
            <a:noFill/>
            <a:prstDash val="solid"/>
          </a:ln>
        </p:spPr>
        <p:txBody>
          <a:bodyPr vert="horz" lIns="0" tIns="77470" rIns="0" bIns="0" anchor="t"/>
          <a:lstStyle/>
          <a:p>
            <a:pPr marL="137160" marR="0" indent="0" algn="l">
              <a:lnSpc>
                <a:spcPts val="1000"/>
              </a:lnSpc>
              <a:spcAft>
                <a:spcPts val="0"/>
              </a:spcAft>
            </a:pPr>
            <a:r>
              <a:rPr lang="en-US" sz="850" spc="-15">
                <a:solidFill>
                  <a:srgbClr val="000000"/>
                </a:solidFill>
                <a:latin typeface="Verdana" panose="02020603050405020304" pitchFamily="2"/>
              </a:rPr>
              <a:t>Hitchcock </a:t>
            </a:r>
          </a:p>
          <a:p>
            <a:pPr marL="228600" marR="0" indent="0" algn="l">
              <a:lnSpc>
                <a:spcPts val="1000"/>
              </a:lnSpc>
              <a:spcBef>
                <a:spcPts val="45"/>
              </a:spcBef>
              <a:spcAft>
                <a:spcPts val="0"/>
              </a:spcAft>
            </a:pPr>
            <a:r>
              <a:rPr lang="en-US" sz="850" spc="-45">
                <a:solidFill>
                  <a:srgbClr val="000000"/>
                </a:solidFill>
                <a:latin typeface="Verdana" panose="02020603050405020304" pitchFamily="2"/>
              </a:rPr>
              <a:t>1/37 </a:t>
            </a:r>
          </a:p>
          <a:p>
            <a:pPr marL="228600" marR="0" indent="0" algn="l">
              <a:lnSpc>
                <a:spcPts val="1000"/>
              </a:lnSpc>
              <a:spcBef>
                <a:spcPts val="10"/>
              </a:spcBef>
              <a:spcAft>
                <a:spcPts val="465"/>
              </a:spcAft>
            </a:pPr>
            <a:r>
              <a:rPr lang="en-US" sz="850" spc="-30">
                <a:solidFill>
                  <a:srgbClr val="000000"/>
                </a:solidFill>
                <a:latin typeface="Verdana" panose="02020603050405020304" pitchFamily="2"/>
              </a:rPr>
              <a:t>2.7% </a:t>
            </a:r>
          </a:p>
        </p:txBody>
      </p:sp>
      <p:sp>
        <p:nvSpPr>
          <p:cNvPr id="63" name="Text Placeholder 62"/>
          <p:cNvSpPr>
            <a:spLocks noGrp="1"/>
          </p:cNvSpPr>
          <p:nvPr>
            <p:ph type="body" idx="10"/>
          </p:nvPr>
        </p:nvSpPr>
        <p:spPr>
          <a:xfrm>
            <a:off x="4617720" y="5873750"/>
            <a:ext cx="746760" cy="539115"/>
          </a:xfrm>
          <a:prstGeom prst="rect">
            <a:avLst/>
          </a:prstGeom>
          <a:solidFill>
            <a:srgbClr val="FEEFDB"/>
          </a:solidFill>
          <a:ln w="0" cmpd="sng">
            <a:noFill/>
            <a:prstDash val="solid"/>
          </a:ln>
        </p:spPr>
        <p:txBody>
          <a:bodyPr vert="horz" lIns="0" tIns="86360" rIns="0" bIns="0" anchor="t"/>
          <a:lstStyle/>
          <a:p>
            <a:pPr marL="0" marR="0" indent="0" algn="l">
              <a:lnSpc>
                <a:spcPts val="1000"/>
              </a:lnSpc>
              <a:spcAft>
                <a:spcPts val="0"/>
              </a:spcAft>
            </a:pPr>
            <a:r>
              <a:rPr lang="en-US" sz="850" spc="-10">
                <a:solidFill>
                  <a:srgbClr val="000000"/>
                </a:solidFill>
                <a:latin typeface="Verdana" panose="02020603050405020304" pitchFamily="2"/>
              </a:rPr>
              <a:t>Red Willow </a:t>
            </a:r>
          </a:p>
          <a:p>
            <a:pPr marL="0" marR="0" indent="0" algn="ctr">
              <a:lnSpc>
                <a:spcPts val="1000"/>
              </a:lnSpc>
              <a:spcBef>
                <a:spcPts val="70"/>
              </a:spcBef>
              <a:spcAft>
                <a:spcPts val="0"/>
              </a:spcAft>
            </a:pPr>
            <a:r>
              <a:rPr lang="en-US" sz="850" spc="-30">
                <a:solidFill>
                  <a:srgbClr val="000000"/>
                </a:solidFill>
                <a:latin typeface="Verdana" panose="02020603050405020304" pitchFamily="2"/>
              </a:rPr>
              <a:t>4/205 </a:t>
            </a:r>
          </a:p>
          <a:p>
            <a:pPr marL="0" marR="0" indent="0" algn="ctr">
              <a:lnSpc>
                <a:spcPts val="1000"/>
              </a:lnSpc>
              <a:spcBef>
                <a:spcPts val="45"/>
              </a:spcBef>
              <a:spcAft>
                <a:spcPts val="325"/>
              </a:spcAft>
            </a:pPr>
            <a:r>
              <a:rPr lang="en-US" sz="850" spc="-45">
                <a:solidFill>
                  <a:srgbClr val="000000"/>
                </a:solidFill>
                <a:latin typeface="Verdana" panose="02020603050405020304" pitchFamily="2"/>
              </a:rPr>
              <a:t>2% </a:t>
            </a:r>
          </a:p>
        </p:txBody>
      </p:sp>
      <p:sp>
        <p:nvSpPr>
          <p:cNvPr id="64" name="Text Placeholder 63"/>
          <p:cNvSpPr>
            <a:spLocks noGrp="1"/>
          </p:cNvSpPr>
          <p:nvPr>
            <p:ph type="body" idx="10"/>
          </p:nvPr>
        </p:nvSpPr>
        <p:spPr>
          <a:xfrm>
            <a:off x="5376545" y="5876290"/>
            <a:ext cx="756285" cy="536575"/>
          </a:xfrm>
          <a:prstGeom prst="rect">
            <a:avLst/>
          </a:prstGeom>
          <a:solidFill>
            <a:srgbClr val="FEEFDB"/>
          </a:solidFill>
          <a:ln w="6350" cmpd="sng">
            <a:solidFill>
              <a:srgbClr val="867B6A"/>
            </a:solidFill>
            <a:prstDash val="solid"/>
          </a:ln>
        </p:spPr>
        <p:txBody>
          <a:bodyPr vert="horz" lIns="0" tIns="50165" rIns="0" bIns="0" anchor="t"/>
          <a:lstStyle/>
          <a:p>
            <a:pPr marL="182880" marR="0" indent="0" algn="l">
              <a:lnSpc>
                <a:spcPts val="1000"/>
              </a:lnSpc>
              <a:spcAft>
                <a:spcPts val="0"/>
              </a:spcAft>
            </a:pPr>
            <a:r>
              <a:rPr lang="en-US" sz="850" spc="35">
                <a:solidFill>
                  <a:srgbClr val="000000"/>
                </a:solidFill>
                <a:latin typeface="Verdana" panose="02020603050405020304" pitchFamily="2"/>
              </a:rPr>
              <a:t>Furnas </a:t>
            </a:r>
          </a:p>
          <a:p>
            <a:pPr marL="182880" marR="0" indent="0" algn="l">
              <a:lnSpc>
                <a:spcPts val="1000"/>
              </a:lnSpc>
              <a:spcBef>
                <a:spcPts val="25"/>
              </a:spcBef>
              <a:spcAft>
                <a:spcPts val="0"/>
              </a:spcAft>
            </a:pPr>
            <a:r>
              <a:rPr lang="en-US" sz="850" spc="95">
                <a:solidFill>
                  <a:srgbClr val="000000"/>
                </a:solidFill>
                <a:latin typeface="Verdana" panose="02020603050405020304" pitchFamily="2"/>
              </a:rPr>
              <a:t>4/59 </a:t>
            </a:r>
          </a:p>
          <a:p>
            <a:pPr marL="182880" marR="0" indent="0" algn="l">
              <a:lnSpc>
                <a:spcPts val="1000"/>
              </a:lnSpc>
              <a:spcBef>
                <a:spcPts val="60"/>
              </a:spcBef>
              <a:spcAft>
                <a:spcPts val="540"/>
              </a:spcAft>
            </a:pPr>
            <a:r>
              <a:rPr lang="en-US" sz="850" spc="100">
                <a:solidFill>
                  <a:srgbClr val="000000"/>
                </a:solidFill>
                <a:latin typeface="Verdana" panose="02020603050405020304" pitchFamily="2"/>
              </a:rPr>
              <a:t>6.8% </a:t>
            </a:r>
          </a:p>
        </p:txBody>
      </p:sp>
      <p:sp>
        <p:nvSpPr>
          <p:cNvPr id="65" name="Text Placeholder 64"/>
          <p:cNvSpPr>
            <a:spLocks noGrp="1"/>
          </p:cNvSpPr>
          <p:nvPr>
            <p:ph type="body" idx="10"/>
          </p:nvPr>
        </p:nvSpPr>
        <p:spPr>
          <a:xfrm>
            <a:off x="5635625" y="4831080"/>
            <a:ext cx="502920" cy="353695"/>
          </a:xfrm>
          <a:prstGeom prst="rect">
            <a:avLst/>
          </a:prstGeom>
          <a:solidFill>
            <a:srgbClr val="E04A35"/>
          </a:solidFill>
          <a:ln w="0" cmpd="sng">
            <a:noFill/>
            <a:prstDash val="solid"/>
          </a:ln>
        </p:spPr>
        <p:txBody>
          <a:bodyPr vert="horz" lIns="0" tIns="0" rIns="0" bIns="0" anchor="t"/>
          <a:lstStyle/>
          <a:p>
            <a:pPr marL="45720" marR="0" indent="0" algn="l">
              <a:lnSpc>
                <a:spcPts val="800"/>
              </a:lnSpc>
              <a:spcAft>
                <a:spcPts val="0"/>
              </a:spcAft>
            </a:pPr>
            <a:r>
              <a:rPr lang="en-US" sz="850" spc="-50">
                <a:solidFill>
                  <a:srgbClr val="000000"/>
                </a:solidFill>
                <a:latin typeface="Verdana" panose="02020603050405020304" pitchFamily="2"/>
              </a:rPr>
              <a:t>Dawson </a:t>
            </a:r>
          </a:p>
          <a:p>
            <a:pPr marL="45720" marR="0" indent="0" algn="l">
              <a:lnSpc>
                <a:spcPts val="1000"/>
              </a:lnSpc>
              <a:spcBef>
                <a:spcPts val="70"/>
              </a:spcBef>
              <a:spcAft>
                <a:spcPts val="0"/>
              </a:spcAft>
            </a:pPr>
            <a:r>
              <a:rPr lang="en-US" sz="850" spc="-130">
                <a:solidFill>
                  <a:srgbClr val="000000"/>
                </a:solidFill>
                <a:latin typeface="Verdana" panose="02020603050405020304" pitchFamily="2"/>
              </a:rPr>
              <a:t>619/1426 </a:t>
            </a:r>
          </a:p>
          <a:p>
            <a:pPr marL="45720" marR="0" indent="0" algn="l">
              <a:lnSpc>
                <a:spcPts val="900"/>
              </a:lnSpc>
              <a:spcBef>
                <a:spcPts val="20"/>
              </a:spcBef>
              <a:spcAft>
                <a:spcPts val="0"/>
              </a:spcAft>
            </a:pPr>
            <a:r>
              <a:rPr lang="en-US" sz="850" spc="-20">
                <a:solidFill>
                  <a:srgbClr val="000000"/>
                </a:solidFill>
                <a:latin typeface="Verdana" panose="02020603050405020304" pitchFamily="2"/>
              </a:rPr>
              <a:t>43.4% </a:t>
            </a:r>
          </a:p>
        </p:txBody>
      </p:sp>
      <p:sp>
        <p:nvSpPr>
          <p:cNvPr id="66" name="Text Placeholder 65"/>
          <p:cNvSpPr>
            <a:spLocks noGrp="1"/>
          </p:cNvSpPr>
          <p:nvPr>
            <p:ph type="body" idx="10"/>
          </p:nvPr>
        </p:nvSpPr>
        <p:spPr>
          <a:xfrm>
            <a:off x="7291070" y="1621790"/>
            <a:ext cx="267970" cy="255905"/>
          </a:xfrm>
          <a:prstGeom prst="rect">
            <a:avLst/>
          </a:prstGeom>
          <a:solidFill>
            <a:srgbClr val="FEEFDB"/>
          </a:solidFill>
          <a:ln w="0" cmpd="sng">
            <a:noFill/>
            <a:prstDash val="solid"/>
          </a:ln>
        </p:spPr>
        <p:txBody>
          <a:bodyPr vert="horz" lIns="0" tIns="0" rIns="0" bIns="0" anchor="t"/>
          <a:lstStyle/>
          <a:p>
            <a:pPr marL="0" marR="0" indent="0" algn="l">
              <a:lnSpc>
                <a:spcPts val="800"/>
              </a:lnSpc>
              <a:spcAft>
                <a:spcPts val="0"/>
              </a:spcAft>
            </a:pPr>
            <a:r>
              <a:rPr lang="en-US" sz="850" spc="-95">
                <a:solidFill>
                  <a:srgbClr val="000000"/>
                </a:solidFill>
                <a:latin typeface="Verdana" panose="02020603050405020304" pitchFamily="2"/>
              </a:rPr>
              <a:t>0/18 </a:t>
            </a:r>
          </a:p>
          <a:p>
            <a:pPr marL="0" marR="0" indent="0" algn="l">
              <a:lnSpc>
                <a:spcPts val="1100"/>
              </a:lnSpc>
              <a:spcBef>
                <a:spcPts val="95"/>
              </a:spcBef>
              <a:spcAft>
                <a:spcPts val="0"/>
              </a:spcAft>
            </a:pPr>
            <a:r>
              <a:rPr lang="en-US" sz="850" spc="-190">
                <a:solidFill>
                  <a:srgbClr val="000000"/>
                </a:solidFill>
                <a:latin typeface="Verdana" panose="02020603050405020304" pitchFamily="2"/>
              </a:rPr>
              <a:t>0.0/0_ </a:t>
            </a:r>
          </a:p>
        </p:txBody>
      </p:sp>
      <p:sp>
        <p:nvSpPr>
          <p:cNvPr id="67" name="Text Placeholder 66"/>
          <p:cNvSpPr>
            <a:spLocks noGrp="1"/>
          </p:cNvSpPr>
          <p:nvPr>
            <p:ph type="body" idx="10"/>
          </p:nvPr>
        </p:nvSpPr>
        <p:spPr>
          <a:xfrm>
            <a:off x="7098665" y="2218690"/>
            <a:ext cx="271145" cy="360045"/>
          </a:xfrm>
          <a:prstGeom prst="rect">
            <a:avLst/>
          </a:prstGeom>
          <a:solidFill>
            <a:srgbClr val="FEEFDB"/>
          </a:solidFill>
          <a:ln w="0" cmpd="sng">
            <a:noFill/>
            <a:prstDash val="solid"/>
          </a:ln>
        </p:spPr>
        <p:txBody>
          <a:bodyPr vert="horz" lIns="0" tIns="0" rIns="0" bIns="0" anchor="t"/>
          <a:lstStyle/>
          <a:p>
            <a:pPr marL="0" marR="0" indent="0" algn="l">
              <a:lnSpc>
                <a:spcPts val="900"/>
              </a:lnSpc>
              <a:spcAft>
                <a:spcPts val="0"/>
              </a:spcAft>
            </a:pPr>
            <a:r>
              <a:rPr lang="en-US" sz="850" spc="-35">
                <a:solidFill>
                  <a:srgbClr val="000000"/>
                </a:solidFill>
                <a:latin typeface="Verdana" panose="02020603050405020304" pitchFamily="2"/>
              </a:rPr>
              <a:t>Holt </a:t>
            </a:r>
          </a:p>
          <a:p>
            <a:pPr marL="0" marR="0" indent="0" algn="l">
              <a:lnSpc>
                <a:spcPts val="1000"/>
              </a:lnSpc>
              <a:spcBef>
                <a:spcPts val="20"/>
              </a:spcBef>
              <a:spcAft>
                <a:spcPts val="0"/>
              </a:spcAft>
            </a:pPr>
            <a:r>
              <a:rPr lang="en-US" sz="850" spc="-100">
                <a:solidFill>
                  <a:srgbClr val="000000"/>
                </a:solidFill>
                <a:latin typeface="Verdana" panose="02020603050405020304" pitchFamily="2"/>
              </a:rPr>
              <a:t>1/92 </a:t>
            </a:r>
          </a:p>
          <a:p>
            <a:pPr marL="0" marR="0" indent="0" algn="l">
              <a:lnSpc>
                <a:spcPts val="900"/>
              </a:lnSpc>
              <a:spcBef>
                <a:spcPts val="55"/>
              </a:spcBef>
              <a:spcAft>
                <a:spcPts val="0"/>
              </a:spcAft>
            </a:pPr>
            <a:r>
              <a:rPr lang="en-US" sz="850" spc="-160">
                <a:solidFill>
                  <a:srgbClr val="000000"/>
                </a:solidFill>
                <a:latin typeface="Verdana" panose="02020603050405020304" pitchFamily="2"/>
              </a:rPr>
              <a:t>1.1% </a:t>
            </a:r>
          </a:p>
        </p:txBody>
      </p:sp>
      <p:sp>
        <p:nvSpPr>
          <p:cNvPr id="68" name="Text Placeholder 67"/>
          <p:cNvSpPr>
            <a:spLocks noGrp="1"/>
          </p:cNvSpPr>
          <p:nvPr>
            <p:ph type="body" idx="10"/>
          </p:nvPr>
        </p:nvSpPr>
        <p:spPr>
          <a:xfrm>
            <a:off x="6675120" y="3011170"/>
            <a:ext cx="591185" cy="548640"/>
          </a:xfrm>
          <a:prstGeom prst="rect">
            <a:avLst/>
          </a:prstGeom>
          <a:solidFill>
            <a:srgbClr val="FFFFFF"/>
          </a:solidFill>
          <a:ln w="0" cmpd="sng">
            <a:noFill/>
            <a:prstDash val="solid"/>
          </a:ln>
        </p:spPr>
        <p:txBody>
          <a:bodyPr vert="horz" lIns="0" tIns="73660" rIns="0" bIns="0" anchor="t"/>
          <a:lstStyle/>
          <a:p>
            <a:pPr marL="45720" marR="0" indent="0" algn="l">
              <a:lnSpc>
                <a:spcPts val="1000"/>
              </a:lnSpc>
              <a:spcAft>
                <a:spcPts val="0"/>
              </a:spcAft>
            </a:pPr>
            <a:r>
              <a:rPr lang="en-US" sz="850" spc="30">
                <a:solidFill>
                  <a:srgbClr val="000000"/>
                </a:solidFill>
                <a:latin typeface="Verdana" panose="02020603050405020304" pitchFamily="2"/>
              </a:rPr>
              <a:t>Garfield </a:t>
            </a:r>
          </a:p>
          <a:p>
            <a:pPr marL="137160" marR="0" indent="0" algn="l">
              <a:lnSpc>
                <a:spcPts val="1000"/>
              </a:lnSpc>
              <a:spcBef>
                <a:spcPts val="50"/>
              </a:spcBef>
              <a:spcAft>
                <a:spcPts val="0"/>
              </a:spcAft>
            </a:pPr>
            <a:r>
              <a:rPr lang="en-US" sz="850" spc="70">
                <a:solidFill>
                  <a:srgbClr val="000000"/>
                </a:solidFill>
                <a:latin typeface="Verdana" panose="02020603050405020304" pitchFamily="2"/>
              </a:rPr>
              <a:t>0/37 </a:t>
            </a:r>
          </a:p>
          <a:p>
            <a:pPr marL="137160" marR="0" indent="0" algn="l">
              <a:lnSpc>
                <a:spcPts val="1000"/>
              </a:lnSpc>
              <a:spcBef>
                <a:spcPts val="70"/>
              </a:spcBef>
              <a:spcAft>
                <a:spcPts val="515"/>
              </a:spcAft>
            </a:pPr>
            <a:r>
              <a:rPr lang="en-US" sz="850" spc="185">
                <a:solidFill>
                  <a:srgbClr val="000000"/>
                </a:solidFill>
                <a:latin typeface="Verdana" panose="02020603050405020304" pitchFamily="2"/>
              </a:rPr>
              <a:t>0% </a:t>
            </a:r>
          </a:p>
        </p:txBody>
      </p:sp>
      <p:sp>
        <p:nvSpPr>
          <p:cNvPr id="69" name="Text Placeholder 68"/>
          <p:cNvSpPr>
            <a:spLocks noGrp="1"/>
          </p:cNvSpPr>
          <p:nvPr>
            <p:ph type="body" idx="10"/>
          </p:nvPr>
        </p:nvSpPr>
        <p:spPr>
          <a:xfrm>
            <a:off x="7291070" y="3008630"/>
            <a:ext cx="591185" cy="539115"/>
          </a:xfrm>
          <a:prstGeom prst="rect">
            <a:avLst/>
          </a:prstGeom>
          <a:solidFill>
            <a:srgbClr val="FFFFFF"/>
          </a:solidFill>
          <a:ln w="0" cmpd="sng">
            <a:noFill/>
            <a:prstDash val="solid"/>
          </a:ln>
        </p:spPr>
        <p:txBody>
          <a:bodyPr vert="horz" lIns="0" tIns="64770" rIns="0" bIns="0" anchor="t"/>
          <a:lstStyle/>
          <a:p>
            <a:pPr marL="45720" marR="0" indent="0" algn="l">
              <a:lnSpc>
                <a:spcPts val="1000"/>
              </a:lnSpc>
              <a:spcAft>
                <a:spcPts val="0"/>
              </a:spcAft>
            </a:pPr>
            <a:r>
              <a:rPr lang="en-US" sz="850" spc="-5">
                <a:solidFill>
                  <a:srgbClr val="000000"/>
                </a:solidFill>
                <a:latin typeface="Verdana" panose="02020603050405020304" pitchFamily="2"/>
              </a:rPr>
              <a:t>Wheeler </a:t>
            </a:r>
          </a:p>
          <a:p>
            <a:pPr marL="182880" marR="0" indent="0" algn="l">
              <a:lnSpc>
                <a:spcPts val="1000"/>
              </a:lnSpc>
              <a:spcBef>
                <a:spcPts val="70"/>
              </a:spcBef>
              <a:spcAft>
                <a:spcPts val="0"/>
              </a:spcAft>
            </a:pPr>
            <a:r>
              <a:rPr lang="en-US" sz="850" spc="-40">
                <a:solidFill>
                  <a:srgbClr val="000000"/>
                </a:solidFill>
                <a:latin typeface="Verdana" panose="02020603050405020304" pitchFamily="2"/>
              </a:rPr>
              <a:t>0/2 </a:t>
            </a:r>
          </a:p>
          <a:p>
            <a:pPr marL="182880" marR="0" indent="0" algn="l">
              <a:lnSpc>
                <a:spcPts val="1000"/>
              </a:lnSpc>
              <a:spcBef>
                <a:spcPts val="45"/>
              </a:spcBef>
              <a:spcAft>
                <a:spcPts val="465"/>
              </a:spcAft>
            </a:pPr>
            <a:r>
              <a:rPr lang="en-US" sz="850" spc="-20">
                <a:solidFill>
                  <a:srgbClr val="000000"/>
                </a:solidFill>
                <a:latin typeface="Verdana" panose="02020603050405020304" pitchFamily="2"/>
              </a:rPr>
              <a:t>0% </a:t>
            </a:r>
          </a:p>
        </p:txBody>
      </p:sp>
      <p:sp>
        <p:nvSpPr>
          <p:cNvPr id="70" name="Text Placeholder 69"/>
          <p:cNvSpPr>
            <a:spLocks noGrp="1"/>
          </p:cNvSpPr>
          <p:nvPr>
            <p:ph type="body" idx="10"/>
          </p:nvPr>
        </p:nvSpPr>
        <p:spPr>
          <a:xfrm>
            <a:off x="6693535" y="3572510"/>
            <a:ext cx="591185" cy="551180"/>
          </a:xfrm>
          <a:prstGeom prst="rect">
            <a:avLst/>
          </a:prstGeom>
          <a:solidFill>
            <a:srgbClr val="FEEFDB"/>
          </a:solidFill>
          <a:ln w="0" cmpd="sng">
            <a:noFill/>
            <a:prstDash val="solid"/>
          </a:ln>
        </p:spPr>
        <p:txBody>
          <a:bodyPr vert="horz" lIns="0" tIns="64770" rIns="0" bIns="0" anchor="t"/>
          <a:lstStyle/>
          <a:p>
            <a:pPr marL="91440" marR="0" indent="0" algn="l">
              <a:lnSpc>
                <a:spcPts val="1000"/>
              </a:lnSpc>
              <a:spcAft>
                <a:spcPts val="0"/>
              </a:spcAft>
            </a:pPr>
            <a:r>
              <a:rPr lang="en-US" sz="850" spc="60">
                <a:solidFill>
                  <a:srgbClr val="000000"/>
                </a:solidFill>
                <a:latin typeface="Verdana" panose="02020603050405020304" pitchFamily="2"/>
              </a:rPr>
              <a:t>Valley </a:t>
            </a:r>
          </a:p>
          <a:p>
            <a:pPr marL="91440" marR="0" indent="0" algn="l">
              <a:lnSpc>
                <a:spcPts val="1000"/>
              </a:lnSpc>
              <a:spcBef>
                <a:spcPts val="10"/>
              </a:spcBef>
              <a:spcAft>
                <a:spcPts val="0"/>
              </a:spcAft>
            </a:pPr>
            <a:r>
              <a:rPr lang="en-US" sz="850" spc="90">
                <a:solidFill>
                  <a:srgbClr val="000000"/>
                </a:solidFill>
                <a:latin typeface="Verdana" panose="02020603050405020304" pitchFamily="2"/>
              </a:rPr>
              <a:t>1/56 </a:t>
            </a:r>
          </a:p>
          <a:p>
            <a:pPr marL="91440" marR="0" indent="0" algn="l">
              <a:lnSpc>
                <a:spcPts val="1000"/>
              </a:lnSpc>
              <a:spcBef>
                <a:spcPts val="60"/>
              </a:spcBef>
              <a:spcAft>
                <a:spcPts val="540"/>
              </a:spcAft>
            </a:pPr>
            <a:r>
              <a:rPr lang="en-US" sz="850" spc="90">
                <a:solidFill>
                  <a:srgbClr val="000000"/>
                </a:solidFill>
                <a:latin typeface="Verdana" panose="02020603050405020304" pitchFamily="2"/>
              </a:rPr>
              <a:t>1.8% </a:t>
            </a:r>
          </a:p>
        </p:txBody>
      </p:sp>
      <p:sp>
        <p:nvSpPr>
          <p:cNvPr id="71" name="Text Placeholder 70"/>
          <p:cNvSpPr>
            <a:spLocks noGrp="1"/>
          </p:cNvSpPr>
          <p:nvPr>
            <p:ph type="body" idx="10"/>
          </p:nvPr>
        </p:nvSpPr>
        <p:spPr>
          <a:xfrm>
            <a:off x="7296785" y="3566160"/>
            <a:ext cx="609600" cy="551815"/>
          </a:xfrm>
          <a:prstGeom prst="rect">
            <a:avLst/>
          </a:prstGeom>
          <a:solidFill>
            <a:srgbClr val="FEEFDB"/>
          </a:solidFill>
          <a:ln w="0" cmpd="sng">
            <a:noFill/>
            <a:prstDash val="solid"/>
          </a:ln>
        </p:spPr>
        <p:txBody>
          <a:bodyPr vert="horz" lIns="0" tIns="63500" rIns="0" bIns="0" anchor="t"/>
          <a:lstStyle/>
          <a:p>
            <a:pPr marL="91440" marR="0" indent="0" algn="l">
              <a:lnSpc>
                <a:spcPts val="1000"/>
              </a:lnSpc>
              <a:spcAft>
                <a:spcPts val="0"/>
              </a:spcAft>
            </a:pPr>
            <a:r>
              <a:rPr lang="en-US" sz="850" spc="20">
                <a:solidFill>
                  <a:srgbClr val="000000"/>
                </a:solidFill>
                <a:latin typeface="Verdana" panose="02020603050405020304" pitchFamily="2"/>
              </a:rPr>
              <a:t>Greeley </a:t>
            </a:r>
          </a:p>
          <a:p>
            <a:pPr marL="91440" marR="0" indent="0" algn="l">
              <a:lnSpc>
                <a:spcPts val="1000"/>
              </a:lnSpc>
              <a:spcBef>
                <a:spcPts val="55"/>
              </a:spcBef>
              <a:spcAft>
                <a:spcPts val="0"/>
              </a:spcAft>
            </a:pPr>
            <a:r>
              <a:rPr lang="en-US" sz="850" spc="105">
                <a:solidFill>
                  <a:srgbClr val="000000"/>
                </a:solidFill>
                <a:latin typeface="Verdana" panose="02020603050405020304" pitchFamily="2"/>
              </a:rPr>
              <a:t>2/28 </a:t>
            </a:r>
          </a:p>
          <a:p>
            <a:pPr marL="91440" marR="0" indent="0" algn="l">
              <a:lnSpc>
                <a:spcPts val="1000"/>
              </a:lnSpc>
              <a:spcBef>
                <a:spcPts val="45"/>
              </a:spcBef>
              <a:spcAft>
                <a:spcPts val="515"/>
              </a:spcAft>
            </a:pPr>
            <a:r>
              <a:rPr lang="en-US" sz="850" spc="90">
                <a:solidFill>
                  <a:srgbClr val="000000"/>
                </a:solidFill>
                <a:latin typeface="Verdana" panose="02020603050405020304" pitchFamily="2"/>
              </a:rPr>
              <a:t>7.1% </a:t>
            </a:r>
          </a:p>
        </p:txBody>
      </p:sp>
      <p:sp>
        <p:nvSpPr>
          <p:cNvPr id="72" name="Text Placeholder 71"/>
          <p:cNvSpPr>
            <a:spLocks noGrp="1"/>
          </p:cNvSpPr>
          <p:nvPr>
            <p:ph type="body" idx="10"/>
          </p:nvPr>
        </p:nvSpPr>
        <p:spPr>
          <a:xfrm>
            <a:off x="6717665" y="4138930"/>
            <a:ext cx="585470" cy="554990"/>
          </a:xfrm>
          <a:prstGeom prst="rect">
            <a:avLst/>
          </a:prstGeom>
          <a:solidFill>
            <a:srgbClr val="FEEFDB"/>
          </a:solidFill>
          <a:ln w="0" cmpd="sng">
            <a:noFill/>
            <a:prstDash val="solid"/>
          </a:ln>
        </p:spPr>
        <p:txBody>
          <a:bodyPr vert="horz" lIns="0" tIns="83820" rIns="0" bIns="0" anchor="t"/>
          <a:lstStyle/>
          <a:p>
            <a:pPr marL="45720" marR="0" indent="0" algn="l">
              <a:lnSpc>
                <a:spcPts val="1000"/>
              </a:lnSpc>
              <a:spcAft>
                <a:spcPts val="0"/>
              </a:spcAft>
            </a:pPr>
            <a:r>
              <a:rPr lang="en-US" sz="850" spc="-20">
                <a:solidFill>
                  <a:srgbClr val="000000"/>
                </a:solidFill>
                <a:latin typeface="Verdana" panose="02020603050405020304" pitchFamily="2"/>
              </a:rPr>
              <a:t>Sherman </a:t>
            </a:r>
          </a:p>
          <a:p>
            <a:pPr marL="137160" marR="0" indent="0" algn="l">
              <a:lnSpc>
                <a:spcPts val="1000"/>
              </a:lnSpc>
              <a:spcBef>
                <a:spcPts val="45"/>
              </a:spcBef>
              <a:spcAft>
                <a:spcPts val="0"/>
              </a:spcAft>
            </a:pPr>
            <a:r>
              <a:rPr lang="en-US" sz="850" spc="-30">
                <a:solidFill>
                  <a:srgbClr val="000000"/>
                </a:solidFill>
                <a:latin typeface="Verdana" panose="02020603050405020304" pitchFamily="2"/>
              </a:rPr>
              <a:t>2/43 </a:t>
            </a:r>
          </a:p>
          <a:p>
            <a:pPr marL="137160" marR="0" indent="0" algn="l">
              <a:lnSpc>
                <a:spcPts val="1000"/>
              </a:lnSpc>
              <a:spcBef>
                <a:spcPts val="70"/>
              </a:spcBef>
              <a:spcAft>
                <a:spcPts val="540"/>
              </a:spcAft>
            </a:pPr>
            <a:r>
              <a:rPr lang="en-US" sz="850" spc="-25">
                <a:solidFill>
                  <a:srgbClr val="000000"/>
                </a:solidFill>
                <a:latin typeface="Verdana" panose="02020603050405020304" pitchFamily="2"/>
              </a:rPr>
              <a:t>4.7% </a:t>
            </a:r>
          </a:p>
        </p:txBody>
      </p:sp>
      <p:sp>
        <p:nvSpPr>
          <p:cNvPr id="73" name="Text Placeholder 72"/>
          <p:cNvSpPr>
            <a:spLocks noGrp="1"/>
          </p:cNvSpPr>
          <p:nvPr>
            <p:ph type="body" idx="10"/>
          </p:nvPr>
        </p:nvSpPr>
        <p:spPr>
          <a:xfrm>
            <a:off x="7315200" y="4126865"/>
            <a:ext cx="606425" cy="567055"/>
          </a:xfrm>
          <a:prstGeom prst="rect">
            <a:avLst/>
          </a:prstGeom>
          <a:solidFill>
            <a:srgbClr val="FEEFDB"/>
          </a:solidFill>
          <a:ln w="0" cmpd="sng">
            <a:noFill/>
            <a:prstDash val="solid"/>
          </a:ln>
        </p:spPr>
        <p:txBody>
          <a:bodyPr vert="horz" lIns="0" tIns="80010" rIns="0" bIns="0" anchor="t"/>
          <a:lstStyle/>
          <a:p>
            <a:pPr marL="45720" marR="0" indent="0" algn="l">
              <a:lnSpc>
                <a:spcPts val="1000"/>
              </a:lnSpc>
              <a:spcAft>
                <a:spcPts val="0"/>
              </a:spcAft>
            </a:pPr>
            <a:r>
              <a:rPr lang="en-US" sz="850" spc="65">
                <a:solidFill>
                  <a:srgbClr val="000000"/>
                </a:solidFill>
                <a:latin typeface="Verdana" panose="02020603050405020304" pitchFamily="2"/>
              </a:rPr>
              <a:t>Howard </a:t>
            </a:r>
          </a:p>
          <a:p>
            <a:pPr marL="45720" marR="0" indent="0" algn="l">
              <a:lnSpc>
                <a:spcPts val="1000"/>
              </a:lnSpc>
              <a:spcBef>
                <a:spcPts val="70"/>
              </a:spcBef>
              <a:spcAft>
                <a:spcPts val="0"/>
              </a:spcAft>
            </a:pPr>
            <a:r>
              <a:rPr lang="en-US" sz="850" spc="50">
                <a:solidFill>
                  <a:srgbClr val="000000"/>
                </a:solidFill>
                <a:latin typeface="Verdana" panose="02020603050405020304" pitchFamily="2"/>
              </a:rPr>
              <a:t>19/157 </a:t>
            </a:r>
          </a:p>
          <a:p>
            <a:pPr marL="45720" marR="0" indent="0" algn="l">
              <a:lnSpc>
                <a:spcPts val="1000"/>
              </a:lnSpc>
              <a:spcBef>
                <a:spcPts val="50"/>
              </a:spcBef>
              <a:spcAft>
                <a:spcPts val="535"/>
              </a:spcAft>
            </a:pPr>
            <a:r>
              <a:rPr lang="en-US" sz="850" spc="80">
                <a:solidFill>
                  <a:srgbClr val="000000"/>
                </a:solidFill>
                <a:latin typeface="Verdana" panose="02020603050405020304" pitchFamily="2"/>
              </a:rPr>
              <a:t>12.1% </a:t>
            </a:r>
          </a:p>
        </p:txBody>
      </p:sp>
      <p:sp>
        <p:nvSpPr>
          <p:cNvPr id="74" name="Text Placeholder 73"/>
          <p:cNvSpPr>
            <a:spLocks noGrp="1"/>
          </p:cNvSpPr>
          <p:nvPr>
            <p:ph type="body" idx="10"/>
          </p:nvPr>
        </p:nvSpPr>
        <p:spPr>
          <a:xfrm>
            <a:off x="7364095" y="5260975"/>
            <a:ext cx="597535" cy="575945"/>
          </a:xfrm>
          <a:prstGeom prst="rect">
            <a:avLst/>
          </a:prstGeom>
          <a:solidFill>
            <a:srgbClr val="F88D5A"/>
          </a:solidFill>
          <a:ln w="0" cmpd="sng">
            <a:noFill/>
            <a:prstDash val="solid"/>
          </a:ln>
        </p:spPr>
        <p:txBody>
          <a:bodyPr vert="horz" lIns="0" tIns="87630" rIns="0" bIns="0" anchor="t"/>
          <a:lstStyle/>
          <a:p>
            <a:pPr marL="137160" marR="0" indent="0" algn="l">
              <a:lnSpc>
                <a:spcPts val="1000"/>
              </a:lnSpc>
              <a:spcAft>
                <a:spcPts val="0"/>
              </a:spcAft>
            </a:pPr>
            <a:r>
              <a:rPr lang="en-US" sz="850" spc="-35">
                <a:solidFill>
                  <a:srgbClr val="000000"/>
                </a:solidFill>
                <a:latin typeface="Verdana" panose="02020603050405020304" pitchFamily="2"/>
              </a:rPr>
              <a:t>Adams </a:t>
            </a:r>
          </a:p>
          <a:p>
            <a:pPr marL="45720" marR="0" indent="0" algn="l">
              <a:lnSpc>
                <a:spcPts val="1000"/>
              </a:lnSpc>
              <a:spcBef>
                <a:spcPts val="35"/>
              </a:spcBef>
              <a:spcAft>
                <a:spcPts val="0"/>
              </a:spcAft>
            </a:pPr>
            <a:r>
              <a:rPr lang="en-US" sz="850" spc="-55">
                <a:solidFill>
                  <a:srgbClr val="000000"/>
                </a:solidFill>
                <a:latin typeface="Verdana" panose="02020603050405020304" pitchFamily="2"/>
              </a:rPr>
              <a:t>207/1061 </a:t>
            </a:r>
          </a:p>
          <a:p>
            <a:pPr marL="137160" marR="0" indent="0" algn="l">
              <a:lnSpc>
                <a:spcPts val="1000"/>
              </a:lnSpc>
              <a:spcBef>
                <a:spcPts val="55"/>
              </a:spcBef>
              <a:spcAft>
                <a:spcPts val="610"/>
              </a:spcAft>
            </a:pPr>
            <a:r>
              <a:rPr lang="en-US" sz="850" spc="-40">
                <a:solidFill>
                  <a:srgbClr val="000000"/>
                </a:solidFill>
                <a:latin typeface="Verdana" panose="02020603050405020304" pitchFamily="2"/>
              </a:rPr>
              <a:t>19.5% </a:t>
            </a:r>
          </a:p>
        </p:txBody>
      </p:sp>
      <p:sp>
        <p:nvSpPr>
          <p:cNvPr id="75" name="Text Placeholder 74"/>
          <p:cNvSpPr>
            <a:spLocks noGrp="1"/>
          </p:cNvSpPr>
          <p:nvPr>
            <p:ph type="body" idx="10"/>
          </p:nvPr>
        </p:nvSpPr>
        <p:spPr>
          <a:xfrm>
            <a:off x="7376160" y="5852160"/>
            <a:ext cx="600710" cy="548640"/>
          </a:xfrm>
          <a:prstGeom prst="rect">
            <a:avLst/>
          </a:prstGeom>
          <a:solidFill>
            <a:srgbClr val="FEEFDB"/>
          </a:solidFill>
          <a:ln w="0" cmpd="sng">
            <a:noFill/>
            <a:prstDash val="solid"/>
          </a:ln>
        </p:spPr>
        <p:txBody>
          <a:bodyPr vert="horz" lIns="0" tIns="77470" rIns="0" bIns="0" anchor="t"/>
          <a:lstStyle/>
          <a:p>
            <a:pPr marL="91440" marR="0" indent="0" algn="l">
              <a:lnSpc>
                <a:spcPts val="1000"/>
              </a:lnSpc>
              <a:spcAft>
                <a:spcPts val="0"/>
              </a:spcAft>
            </a:pPr>
            <a:r>
              <a:rPr lang="en-US" sz="850" spc="-25">
                <a:solidFill>
                  <a:srgbClr val="000000"/>
                </a:solidFill>
                <a:latin typeface="Verdana" panose="02020603050405020304" pitchFamily="2"/>
              </a:rPr>
              <a:t>Webster </a:t>
            </a:r>
          </a:p>
          <a:p>
            <a:pPr marL="182880" marR="0" indent="0" algn="l">
              <a:lnSpc>
                <a:spcPts val="1000"/>
              </a:lnSpc>
              <a:spcBef>
                <a:spcPts val="45"/>
              </a:spcBef>
              <a:spcAft>
                <a:spcPts val="0"/>
              </a:spcAft>
            </a:pPr>
            <a:r>
              <a:rPr lang="en-US" sz="850" spc="-45">
                <a:solidFill>
                  <a:srgbClr val="000000"/>
                </a:solidFill>
                <a:latin typeface="Verdana" panose="02020603050405020304" pitchFamily="2"/>
              </a:rPr>
              <a:t>5/58 </a:t>
            </a:r>
          </a:p>
          <a:p>
            <a:pPr marL="182880" marR="0" indent="0" algn="l">
              <a:lnSpc>
                <a:spcPts val="1000"/>
              </a:lnSpc>
              <a:spcBef>
                <a:spcPts val="55"/>
              </a:spcBef>
              <a:spcAft>
                <a:spcPts val="490"/>
              </a:spcAft>
            </a:pPr>
            <a:r>
              <a:rPr lang="en-US" sz="850" spc="-70">
                <a:solidFill>
                  <a:srgbClr val="000000"/>
                </a:solidFill>
                <a:latin typeface="Verdana" panose="02020603050405020304" pitchFamily="2"/>
              </a:rPr>
              <a:t>8.6% </a:t>
            </a:r>
          </a:p>
        </p:txBody>
      </p:sp>
      <p:sp>
        <p:nvSpPr>
          <p:cNvPr id="76" name="Text Placeholder 75"/>
          <p:cNvSpPr>
            <a:spLocks noGrp="1"/>
          </p:cNvSpPr>
          <p:nvPr>
            <p:ph type="body" idx="10"/>
          </p:nvPr>
        </p:nvSpPr>
        <p:spPr>
          <a:xfrm>
            <a:off x="7994650" y="5845810"/>
            <a:ext cx="591820" cy="539750"/>
          </a:xfrm>
          <a:prstGeom prst="rect">
            <a:avLst/>
          </a:prstGeom>
          <a:solidFill>
            <a:srgbClr val="FFFFFF"/>
          </a:solidFill>
          <a:ln w="0" cmpd="sng">
            <a:noFill/>
            <a:prstDash val="solid"/>
          </a:ln>
        </p:spPr>
        <p:txBody>
          <a:bodyPr vert="horz" lIns="0" tIns="71755" rIns="0" bIns="0" anchor="t"/>
          <a:lstStyle/>
          <a:p>
            <a:pPr marL="91440" marR="0" indent="0" algn="l">
              <a:lnSpc>
                <a:spcPts val="1000"/>
              </a:lnSpc>
              <a:spcAft>
                <a:spcPts val="0"/>
              </a:spcAft>
            </a:pPr>
            <a:r>
              <a:rPr lang="en-US" sz="850" spc="-20">
                <a:solidFill>
                  <a:srgbClr val="000000"/>
                </a:solidFill>
                <a:latin typeface="Verdana" panose="02020603050405020304" pitchFamily="2"/>
              </a:rPr>
              <a:t>Nuckolls </a:t>
            </a:r>
          </a:p>
          <a:p>
            <a:pPr marL="0" marR="0" indent="0" algn="ctr">
              <a:lnSpc>
                <a:spcPts val="1000"/>
              </a:lnSpc>
              <a:spcBef>
                <a:spcPts val="45"/>
              </a:spcBef>
              <a:spcAft>
                <a:spcPts val="0"/>
              </a:spcAft>
            </a:pPr>
            <a:r>
              <a:rPr lang="en-US" sz="850" spc="-30">
                <a:solidFill>
                  <a:srgbClr val="000000"/>
                </a:solidFill>
                <a:latin typeface="Verdana" panose="02020603050405020304" pitchFamily="2"/>
              </a:rPr>
              <a:t>0/53 </a:t>
            </a:r>
          </a:p>
          <a:p>
            <a:pPr marL="0" marR="0" indent="0" algn="ctr">
              <a:lnSpc>
                <a:spcPts val="1000"/>
              </a:lnSpc>
              <a:spcBef>
                <a:spcPts val="60"/>
              </a:spcBef>
              <a:spcAft>
                <a:spcPts val="440"/>
              </a:spcAft>
            </a:pPr>
            <a:r>
              <a:rPr lang="en-US" sz="850" spc="-30">
                <a:solidFill>
                  <a:srgbClr val="000000"/>
                </a:solidFill>
                <a:latin typeface="Verdana" panose="02020603050405020304" pitchFamily="2"/>
              </a:rPr>
              <a:t>0% </a:t>
            </a:r>
          </a:p>
        </p:txBody>
      </p:sp>
      <p:sp>
        <p:nvSpPr>
          <p:cNvPr id="77" name="Text Placeholder 76"/>
          <p:cNvSpPr>
            <a:spLocks noGrp="1"/>
          </p:cNvSpPr>
          <p:nvPr>
            <p:ph type="body" idx="10"/>
          </p:nvPr>
        </p:nvSpPr>
        <p:spPr>
          <a:xfrm>
            <a:off x="8040370" y="4331335"/>
            <a:ext cx="381000" cy="365760"/>
          </a:xfrm>
          <a:prstGeom prst="rect">
            <a:avLst/>
          </a:prstGeom>
          <a:solidFill>
            <a:srgbClr val="FEEFDB"/>
          </a:solidFill>
          <a:ln w="0" cmpd="sng">
            <a:noFill/>
            <a:prstDash val="solid"/>
          </a:ln>
        </p:spPr>
        <p:txBody>
          <a:bodyPr vert="horz" lIns="0" tIns="0" rIns="0" bIns="0" anchor="t"/>
          <a:lstStyle/>
          <a:p>
            <a:pPr marL="0" marR="0" indent="0" algn="l">
              <a:lnSpc>
                <a:spcPts val="900"/>
              </a:lnSpc>
              <a:spcAft>
                <a:spcPts val="0"/>
              </a:spcAft>
            </a:pPr>
            <a:r>
              <a:rPr lang="en-US" sz="850" spc="-90">
                <a:solidFill>
                  <a:srgbClr val="000000"/>
                </a:solidFill>
                <a:latin typeface="Verdana" panose="02020603050405020304" pitchFamily="2"/>
              </a:rPr>
              <a:t>Merrick </a:t>
            </a:r>
          </a:p>
          <a:p>
            <a:pPr marL="0" marR="0" indent="0" algn="l">
              <a:lnSpc>
                <a:spcPts val="1000"/>
              </a:lnSpc>
              <a:spcBef>
                <a:spcPts val="65"/>
              </a:spcBef>
              <a:spcAft>
                <a:spcPts val="0"/>
              </a:spcAft>
            </a:pPr>
            <a:r>
              <a:rPr lang="en-US" sz="850" spc="-95">
                <a:solidFill>
                  <a:srgbClr val="000000"/>
                </a:solidFill>
                <a:latin typeface="Verdana" panose="02020603050405020304" pitchFamily="2"/>
              </a:rPr>
              <a:t>20/165 </a:t>
            </a:r>
          </a:p>
          <a:p>
            <a:pPr marL="0" marR="0" indent="0" algn="l">
              <a:lnSpc>
                <a:spcPts val="800"/>
              </a:lnSpc>
              <a:spcBef>
                <a:spcPts val="70"/>
              </a:spcBef>
              <a:spcAft>
                <a:spcPts val="0"/>
              </a:spcAft>
            </a:pPr>
            <a:r>
              <a:rPr lang="en-US" sz="850" spc="60">
                <a:solidFill>
                  <a:srgbClr val="000000"/>
                </a:solidFill>
                <a:latin typeface="Verdana" panose="02020603050405020304" pitchFamily="2"/>
              </a:rPr>
              <a:t>12. </a:t>
            </a:r>
          </a:p>
        </p:txBody>
      </p:sp>
      <p:sp>
        <p:nvSpPr>
          <p:cNvPr id="78" name="Text Placeholder 77"/>
          <p:cNvSpPr>
            <a:spLocks noGrp="1"/>
          </p:cNvSpPr>
          <p:nvPr>
            <p:ph type="body" idx="10"/>
          </p:nvPr>
        </p:nvSpPr>
        <p:spPr>
          <a:xfrm>
            <a:off x="8077200" y="4870450"/>
            <a:ext cx="463550" cy="360045"/>
          </a:xfrm>
          <a:prstGeom prst="rect">
            <a:avLst/>
          </a:prstGeom>
          <a:solidFill>
            <a:srgbClr val="FEEFDB"/>
          </a:solidFill>
          <a:ln w="0" cmpd="sng">
            <a:noFill/>
            <a:prstDash val="solid"/>
          </a:ln>
        </p:spPr>
        <p:txBody>
          <a:bodyPr vert="horz" lIns="0" tIns="0" rIns="0" bIns="0" anchor="t"/>
          <a:lstStyle/>
          <a:p>
            <a:pPr marL="0" marR="0" indent="0" algn="l">
              <a:lnSpc>
                <a:spcPts val="900"/>
              </a:lnSpc>
              <a:spcAft>
                <a:spcPts val="0"/>
              </a:spcAft>
            </a:pPr>
            <a:r>
              <a:rPr lang="en-US" sz="850" spc="-85">
                <a:solidFill>
                  <a:srgbClr val="000000"/>
                </a:solidFill>
                <a:latin typeface="Verdana" panose="02020603050405020304" pitchFamily="2"/>
              </a:rPr>
              <a:t>Hamilton </a:t>
            </a:r>
          </a:p>
          <a:p>
            <a:pPr marL="0" marR="0" indent="0" algn="l">
              <a:lnSpc>
                <a:spcPts val="1000"/>
              </a:lnSpc>
              <a:spcBef>
                <a:spcPts val="20"/>
              </a:spcBef>
              <a:spcAft>
                <a:spcPts val="0"/>
              </a:spcAft>
            </a:pPr>
            <a:r>
              <a:rPr lang="en-US" sz="850" spc="-20">
                <a:solidFill>
                  <a:srgbClr val="000000"/>
                </a:solidFill>
                <a:latin typeface="Verdana" panose="02020603050405020304" pitchFamily="2"/>
              </a:rPr>
              <a:t>44/262 </a:t>
            </a:r>
          </a:p>
          <a:p>
            <a:pPr marL="0" marR="0" indent="0" algn="r">
              <a:lnSpc>
                <a:spcPts val="900"/>
              </a:lnSpc>
              <a:spcBef>
                <a:spcPts val="55"/>
              </a:spcBef>
              <a:spcAft>
                <a:spcPts val="0"/>
              </a:spcAft>
            </a:pPr>
            <a:r>
              <a:rPr lang="en-US" sz="850" u="sng" spc="5">
                <a:solidFill>
                  <a:srgbClr val="000000"/>
                </a:solidFill>
                <a:latin typeface="Verdana" panose="02020603050405020304" pitchFamily="2"/>
              </a:rPr>
              <a:t>16.8%  </a:t>
            </a:r>
          </a:p>
        </p:txBody>
      </p:sp>
      <p:sp>
        <p:nvSpPr>
          <p:cNvPr id="79" name="Text Placeholder 78"/>
          <p:cNvSpPr>
            <a:spLocks noGrp="1"/>
          </p:cNvSpPr>
          <p:nvPr>
            <p:ph type="body" idx="10"/>
          </p:nvPr>
        </p:nvSpPr>
        <p:spPr>
          <a:xfrm>
            <a:off x="8586470" y="5239385"/>
            <a:ext cx="600075" cy="567055"/>
          </a:xfrm>
          <a:prstGeom prst="rect">
            <a:avLst/>
          </a:prstGeom>
          <a:solidFill>
            <a:srgbClr val="FEEFDB"/>
          </a:solidFill>
          <a:ln w="0" cmpd="sng">
            <a:noFill/>
            <a:prstDash val="solid"/>
          </a:ln>
        </p:spPr>
        <p:txBody>
          <a:bodyPr vert="horz" lIns="0" tIns="105410" rIns="0" bIns="0" anchor="t"/>
          <a:lstStyle/>
          <a:p>
            <a:pPr marL="45720" marR="0" indent="0" algn="l">
              <a:lnSpc>
                <a:spcPts val="1000"/>
              </a:lnSpc>
              <a:spcAft>
                <a:spcPts val="0"/>
              </a:spcAft>
            </a:pPr>
            <a:r>
              <a:rPr lang="en-US" sz="850" spc="35">
                <a:solidFill>
                  <a:srgbClr val="000000"/>
                </a:solidFill>
                <a:latin typeface="Verdana" panose="02020603050405020304" pitchFamily="2"/>
              </a:rPr>
              <a:t>Fillmore </a:t>
            </a:r>
          </a:p>
          <a:p>
            <a:pPr marL="137160" marR="0" indent="0" algn="l">
              <a:lnSpc>
                <a:spcPts val="1000"/>
              </a:lnSpc>
              <a:spcBef>
                <a:spcPts val="40"/>
              </a:spcBef>
              <a:spcAft>
                <a:spcPts val="0"/>
              </a:spcAft>
            </a:pPr>
            <a:r>
              <a:rPr lang="en-US" sz="850" spc="100">
                <a:solidFill>
                  <a:srgbClr val="000000"/>
                </a:solidFill>
                <a:latin typeface="Verdana" panose="02020603050405020304" pitchFamily="2"/>
              </a:rPr>
              <a:t>3/53 </a:t>
            </a:r>
          </a:p>
          <a:p>
            <a:pPr marL="137160" marR="0" indent="0" algn="l">
              <a:lnSpc>
                <a:spcPts val="1000"/>
              </a:lnSpc>
              <a:spcBef>
                <a:spcPts val="55"/>
              </a:spcBef>
              <a:spcAft>
                <a:spcPts val="470"/>
              </a:spcAft>
            </a:pPr>
            <a:r>
              <a:rPr lang="en-US" sz="850" spc="80">
                <a:solidFill>
                  <a:srgbClr val="000000"/>
                </a:solidFill>
                <a:latin typeface="Verdana" panose="02020603050405020304" pitchFamily="2"/>
              </a:rPr>
              <a:t>5.7% </a:t>
            </a:r>
          </a:p>
        </p:txBody>
      </p:sp>
      <p:sp>
        <p:nvSpPr>
          <p:cNvPr id="80" name="Text Placeholder 79"/>
          <p:cNvSpPr>
            <a:spLocks noGrp="1"/>
          </p:cNvSpPr>
          <p:nvPr>
            <p:ph type="body" idx="10"/>
          </p:nvPr>
        </p:nvSpPr>
        <p:spPr>
          <a:xfrm>
            <a:off x="8720455" y="5922010"/>
            <a:ext cx="374650" cy="360045"/>
          </a:xfrm>
          <a:prstGeom prst="rect">
            <a:avLst/>
          </a:prstGeom>
          <a:solidFill>
            <a:srgbClr val="FFFFFF"/>
          </a:solidFill>
          <a:ln w="0" cmpd="sng">
            <a:noFill/>
            <a:prstDash val="solid"/>
          </a:ln>
        </p:spPr>
        <p:txBody>
          <a:bodyPr vert="horz" lIns="0" tIns="0" rIns="0" bIns="0" anchor="t"/>
          <a:lstStyle/>
          <a:p>
            <a:pPr marL="0" marR="0" indent="0" algn="r">
              <a:lnSpc>
                <a:spcPts val="900"/>
              </a:lnSpc>
              <a:spcAft>
                <a:spcPts val="0"/>
              </a:spcAft>
            </a:pPr>
            <a:r>
              <a:rPr lang="en-US" sz="850" spc="-70">
                <a:solidFill>
                  <a:srgbClr val="000000"/>
                </a:solidFill>
                <a:latin typeface="Verdana" panose="02020603050405020304" pitchFamily="2"/>
              </a:rPr>
              <a:t>Thayer </a:t>
            </a:r>
          </a:p>
          <a:p>
            <a:pPr marL="0" marR="0" indent="0" algn="r">
              <a:lnSpc>
                <a:spcPts val="1000"/>
              </a:lnSpc>
              <a:spcBef>
                <a:spcPts val="35"/>
              </a:spcBef>
              <a:spcAft>
                <a:spcPts val="0"/>
              </a:spcAft>
            </a:pPr>
            <a:r>
              <a:rPr lang="en-US" sz="850" spc="70">
                <a:solidFill>
                  <a:srgbClr val="000000"/>
                </a:solidFill>
                <a:latin typeface="Verdana" panose="02020603050405020304" pitchFamily="2"/>
              </a:rPr>
              <a:t>0/28 </a:t>
            </a:r>
          </a:p>
          <a:p>
            <a:pPr marL="0" marR="0" indent="0" algn="l">
              <a:lnSpc>
                <a:spcPts val="900"/>
              </a:lnSpc>
              <a:spcBef>
                <a:spcPts val="20"/>
              </a:spcBef>
              <a:spcAft>
                <a:spcPts val="0"/>
              </a:spcAft>
            </a:pPr>
            <a:r>
              <a:rPr lang="en-US" sz="850" spc="190">
                <a:solidFill>
                  <a:srgbClr val="000000"/>
                </a:solidFill>
                <a:latin typeface="Verdana" panose="02020603050405020304" pitchFamily="2"/>
              </a:rPr>
              <a:t>0% </a:t>
            </a:r>
          </a:p>
        </p:txBody>
      </p:sp>
      <p:sp>
        <p:nvSpPr>
          <p:cNvPr id="81" name="Text Placeholder 80"/>
          <p:cNvSpPr>
            <a:spLocks noGrp="1"/>
          </p:cNvSpPr>
          <p:nvPr>
            <p:ph type="body" idx="10"/>
          </p:nvPr>
        </p:nvSpPr>
        <p:spPr>
          <a:xfrm>
            <a:off x="9183370" y="2569210"/>
            <a:ext cx="356870" cy="356870"/>
          </a:xfrm>
          <a:prstGeom prst="rect">
            <a:avLst/>
          </a:prstGeom>
          <a:solidFill>
            <a:srgbClr val="FEEFDB"/>
          </a:solidFill>
          <a:ln w="0" cmpd="sng">
            <a:noFill/>
            <a:prstDash val="solid"/>
          </a:ln>
        </p:spPr>
        <p:txBody>
          <a:bodyPr vert="horz" lIns="0" tIns="0" rIns="0" bIns="0" anchor="t"/>
          <a:lstStyle/>
          <a:p>
            <a:pPr marL="0" marR="0" indent="0" algn="l">
              <a:lnSpc>
                <a:spcPts val="800"/>
              </a:lnSpc>
              <a:spcAft>
                <a:spcPts val="0"/>
              </a:spcAft>
            </a:pPr>
            <a:r>
              <a:rPr lang="en-US" sz="850" spc="-105">
                <a:solidFill>
                  <a:srgbClr val="000000"/>
                </a:solidFill>
                <a:latin typeface="Verdana" panose="02020603050405020304" pitchFamily="2"/>
              </a:rPr>
              <a:t>Wayne </a:t>
            </a:r>
          </a:p>
          <a:p>
            <a:pPr marL="0" marR="0" indent="0" algn="l">
              <a:lnSpc>
                <a:spcPts val="1000"/>
              </a:lnSpc>
              <a:spcBef>
                <a:spcPts val="55"/>
              </a:spcBef>
              <a:spcAft>
                <a:spcPts val="0"/>
              </a:spcAft>
            </a:pPr>
            <a:r>
              <a:rPr lang="en-US" sz="850" spc="30">
                <a:solidFill>
                  <a:srgbClr val="000000"/>
                </a:solidFill>
                <a:latin typeface="Verdana" panose="02020603050405020304" pitchFamily="2"/>
              </a:rPr>
              <a:t>1/78 </a:t>
            </a:r>
          </a:p>
          <a:p>
            <a:pPr marL="0" marR="0" indent="0" algn="l">
              <a:lnSpc>
                <a:spcPts val="900"/>
              </a:lnSpc>
              <a:spcBef>
                <a:spcPts val="45"/>
              </a:spcBef>
              <a:spcAft>
                <a:spcPts val="0"/>
              </a:spcAft>
            </a:pPr>
            <a:r>
              <a:rPr lang="en-US" sz="850" spc="-25">
                <a:solidFill>
                  <a:srgbClr val="000000"/>
                </a:solidFill>
                <a:latin typeface="Verdana" panose="02020603050405020304" pitchFamily="2"/>
              </a:rPr>
              <a:t>1.3% </a:t>
            </a:r>
          </a:p>
        </p:txBody>
      </p:sp>
      <p:sp>
        <p:nvSpPr>
          <p:cNvPr id="82" name="Text Placeholder 81"/>
          <p:cNvSpPr>
            <a:spLocks noGrp="1"/>
          </p:cNvSpPr>
          <p:nvPr>
            <p:ph type="body" idx="10"/>
          </p:nvPr>
        </p:nvSpPr>
        <p:spPr>
          <a:xfrm>
            <a:off x="9122410" y="2950210"/>
            <a:ext cx="441960" cy="546100"/>
          </a:xfrm>
          <a:prstGeom prst="rect">
            <a:avLst/>
          </a:prstGeom>
          <a:solidFill>
            <a:srgbClr val="FEEFDB"/>
          </a:solidFill>
          <a:ln w="0" cmpd="sng">
            <a:noFill/>
            <a:prstDash val="solid"/>
          </a:ln>
        </p:spPr>
        <p:txBody>
          <a:bodyPr vert="horz" lIns="0" tIns="80645" rIns="0" bIns="0" anchor="t"/>
          <a:lstStyle/>
          <a:p>
            <a:pPr marL="45720" marR="0" indent="0" algn="l">
              <a:lnSpc>
                <a:spcPts val="1000"/>
              </a:lnSpc>
              <a:spcAft>
                <a:spcPts val="0"/>
              </a:spcAft>
            </a:pPr>
            <a:r>
              <a:rPr lang="en-US" sz="850" spc="-100">
                <a:solidFill>
                  <a:srgbClr val="000000"/>
                </a:solidFill>
                <a:latin typeface="Verdana" panose="02020603050405020304" pitchFamily="2"/>
              </a:rPr>
              <a:t>Stanton </a:t>
            </a:r>
          </a:p>
          <a:p>
            <a:pPr marL="45720" marR="0" indent="0" algn="l">
              <a:lnSpc>
                <a:spcPts val="1000"/>
              </a:lnSpc>
              <a:spcBef>
                <a:spcPts val="45"/>
              </a:spcBef>
              <a:spcAft>
                <a:spcPts val="0"/>
              </a:spcAft>
            </a:pPr>
            <a:r>
              <a:rPr lang="en-US" sz="850" spc="90">
                <a:solidFill>
                  <a:srgbClr val="000000"/>
                </a:solidFill>
                <a:latin typeface="Verdana" panose="02020603050405020304" pitchFamily="2"/>
              </a:rPr>
              <a:t>8/40 </a:t>
            </a:r>
          </a:p>
          <a:p>
            <a:pPr marL="45720" marR="0" indent="0" algn="l">
              <a:lnSpc>
                <a:spcPts val="1000"/>
              </a:lnSpc>
              <a:spcBef>
                <a:spcPts val="45"/>
              </a:spcBef>
              <a:spcAft>
                <a:spcPts val="515"/>
              </a:spcAft>
            </a:pPr>
            <a:r>
              <a:rPr lang="en-US" sz="850" spc="130">
                <a:solidFill>
                  <a:srgbClr val="000000"/>
                </a:solidFill>
                <a:latin typeface="Verdana" panose="02020603050405020304" pitchFamily="2"/>
              </a:rPr>
              <a:t>20% </a:t>
            </a:r>
          </a:p>
        </p:txBody>
      </p:sp>
      <p:sp>
        <p:nvSpPr>
          <p:cNvPr id="83" name="Text Placeholder 82"/>
          <p:cNvSpPr>
            <a:spLocks noGrp="1"/>
          </p:cNvSpPr>
          <p:nvPr>
            <p:ph type="body" idx="10"/>
          </p:nvPr>
        </p:nvSpPr>
        <p:spPr>
          <a:xfrm>
            <a:off x="9577070" y="2926080"/>
            <a:ext cx="609600" cy="554990"/>
          </a:xfrm>
          <a:prstGeom prst="rect">
            <a:avLst/>
          </a:prstGeom>
          <a:solidFill>
            <a:srgbClr val="FEEFDB"/>
          </a:solidFill>
          <a:ln w="0" cmpd="sng">
            <a:noFill/>
            <a:prstDash val="solid"/>
          </a:ln>
        </p:spPr>
        <p:txBody>
          <a:bodyPr vert="horz" lIns="0" tIns="83185" rIns="0" bIns="0" anchor="t"/>
          <a:lstStyle/>
          <a:p>
            <a:pPr marL="91440" marR="0" indent="0" algn="l">
              <a:lnSpc>
                <a:spcPts val="1000"/>
              </a:lnSpc>
              <a:spcAft>
                <a:spcPts val="0"/>
              </a:spcAft>
            </a:pPr>
            <a:r>
              <a:rPr lang="en-US" sz="850" spc="40">
                <a:solidFill>
                  <a:srgbClr val="000000"/>
                </a:solidFill>
                <a:latin typeface="Verdana" panose="02020603050405020304" pitchFamily="2"/>
              </a:rPr>
              <a:t>Cuming </a:t>
            </a:r>
          </a:p>
          <a:p>
            <a:pPr marL="91440" marR="0" indent="0" algn="l">
              <a:lnSpc>
                <a:spcPts val="1000"/>
              </a:lnSpc>
              <a:spcBef>
                <a:spcPts val="10"/>
              </a:spcBef>
              <a:spcAft>
                <a:spcPts val="0"/>
              </a:spcAft>
            </a:pPr>
            <a:r>
              <a:rPr lang="en-US" sz="850" spc="70">
                <a:solidFill>
                  <a:srgbClr val="000000"/>
                </a:solidFill>
                <a:latin typeface="Verdana" panose="02020603050405020304" pitchFamily="2"/>
              </a:rPr>
              <a:t>10/84 </a:t>
            </a:r>
          </a:p>
          <a:p>
            <a:pPr marL="91440" marR="0" indent="0" algn="l">
              <a:lnSpc>
                <a:spcPts val="1000"/>
              </a:lnSpc>
              <a:spcBef>
                <a:spcPts val="60"/>
              </a:spcBef>
              <a:spcAft>
                <a:spcPts val="540"/>
              </a:spcAft>
            </a:pPr>
            <a:r>
              <a:rPr lang="en-US" sz="850" spc="70">
                <a:solidFill>
                  <a:srgbClr val="000000"/>
                </a:solidFill>
                <a:latin typeface="Verdana" panose="02020603050405020304" pitchFamily="2"/>
              </a:rPr>
              <a:t>11.9% </a:t>
            </a:r>
          </a:p>
        </p:txBody>
      </p:sp>
      <p:sp>
        <p:nvSpPr>
          <p:cNvPr id="84" name="Text Placeholder 83"/>
          <p:cNvSpPr>
            <a:spLocks noGrp="1"/>
          </p:cNvSpPr>
          <p:nvPr>
            <p:ph type="body" idx="10"/>
          </p:nvPr>
        </p:nvSpPr>
        <p:spPr>
          <a:xfrm>
            <a:off x="9198610" y="5220970"/>
            <a:ext cx="603885" cy="573405"/>
          </a:xfrm>
          <a:prstGeom prst="rect">
            <a:avLst/>
          </a:prstGeom>
          <a:solidFill>
            <a:srgbClr val="F88D5A"/>
          </a:solidFill>
          <a:ln w="0" cmpd="sng">
            <a:noFill/>
            <a:prstDash val="solid"/>
          </a:ln>
        </p:spPr>
        <p:txBody>
          <a:bodyPr vert="horz" lIns="0" tIns="89535" rIns="0" bIns="0" anchor="t"/>
          <a:lstStyle/>
          <a:p>
            <a:pPr marL="182880" marR="0" indent="0" algn="l">
              <a:lnSpc>
                <a:spcPts val="1000"/>
              </a:lnSpc>
              <a:spcAft>
                <a:spcPts val="0"/>
              </a:spcAft>
            </a:pPr>
            <a:r>
              <a:rPr lang="en-US" sz="850" spc="-20">
                <a:solidFill>
                  <a:srgbClr val="000000"/>
                </a:solidFill>
                <a:latin typeface="Verdana" panose="02020603050405020304" pitchFamily="2"/>
              </a:rPr>
              <a:t>aline </a:t>
            </a:r>
          </a:p>
          <a:p>
            <a:pPr marL="91440" marR="0" indent="0" algn="l">
              <a:lnSpc>
                <a:spcPts val="1000"/>
              </a:lnSpc>
              <a:spcBef>
                <a:spcPts val="50"/>
              </a:spcBef>
              <a:spcAft>
                <a:spcPts val="0"/>
              </a:spcAft>
            </a:pPr>
            <a:r>
              <a:rPr lang="en-US" sz="850" spc="-30">
                <a:solidFill>
                  <a:srgbClr val="000000"/>
                </a:solidFill>
                <a:latin typeface="Verdana" panose="02020603050405020304" pitchFamily="2"/>
              </a:rPr>
              <a:t>285/896 </a:t>
            </a:r>
          </a:p>
          <a:p>
            <a:pPr marL="137160" marR="0" indent="0" algn="l">
              <a:lnSpc>
                <a:spcPts val="1000"/>
              </a:lnSpc>
              <a:spcBef>
                <a:spcPts val="60"/>
              </a:spcBef>
              <a:spcAft>
                <a:spcPts val="610"/>
              </a:spcAft>
            </a:pPr>
            <a:r>
              <a:rPr lang="en-US" sz="850" spc="-25">
                <a:solidFill>
                  <a:srgbClr val="000000"/>
                </a:solidFill>
                <a:latin typeface="Verdana" panose="02020603050405020304" pitchFamily="2"/>
              </a:rPr>
              <a:t>31.8% </a:t>
            </a:r>
          </a:p>
        </p:txBody>
      </p:sp>
      <p:sp>
        <p:nvSpPr>
          <p:cNvPr id="85" name="Text Placeholder 84"/>
          <p:cNvSpPr>
            <a:spLocks noGrp="1"/>
          </p:cNvSpPr>
          <p:nvPr>
            <p:ph type="body" idx="10"/>
          </p:nvPr>
        </p:nvSpPr>
        <p:spPr>
          <a:xfrm>
            <a:off x="9220200" y="5803265"/>
            <a:ext cx="600710" cy="554990"/>
          </a:xfrm>
          <a:prstGeom prst="rect">
            <a:avLst/>
          </a:prstGeom>
          <a:solidFill>
            <a:srgbClr val="FEEFDB"/>
          </a:solidFill>
          <a:ln w="0" cmpd="sng">
            <a:noFill/>
            <a:prstDash val="solid"/>
          </a:ln>
        </p:spPr>
        <p:txBody>
          <a:bodyPr vert="horz" lIns="0" tIns="87630" rIns="0" bIns="0" anchor="t"/>
          <a:lstStyle/>
          <a:p>
            <a:pPr marL="45720" marR="0" indent="0" algn="l">
              <a:lnSpc>
                <a:spcPts val="1000"/>
              </a:lnSpc>
              <a:spcAft>
                <a:spcPts val="0"/>
              </a:spcAft>
            </a:pPr>
            <a:r>
              <a:rPr lang="en-US" sz="850" spc="-10">
                <a:solidFill>
                  <a:srgbClr val="000000"/>
                </a:solidFill>
                <a:latin typeface="Verdana" panose="02020603050405020304" pitchFamily="2"/>
              </a:rPr>
              <a:t>Jefferson </a:t>
            </a:r>
          </a:p>
          <a:p>
            <a:pPr marL="137160" marR="0" indent="0" algn="l">
              <a:lnSpc>
                <a:spcPts val="1000"/>
              </a:lnSpc>
              <a:spcBef>
                <a:spcPts val="40"/>
              </a:spcBef>
              <a:spcAft>
                <a:spcPts val="0"/>
              </a:spcAft>
            </a:pPr>
            <a:r>
              <a:rPr lang="en-US" sz="850" spc="-25">
                <a:solidFill>
                  <a:srgbClr val="000000"/>
                </a:solidFill>
                <a:latin typeface="Verdana" panose="02020603050405020304" pitchFamily="2"/>
              </a:rPr>
              <a:t>4/52 </a:t>
            </a:r>
          </a:p>
          <a:p>
            <a:pPr marL="137160" marR="0" indent="0" algn="l">
              <a:lnSpc>
                <a:spcPts val="1000"/>
              </a:lnSpc>
              <a:spcBef>
                <a:spcPts val="45"/>
              </a:spcBef>
              <a:spcAft>
                <a:spcPts val="540"/>
              </a:spcAft>
            </a:pPr>
            <a:r>
              <a:rPr lang="en-US" sz="850" spc="-40">
                <a:solidFill>
                  <a:srgbClr val="000000"/>
                </a:solidFill>
                <a:latin typeface="Verdana" panose="02020603050405020304" pitchFamily="2"/>
              </a:rPr>
              <a:t>7.7% </a:t>
            </a:r>
          </a:p>
        </p:txBody>
      </p:sp>
      <p:sp>
        <p:nvSpPr>
          <p:cNvPr id="86" name="Text Placeholder 85"/>
          <p:cNvSpPr>
            <a:spLocks noGrp="1"/>
          </p:cNvSpPr>
          <p:nvPr>
            <p:ph type="body" idx="10"/>
          </p:nvPr>
        </p:nvSpPr>
        <p:spPr>
          <a:xfrm>
            <a:off x="10408920" y="3554095"/>
            <a:ext cx="618490" cy="359410"/>
          </a:xfrm>
          <a:prstGeom prst="rect">
            <a:avLst/>
          </a:prstGeom>
          <a:solidFill>
            <a:srgbClr val="FEEFDB"/>
          </a:solidFill>
          <a:ln w="0" cmpd="sng">
            <a:noFill/>
            <a:prstDash val="solid"/>
          </a:ln>
        </p:spPr>
        <p:txBody>
          <a:bodyPr vert="horz" lIns="0" tIns="0" rIns="0" bIns="0" anchor="t"/>
          <a:lstStyle/>
          <a:p>
            <a:pPr marL="137160" marR="0" indent="0" algn="l">
              <a:lnSpc>
                <a:spcPts val="900"/>
              </a:lnSpc>
              <a:spcAft>
                <a:spcPts val="0"/>
              </a:spcAft>
            </a:pPr>
            <a:r>
              <a:rPr lang="en-US" sz="850" spc="0">
                <a:solidFill>
                  <a:srgbClr val="000000"/>
                </a:solidFill>
                <a:latin typeface="Verdana" panose="02020603050405020304" pitchFamily="2"/>
              </a:rPr>
              <a:t>Washin!ton 22/2</a:t>
            </a:r>
            <a:r>
              <a:rPr lang="en-US" sz="550" b="1" spc="0">
                <a:solidFill>
                  <a:srgbClr val="000000"/>
                </a:solidFill>
                <a:latin typeface="Verdana" panose="02020603050405020304" pitchFamily="2"/>
              </a:rPr>
              <a:t> P' </a:t>
            </a:r>
          </a:p>
          <a:p>
            <a:pPr marL="137160" marR="0" indent="0" algn="l">
              <a:lnSpc>
                <a:spcPts val="800"/>
              </a:lnSpc>
              <a:spcBef>
                <a:spcPts val="55"/>
              </a:spcBef>
              <a:spcAft>
                <a:spcPts val="0"/>
              </a:spcAft>
            </a:pPr>
            <a:r>
              <a:rPr lang="en-US" sz="850" spc="-35">
                <a:solidFill>
                  <a:srgbClr val="000000"/>
                </a:solidFill>
                <a:latin typeface="Verdana" panose="02020603050405020304" pitchFamily="2"/>
              </a:rPr>
              <a:t>10.3% </a:t>
            </a:r>
          </a:p>
        </p:txBody>
      </p:sp>
      <p:sp>
        <p:nvSpPr>
          <p:cNvPr id="87" name="Text Placeholder 86"/>
          <p:cNvSpPr>
            <a:spLocks noGrp="1"/>
          </p:cNvSpPr>
          <p:nvPr>
            <p:ph type="body" idx="10"/>
          </p:nvPr>
        </p:nvSpPr>
        <p:spPr>
          <a:xfrm>
            <a:off x="4763770" y="6559550"/>
            <a:ext cx="2715895" cy="173355"/>
          </a:xfrm>
          <a:prstGeom prst="rect">
            <a:avLst/>
          </a:prstGeom>
          <a:solidFill>
            <a:srgbClr val="FFFFFF"/>
          </a:solidFill>
          <a:ln w="0" cmpd="sng">
            <a:noFill/>
            <a:prstDash val="solid"/>
          </a:ln>
        </p:spPr>
        <p:txBody>
          <a:bodyPr vert="horz" lIns="0" tIns="0" rIns="0" bIns="0" anchor="t"/>
          <a:lstStyle/>
          <a:p>
            <a:pPr marL="0" marR="0" indent="0" algn="ctr">
              <a:lnSpc>
                <a:spcPts val="1300"/>
              </a:lnSpc>
              <a:spcAft>
                <a:spcPts val="0"/>
              </a:spcAft>
            </a:pPr>
            <a:r>
              <a:rPr lang="en-US" sz="1300" b="1" spc="10">
                <a:solidFill>
                  <a:srgbClr val="000000"/>
                </a:solidFill>
                <a:latin typeface="Verdana" panose="02020603050405020304" pitchFamily="2"/>
              </a:rPr>
              <a:t>No county information = 95 </a:t>
            </a:r>
          </a:p>
        </p:txBody>
      </p:sp>
      <p:sp>
        <p:nvSpPr>
          <p:cNvPr id="88" name="Text Placeholder 87"/>
          <p:cNvSpPr>
            <a:spLocks noGrp="1"/>
          </p:cNvSpPr>
          <p:nvPr>
            <p:ph type="body" idx="10"/>
          </p:nvPr>
        </p:nvSpPr>
        <p:spPr>
          <a:xfrm>
            <a:off x="4529455" y="3023870"/>
            <a:ext cx="737235" cy="535940"/>
          </a:xfrm>
          <a:prstGeom prst="rect">
            <a:avLst/>
          </a:prstGeom>
          <a:solidFill>
            <a:srgbClr val="FFFFFF"/>
          </a:solidFill>
          <a:ln w="0" cmpd="sng">
            <a:noFill/>
            <a:prstDash val="solid"/>
          </a:ln>
        </p:spPr>
        <p:txBody>
          <a:bodyPr vert="horz" lIns="0" tIns="89535" rIns="0" bIns="0" anchor="t"/>
          <a:lstStyle/>
          <a:p>
            <a:pPr marL="137160" marR="0" indent="0" algn="l">
              <a:lnSpc>
                <a:spcPts val="1000"/>
              </a:lnSpc>
              <a:spcAft>
                <a:spcPts val="0"/>
              </a:spcAft>
            </a:pPr>
            <a:r>
              <a:rPr lang="en-US" sz="850" spc="0">
                <a:solidFill>
                  <a:srgbClr val="000000"/>
                </a:solidFill>
                <a:latin typeface="Verdana" panose="02020603050405020304" pitchFamily="2"/>
              </a:rPr>
              <a:t>Thomas </a:t>
            </a:r>
          </a:p>
          <a:p>
            <a:pPr marL="274320" marR="0" indent="0" algn="l">
              <a:lnSpc>
                <a:spcPts val="1000"/>
              </a:lnSpc>
              <a:spcBef>
                <a:spcPts val="20"/>
              </a:spcBef>
              <a:spcAft>
                <a:spcPts val="0"/>
              </a:spcAft>
            </a:pPr>
            <a:r>
              <a:rPr lang="en-US" sz="850" spc="-40">
                <a:solidFill>
                  <a:srgbClr val="000000"/>
                </a:solidFill>
                <a:latin typeface="Verdana" panose="02020603050405020304" pitchFamily="2"/>
              </a:rPr>
              <a:t>0/5 </a:t>
            </a:r>
          </a:p>
          <a:p>
            <a:pPr marL="274320" marR="0" indent="0" algn="l">
              <a:lnSpc>
                <a:spcPts val="1000"/>
              </a:lnSpc>
              <a:spcBef>
                <a:spcPts val="55"/>
              </a:spcBef>
              <a:spcAft>
                <a:spcPts val="225"/>
              </a:spcAft>
            </a:pPr>
            <a:r>
              <a:rPr lang="en-US" sz="850" spc="-30">
                <a:solidFill>
                  <a:srgbClr val="000000"/>
                </a:solidFill>
                <a:latin typeface="Verdana" panose="02020603050405020304" pitchFamily="2"/>
              </a:rPr>
              <a:t>0% </a:t>
            </a:r>
          </a:p>
        </p:txBody>
      </p:sp>
      <p:sp>
        <p:nvSpPr>
          <p:cNvPr id="89" name="Text Placeholder 88"/>
          <p:cNvSpPr>
            <a:spLocks noGrp="1"/>
          </p:cNvSpPr>
          <p:nvPr>
            <p:ph type="body" idx="10"/>
          </p:nvPr>
        </p:nvSpPr>
        <p:spPr>
          <a:xfrm>
            <a:off x="5291455" y="3023870"/>
            <a:ext cx="749935" cy="535940"/>
          </a:xfrm>
          <a:prstGeom prst="rect">
            <a:avLst/>
          </a:prstGeom>
          <a:solidFill>
            <a:srgbClr val="FFFFFF"/>
          </a:solidFill>
          <a:ln w="0" cmpd="sng">
            <a:noFill/>
            <a:prstDash val="solid"/>
          </a:ln>
        </p:spPr>
        <p:txBody>
          <a:bodyPr vert="horz" lIns="0" tIns="83185" rIns="0" bIns="0" anchor="t"/>
          <a:lstStyle/>
          <a:p>
            <a:pPr marL="182880" marR="0" indent="0" algn="l">
              <a:lnSpc>
                <a:spcPts val="1000"/>
              </a:lnSpc>
              <a:spcAft>
                <a:spcPts val="0"/>
              </a:spcAft>
            </a:pPr>
            <a:r>
              <a:rPr lang="en-US" sz="850" spc="70">
                <a:solidFill>
                  <a:srgbClr val="000000"/>
                </a:solidFill>
                <a:latin typeface="Verdana" panose="02020603050405020304" pitchFamily="2"/>
              </a:rPr>
              <a:t>Blaine </a:t>
            </a:r>
          </a:p>
          <a:p>
            <a:pPr marL="274320" marR="0" indent="0" algn="l">
              <a:lnSpc>
                <a:spcPts val="1000"/>
              </a:lnSpc>
              <a:spcBef>
                <a:spcPts val="20"/>
              </a:spcBef>
              <a:spcAft>
                <a:spcPts val="0"/>
              </a:spcAft>
            </a:pPr>
            <a:r>
              <a:rPr lang="en-US" sz="850" spc="130">
                <a:solidFill>
                  <a:srgbClr val="000000"/>
                </a:solidFill>
                <a:latin typeface="Verdana" panose="02020603050405020304" pitchFamily="2"/>
              </a:rPr>
              <a:t>0/6 </a:t>
            </a:r>
          </a:p>
          <a:p>
            <a:pPr marL="274320" marR="0" indent="0" algn="l">
              <a:lnSpc>
                <a:spcPts val="1000"/>
              </a:lnSpc>
              <a:spcBef>
                <a:spcPts val="30"/>
              </a:spcBef>
              <a:spcAft>
                <a:spcPts val="250"/>
              </a:spcAft>
            </a:pPr>
            <a:r>
              <a:rPr lang="en-US" sz="850" spc="180">
                <a:solidFill>
                  <a:srgbClr val="000000"/>
                </a:solidFill>
                <a:latin typeface="Verdana" panose="02020603050405020304" pitchFamily="2"/>
              </a:rPr>
              <a:t>0% </a:t>
            </a:r>
          </a:p>
        </p:txBody>
      </p:sp>
      <p:sp>
        <p:nvSpPr>
          <p:cNvPr id="90" name="Text Placeholder 89"/>
          <p:cNvSpPr>
            <a:spLocks noGrp="1"/>
          </p:cNvSpPr>
          <p:nvPr>
            <p:ph type="body" idx="10"/>
          </p:nvPr>
        </p:nvSpPr>
        <p:spPr>
          <a:xfrm>
            <a:off x="2901950" y="4126865"/>
            <a:ext cx="1036320" cy="624840"/>
          </a:xfrm>
          <a:prstGeom prst="rect">
            <a:avLst/>
          </a:prstGeom>
          <a:solidFill>
            <a:srgbClr val="FEEFDB"/>
          </a:solidFill>
          <a:ln w="0" cmpd="sng">
            <a:noFill/>
            <a:prstDash val="solid"/>
          </a:ln>
        </p:spPr>
        <p:txBody>
          <a:bodyPr vert="horz" lIns="0" tIns="86995" rIns="0" bIns="0" anchor="t"/>
          <a:lstStyle/>
          <a:p>
            <a:pPr marL="0" marR="0" indent="0" algn="ctr">
              <a:lnSpc>
                <a:spcPts val="1000"/>
              </a:lnSpc>
              <a:spcAft>
                <a:spcPts val="0"/>
              </a:spcAft>
            </a:pPr>
            <a:r>
              <a:rPr lang="en-US" sz="850" spc="75">
                <a:solidFill>
                  <a:srgbClr val="000000"/>
                </a:solidFill>
                <a:latin typeface="Verdana" panose="02020603050405020304" pitchFamily="2"/>
              </a:rPr>
              <a:t>Keith </a:t>
            </a:r>
          </a:p>
          <a:p>
            <a:pPr marL="0" marR="0" indent="0" algn="ctr">
              <a:lnSpc>
                <a:spcPts val="1000"/>
              </a:lnSpc>
              <a:spcBef>
                <a:spcPts val="70"/>
              </a:spcBef>
              <a:spcAft>
                <a:spcPts val="0"/>
              </a:spcAft>
            </a:pPr>
            <a:r>
              <a:rPr lang="en-US" sz="850" spc="90">
                <a:solidFill>
                  <a:srgbClr val="000000"/>
                </a:solidFill>
                <a:latin typeface="Verdana" panose="02020603050405020304" pitchFamily="2"/>
              </a:rPr>
              <a:t>1/39 </a:t>
            </a:r>
          </a:p>
          <a:p>
            <a:pPr marL="0" marR="0" indent="0" algn="ctr">
              <a:lnSpc>
                <a:spcPts val="1000"/>
              </a:lnSpc>
              <a:spcBef>
                <a:spcPts val="45"/>
              </a:spcBef>
              <a:spcAft>
                <a:spcPts val="970"/>
              </a:spcAft>
            </a:pPr>
            <a:r>
              <a:rPr lang="en-US" sz="850" spc="105">
                <a:solidFill>
                  <a:srgbClr val="000000"/>
                </a:solidFill>
                <a:latin typeface="Verdana" panose="02020603050405020304" pitchFamily="2"/>
              </a:rPr>
              <a:t>2.6% </a:t>
            </a:r>
          </a:p>
        </p:txBody>
      </p:sp>
      <p:sp>
        <p:nvSpPr>
          <p:cNvPr id="91" name="Text Placeholder 90"/>
          <p:cNvSpPr>
            <a:spLocks noGrp="1"/>
          </p:cNvSpPr>
          <p:nvPr>
            <p:ph type="body" idx="10"/>
          </p:nvPr>
        </p:nvSpPr>
        <p:spPr>
          <a:xfrm>
            <a:off x="2892425" y="4773295"/>
            <a:ext cx="1057910" cy="475615"/>
          </a:xfrm>
          <a:prstGeom prst="rect">
            <a:avLst/>
          </a:prstGeom>
          <a:solidFill>
            <a:srgbClr val="FFFFFF"/>
          </a:solidFill>
          <a:ln w="0" cmpd="sng">
            <a:noFill/>
            <a:prstDash val="solid"/>
          </a:ln>
        </p:spPr>
        <p:txBody>
          <a:bodyPr vert="horz" lIns="0" tIns="40640" rIns="0" bIns="0" anchor="t"/>
          <a:lstStyle/>
          <a:p>
            <a:pPr marL="0" marR="0" indent="0" algn="ctr">
              <a:lnSpc>
                <a:spcPts val="1000"/>
              </a:lnSpc>
              <a:spcAft>
                <a:spcPts val="0"/>
              </a:spcAft>
            </a:pPr>
            <a:r>
              <a:rPr lang="en-US" sz="850" spc="65">
                <a:solidFill>
                  <a:srgbClr val="000000"/>
                </a:solidFill>
                <a:latin typeface="Verdana" panose="02020603050405020304" pitchFamily="2"/>
              </a:rPr>
              <a:t>Perkins </a:t>
            </a:r>
          </a:p>
          <a:p>
            <a:pPr marL="0" marR="0" indent="0" algn="ctr">
              <a:lnSpc>
                <a:spcPts val="1000"/>
              </a:lnSpc>
              <a:spcBef>
                <a:spcPts val="70"/>
              </a:spcBef>
              <a:spcAft>
                <a:spcPts val="0"/>
              </a:spcAft>
            </a:pPr>
            <a:r>
              <a:rPr lang="en-US" sz="850" spc="95">
                <a:solidFill>
                  <a:srgbClr val="000000"/>
                </a:solidFill>
                <a:latin typeface="Verdana" panose="02020603050405020304" pitchFamily="2"/>
              </a:rPr>
              <a:t>0/19 </a:t>
            </a:r>
          </a:p>
          <a:p>
            <a:pPr marL="0" marR="0" indent="0" algn="ctr">
              <a:lnSpc>
                <a:spcPts val="1000"/>
              </a:lnSpc>
              <a:spcBef>
                <a:spcPts val="70"/>
              </a:spcBef>
              <a:spcAft>
                <a:spcPts val="250"/>
              </a:spcAft>
            </a:pPr>
            <a:r>
              <a:rPr lang="en-US" sz="850" spc="190">
                <a:solidFill>
                  <a:srgbClr val="000000"/>
                </a:solidFill>
                <a:latin typeface="Verdana" panose="02020603050405020304" pitchFamily="2"/>
              </a:rPr>
              <a:t>0% </a:t>
            </a:r>
          </a:p>
        </p:txBody>
      </p:sp>
      <p:sp>
        <p:nvSpPr>
          <p:cNvPr id="92" name="Text Placeholder 91"/>
          <p:cNvSpPr>
            <a:spLocks noGrp="1"/>
          </p:cNvSpPr>
          <p:nvPr>
            <p:ph type="body" idx="10"/>
          </p:nvPr>
        </p:nvSpPr>
        <p:spPr>
          <a:xfrm>
            <a:off x="3959225" y="4145280"/>
            <a:ext cx="1356360" cy="1118870"/>
          </a:xfrm>
          <a:prstGeom prst="rect">
            <a:avLst/>
          </a:prstGeom>
          <a:solidFill>
            <a:srgbClr val="FEEFDB"/>
          </a:solidFill>
          <a:ln w="0" cmpd="sng">
            <a:noFill/>
            <a:prstDash val="solid"/>
          </a:ln>
        </p:spPr>
        <p:txBody>
          <a:bodyPr vert="horz" lIns="0" tIns="354965" rIns="0" bIns="0" anchor="t"/>
          <a:lstStyle/>
          <a:p>
            <a:pPr marL="457200" marR="0" indent="0" algn="l">
              <a:lnSpc>
                <a:spcPts val="1000"/>
              </a:lnSpc>
              <a:spcAft>
                <a:spcPts val="0"/>
              </a:spcAft>
            </a:pPr>
            <a:r>
              <a:rPr lang="en-US" sz="850" spc="60">
                <a:solidFill>
                  <a:srgbClr val="000000"/>
                </a:solidFill>
                <a:latin typeface="Verdana" panose="02020603050405020304" pitchFamily="2"/>
              </a:rPr>
              <a:t>Lincoln </a:t>
            </a:r>
          </a:p>
          <a:p>
            <a:pPr marL="457200" marR="0" indent="0" algn="l">
              <a:lnSpc>
                <a:spcPts val="1000"/>
              </a:lnSpc>
              <a:spcBef>
                <a:spcPts val="45"/>
              </a:spcBef>
              <a:spcAft>
                <a:spcPts val="0"/>
              </a:spcAft>
            </a:pPr>
            <a:r>
              <a:rPr lang="en-US" sz="850" spc="65">
                <a:solidFill>
                  <a:srgbClr val="000000"/>
                </a:solidFill>
                <a:latin typeface="Verdana" panose="02020603050405020304" pitchFamily="2"/>
              </a:rPr>
              <a:t>33/784 </a:t>
            </a:r>
          </a:p>
          <a:p>
            <a:pPr marL="457200" marR="0" indent="0" algn="l">
              <a:lnSpc>
                <a:spcPts val="1000"/>
              </a:lnSpc>
              <a:spcBef>
                <a:spcPts val="70"/>
              </a:spcBef>
              <a:spcAft>
                <a:spcPts val="2675"/>
              </a:spcAft>
            </a:pPr>
            <a:r>
              <a:rPr lang="en-US" sz="850" spc="105">
                <a:solidFill>
                  <a:srgbClr val="000000"/>
                </a:solidFill>
                <a:latin typeface="Verdana" panose="02020603050405020304" pitchFamily="2"/>
              </a:rPr>
              <a:t>4.2% </a:t>
            </a:r>
          </a:p>
        </p:txBody>
      </p:sp>
      <p:sp>
        <p:nvSpPr>
          <p:cNvPr id="94" name="Text Placeholder 93"/>
          <p:cNvSpPr>
            <a:spLocks noGrp="1"/>
          </p:cNvSpPr>
          <p:nvPr>
            <p:ph type="body" idx="10"/>
          </p:nvPr>
        </p:nvSpPr>
        <p:spPr>
          <a:xfrm>
            <a:off x="10204450" y="2639695"/>
            <a:ext cx="216535" cy="51435"/>
          </a:xfrm>
          <a:prstGeom prst="rect">
            <a:avLst/>
          </a:prstGeom>
          <a:solidFill>
            <a:srgbClr val="FEEFDB"/>
          </a:solidFill>
          <a:ln w="0" cmpd="sng">
            <a:noFill/>
            <a:prstDash val="solid"/>
          </a:ln>
        </p:spPr>
        <p:txBody>
          <a:bodyPr vert="horz" lIns="0" tIns="0" rIns="0" bIns="0" anchor="t"/>
          <a:lstStyle/>
          <a:p>
            <a:pPr marL="0" marR="0" indent="0" algn="l">
              <a:lnSpc>
                <a:spcPts val="700"/>
              </a:lnSpc>
              <a:spcAft>
                <a:spcPts val="0"/>
              </a:spcAft>
            </a:pPr>
            <a:r>
              <a:rPr lang="en-US" sz="850" spc="-105">
                <a:solidFill>
                  <a:srgbClr val="000000"/>
                </a:solidFill>
                <a:latin typeface="Verdana" panose="02020603050405020304" pitchFamily="2"/>
              </a:rPr>
              <a:t>u rs </a:t>
            </a:r>
          </a:p>
        </p:txBody>
      </p:sp>
      <p:sp>
        <p:nvSpPr>
          <p:cNvPr id="95" name="Text Placeholder 94"/>
          <p:cNvSpPr>
            <a:spLocks noGrp="1"/>
          </p:cNvSpPr>
          <p:nvPr>
            <p:ph type="body" idx="10"/>
          </p:nvPr>
        </p:nvSpPr>
        <p:spPr>
          <a:xfrm>
            <a:off x="10204450" y="2691130"/>
            <a:ext cx="274320" cy="280670"/>
          </a:xfrm>
          <a:prstGeom prst="rect">
            <a:avLst/>
          </a:prstGeom>
          <a:solidFill>
            <a:srgbClr val="FEEFDB"/>
          </a:solidFill>
          <a:ln w="0" cmpd="sng">
            <a:noFill/>
            <a:prstDash val="solid"/>
          </a:ln>
        </p:spPr>
        <p:txBody>
          <a:bodyPr vert="horz" lIns="0" tIns="5080" rIns="0" bIns="0" anchor="t"/>
          <a:lstStyle/>
          <a:p>
            <a:pPr marL="0" marR="0" indent="0" algn="l">
              <a:lnSpc>
                <a:spcPts val="1000"/>
              </a:lnSpc>
              <a:spcAft>
                <a:spcPts val="0"/>
              </a:spcAft>
            </a:pPr>
            <a:r>
              <a:rPr lang="en-US" sz="850" spc="25">
                <a:solidFill>
                  <a:srgbClr val="000000"/>
                </a:solidFill>
                <a:latin typeface="Verdana" panose="02020603050405020304" pitchFamily="2"/>
              </a:rPr>
              <a:t>7/9 </a:t>
            </a:r>
          </a:p>
          <a:p>
            <a:pPr marL="0" marR="0" indent="0" algn="l">
              <a:lnSpc>
                <a:spcPts val="900"/>
              </a:lnSpc>
              <a:spcBef>
                <a:spcPts val="70"/>
              </a:spcBef>
              <a:spcAft>
                <a:spcPts val="0"/>
              </a:spcAft>
            </a:pPr>
            <a:r>
              <a:rPr lang="en-US" sz="850" spc="-145">
                <a:solidFill>
                  <a:srgbClr val="000000"/>
                </a:solidFill>
                <a:latin typeface="Verdana" panose="02020603050405020304" pitchFamily="2"/>
              </a:rPr>
              <a:t>7.2% </a:t>
            </a:r>
          </a:p>
        </p:txBody>
      </p:sp>
      <p:sp>
        <p:nvSpPr>
          <p:cNvPr id="96" name="Text Placeholder 95"/>
          <p:cNvSpPr>
            <a:spLocks noGrp="1"/>
          </p:cNvSpPr>
          <p:nvPr>
            <p:ph type="body" idx="10"/>
          </p:nvPr>
        </p:nvSpPr>
        <p:spPr>
          <a:xfrm>
            <a:off x="10515600" y="2633345"/>
            <a:ext cx="57785" cy="67310"/>
          </a:xfrm>
          <a:prstGeom prst="rect">
            <a:avLst/>
          </a:prstGeom>
          <a:solidFill>
            <a:srgbClr val="FEEFDB"/>
          </a:solidFill>
          <a:ln w="0" cmpd="sng">
            <a:noFill/>
            <a:prstDash val="solid"/>
          </a:ln>
        </p:spPr>
        <p:txBody>
          <a:bodyPr vert="horz" lIns="0" tIns="0" rIns="0" bIns="0" anchor="t"/>
          <a:lstStyle/>
          <a:p>
            <a:pPr marL="0" marR="0" indent="0" algn="l">
              <a:lnSpc>
                <a:spcPts val="500"/>
              </a:lnSpc>
              <a:spcAft>
                <a:spcPts val="0"/>
              </a:spcAft>
            </a:pPr>
            <a:r>
              <a:rPr lang="en-US" sz="850" spc="0">
                <a:solidFill>
                  <a:srgbClr val="000000"/>
                </a:solidFill>
                <a:latin typeface="Verdana" panose="02020603050405020304" pitchFamily="2"/>
              </a:rPr>
              <a:t>n </a:t>
            </a:r>
          </a:p>
        </p:txBody>
      </p:sp>
      <p:sp>
        <p:nvSpPr>
          <p:cNvPr id="97" name="Text Placeholder 96"/>
          <p:cNvSpPr>
            <a:spLocks noGrp="1"/>
          </p:cNvSpPr>
          <p:nvPr>
            <p:ph type="body" idx="10"/>
          </p:nvPr>
        </p:nvSpPr>
        <p:spPr>
          <a:xfrm>
            <a:off x="10420985" y="2639695"/>
            <a:ext cx="79375" cy="51435"/>
          </a:xfrm>
          <a:prstGeom prst="rect">
            <a:avLst/>
          </a:prstGeom>
          <a:solidFill>
            <a:srgbClr val="FEEFDB"/>
          </a:solidFill>
          <a:ln w="0" cmpd="sng">
            <a:noFill/>
            <a:prstDash val="solid"/>
          </a:ln>
        </p:spPr>
        <p:txBody>
          <a:bodyPr vert="horz" lIns="0" tIns="0" rIns="0" bIns="0" anchor="t"/>
          <a:lstStyle/>
          <a:p>
            <a:pPr marL="0" marR="0" indent="0" algn="l">
              <a:lnSpc>
                <a:spcPts val="400"/>
              </a:lnSpc>
              <a:spcAft>
                <a:spcPts val="0"/>
              </a:spcAft>
            </a:pPr>
            <a:r>
              <a:rPr lang="en-US" sz="300" b="1" spc="-155">
                <a:solidFill>
                  <a:srgbClr val="FFFFFF"/>
                </a:solidFill>
                <a:latin typeface="Verdana" panose="02020603050405020304" pitchFamily="2"/>
              </a:rPr>
              <a:t>114P </a:t>
            </a:r>
          </a:p>
        </p:txBody>
      </p:sp>
      <p:sp>
        <p:nvSpPr>
          <p:cNvPr id="98" name="Text Placeholder 97"/>
          <p:cNvSpPr>
            <a:spLocks noGrp="1"/>
          </p:cNvSpPr>
          <p:nvPr>
            <p:ph type="body" idx="10"/>
          </p:nvPr>
        </p:nvSpPr>
        <p:spPr>
          <a:xfrm>
            <a:off x="10366375" y="3087370"/>
            <a:ext cx="283210" cy="356870"/>
          </a:xfrm>
          <a:prstGeom prst="rect">
            <a:avLst/>
          </a:prstGeom>
          <a:solidFill>
            <a:srgbClr val="FEEFDB"/>
          </a:solidFill>
          <a:ln w="0" cmpd="sng">
            <a:noFill/>
            <a:prstDash val="solid"/>
          </a:ln>
        </p:spPr>
        <p:txBody>
          <a:bodyPr vert="horz" lIns="0" tIns="0" rIns="0" bIns="0" anchor="t"/>
          <a:lstStyle/>
          <a:p>
            <a:pPr marL="0" marR="0" indent="0" algn="l">
              <a:lnSpc>
                <a:spcPts val="800"/>
              </a:lnSpc>
              <a:spcAft>
                <a:spcPts val="0"/>
              </a:spcAft>
            </a:pPr>
            <a:r>
              <a:rPr lang="en-US" sz="850" spc="-35">
                <a:solidFill>
                  <a:srgbClr val="000000"/>
                </a:solidFill>
                <a:latin typeface="Verdana" panose="02020603050405020304" pitchFamily="2"/>
              </a:rPr>
              <a:t>Burt </a:t>
            </a:r>
          </a:p>
          <a:p>
            <a:pPr marL="0" marR="0" indent="0" algn="l">
              <a:lnSpc>
                <a:spcPts val="1000"/>
              </a:lnSpc>
              <a:spcBef>
                <a:spcPts val="45"/>
              </a:spcBef>
              <a:spcAft>
                <a:spcPts val="0"/>
              </a:spcAft>
            </a:pPr>
            <a:r>
              <a:rPr lang="en-US" sz="850" spc="-75">
                <a:solidFill>
                  <a:srgbClr val="000000"/>
                </a:solidFill>
                <a:latin typeface="Verdana" panose="02020603050405020304" pitchFamily="2"/>
              </a:rPr>
              <a:t>5/60 </a:t>
            </a:r>
          </a:p>
          <a:p>
            <a:pPr marL="0" marR="0" indent="0" algn="l">
              <a:lnSpc>
                <a:spcPts val="800"/>
              </a:lnSpc>
              <a:spcBef>
                <a:spcPts val="45"/>
              </a:spcBef>
              <a:spcAft>
                <a:spcPts val="0"/>
              </a:spcAft>
            </a:pPr>
            <a:r>
              <a:rPr lang="en-US" sz="850" spc="-130">
                <a:solidFill>
                  <a:srgbClr val="000000"/>
                </a:solidFill>
                <a:latin typeface="Verdana" panose="02020603050405020304" pitchFamily="2"/>
              </a:rPr>
              <a:t>8.3% </a:t>
            </a:r>
          </a:p>
        </p:txBody>
      </p:sp>
      <p:sp>
        <p:nvSpPr>
          <p:cNvPr id="99" name="Text Placeholder 98"/>
          <p:cNvSpPr>
            <a:spLocks noGrp="1"/>
          </p:cNvSpPr>
          <p:nvPr>
            <p:ph type="body" idx="10"/>
          </p:nvPr>
        </p:nvSpPr>
        <p:spPr>
          <a:xfrm>
            <a:off x="3203575" y="3093720"/>
            <a:ext cx="295275" cy="353695"/>
          </a:xfrm>
          <a:prstGeom prst="rect">
            <a:avLst/>
          </a:prstGeom>
          <a:solidFill>
            <a:srgbClr val="FFFFFF"/>
          </a:solidFill>
          <a:ln w="0" cmpd="sng">
            <a:noFill/>
            <a:prstDash val="solid"/>
          </a:ln>
        </p:spPr>
        <p:txBody>
          <a:bodyPr vert="horz" lIns="0" tIns="0" rIns="0" bIns="0" anchor="t"/>
          <a:lstStyle/>
          <a:p>
            <a:pPr marL="0" marR="0" indent="0" algn="l">
              <a:lnSpc>
                <a:spcPts val="800"/>
              </a:lnSpc>
              <a:spcAft>
                <a:spcPts val="0"/>
              </a:spcAft>
            </a:pPr>
            <a:r>
              <a:rPr lang="en-US" sz="850" spc="-105">
                <a:solidFill>
                  <a:srgbClr val="000000"/>
                </a:solidFill>
                <a:latin typeface="Verdana" panose="02020603050405020304" pitchFamily="2"/>
              </a:rPr>
              <a:t>Grant </a:t>
            </a:r>
          </a:p>
          <a:p>
            <a:pPr marL="0" marR="0" indent="0" algn="l">
              <a:lnSpc>
                <a:spcPts val="1000"/>
              </a:lnSpc>
              <a:spcBef>
                <a:spcPts val="70"/>
              </a:spcBef>
              <a:spcAft>
                <a:spcPts val="0"/>
              </a:spcAft>
            </a:pPr>
            <a:r>
              <a:rPr lang="en-US" sz="850" spc="70">
                <a:solidFill>
                  <a:srgbClr val="000000"/>
                </a:solidFill>
                <a:latin typeface="Verdana" panose="02020603050405020304" pitchFamily="2"/>
              </a:rPr>
              <a:t>0/5 </a:t>
            </a:r>
          </a:p>
          <a:p>
            <a:pPr marL="0" marR="0" indent="0" algn="l">
              <a:lnSpc>
                <a:spcPts val="900"/>
              </a:lnSpc>
              <a:spcBef>
                <a:spcPts val="20"/>
              </a:spcBef>
              <a:spcAft>
                <a:spcPts val="0"/>
              </a:spcAft>
            </a:pPr>
            <a:r>
              <a:rPr lang="en-US" sz="850" spc="95">
                <a:solidFill>
                  <a:srgbClr val="000000"/>
                </a:solidFill>
                <a:latin typeface="Verdana" panose="02020603050405020304" pitchFamily="2"/>
              </a:rPr>
              <a:t>0% </a:t>
            </a:r>
          </a:p>
        </p:txBody>
      </p:sp>
      <p:sp>
        <p:nvSpPr>
          <p:cNvPr id="100" name="Text Placeholder 99"/>
          <p:cNvSpPr>
            <a:spLocks noGrp="1"/>
          </p:cNvSpPr>
          <p:nvPr>
            <p:ph type="body" idx="10"/>
          </p:nvPr>
        </p:nvSpPr>
        <p:spPr>
          <a:xfrm>
            <a:off x="2386330" y="4401185"/>
            <a:ext cx="289560" cy="350520"/>
          </a:xfrm>
          <a:prstGeom prst="rect">
            <a:avLst/>
          </a:prstGeom>
          <a:solidFill>
            <a:srgbClr val="FEEFDB"/>
          </a:solidFill>
          <a:ln w="0" cmpd="sng">
            <a:noFill/>
            <a:prstDash val="solid"/>
          </a:ln>
        </p:spPr>
        <p:txBody>
          <a:bodyPr vert="horz" lIns="0" tIns="0" rIns="0" bIns="0" anchor="t"/>
          <a:lstStyle/>
          <a:p>
            <a:pPr marL="0" marR="0" indent="0" algn="l">
              <a:lnSpc>
                <a:spcPts val="900"/>
              </a:lnSpc>
              <a:spcAft>
                <a:spcPts val="0"/>
              </a:spcAft>
            </a:pPr>
            <a:r>
              <a:rPr lang="en-US" sz="850" spc="-125">
                <a:solidFill>
                  <a:srgbClr val="000000"/>
                </a:solidFill>
                <a:latin typeface="Verdana" panose="02020603050405020304" pitchFamily="2"/>
              </a:rPr>
              <a:t>Deuel </a:t>
            </a:r>
          </a:p>
          <a:p>
            <a:pPr marL="0" marR="0" indent="0" algn="l">
              <a:lnSpc>
                <a:spcPts val="900"/>
              </a:lnSpc>
              <a:spcBef>
                <a:spcPts val="25"/>
              </a:spcBef>
              <a:spcAft>
                <a:spcPts val="0"/>
              </a:spcAft>
            </a:pPr>
            <a:r>
              <a:rPr lang="en-US" sz="850" spc="55">
                <a:solidFill>
                  <a:srgbClr val="000000"/>
                </a:solidFill>
                <a:latin typeface="Verdana" panose="02020603050405020304" pitchFamily="2"/>
              </a:rPr>
              <a:t>0/7 </a:t>
            </a:r>
          </a:p>
          <a:p>
            <a:pPr marL="0" marR="0" indent="0" algn="l">
              <a:lnSpc>
                <a:spcPts val="900"/>
              </a:lnSpc>
              <a:spcBef>
                <a:spcPts val="0"/>
              </a:spcBef>
              <a:spcAft>
                <a:spcPts val="0"/>
              </a:spcAft>
            </a:pPr>
            <a:r>
              <a:rPr lang="en-US" sz="750" u="sng" spc="5">
                <a:solidFill>
                  <a:srgbClr val="000000"/>
                </a:solidFill>
                <a:latin typeface="Verdana" panose="02020603050405020304" pitchFamily="2"/>
              </a:rPr>
              <a:t>nok, </a:t>
            </a:r>
            <a:r>
              <a:rPr lang="en-US" sz="100" spc="5">
                <a:solidFill>
                  <a:srgbClr val="000000"/>
                </a:solidFill>
                <a:latin typeface="Verdana" panose="02020603050405020304" pitchFamily="2"/>
              </a:rPr>
              <a:t> </a:t>
            </a:r>
          </a:p>
        </p:txBody>
      </p:sp>
      <p:sp>
        <p:nvSpPr>
          <p:cNvPr id="101" name="Text Placeholder 100"/>
          <p:cNvSpPr>
            <a:spLocks noGrp="1"/>
          </p:cNvSpPr>
          <p:nvPr>
            <p:ph type="body" idx="10"/>
          </p:nvPr>
        </p:nvSpPr>
        <p:spPr>
          <a:xfrm>
            <a:off x="9841865" y="4879975"/>
            <a:ext cx="466725" cy="365760"/>
          </a:xfrm>
          <a:prstGeom prst="rect">
            <a:avLst/>
          </a:prstGeom>
          <a:solidFill>
            <a:srgbClr val="E04A35"/>
          </a:solidFill>
          <a:ln w="0" cmpd="sng">
            <a:noFill/>
            <a:prstDash val="solid"/>
          </a:ln>
        </p:spPr>
        <p:txBody>
          <a:bodyPr vert="horz" lIns="0" tIns="0" rIns="0" bIns="0" anchor="t"/>
          <a:lstStyle/>
          <a:p>
            <a:pPr marL="0" marR="0" indent="0" algn="l">
              <a:lnSpc>
                <a:spcPts val="900"/>
              </a:lnSpc>
              <a:spcAft>
                <a:spcPts val="0"/>
              </a:spcAft>
            </a:pPr>
            <a:r>
              <a:rPr lang="en-US" sz="850" spc="-75">
                <a:solidFill>
                  <a:srgbClr val="000000"/>
                </a:solidFill>
                <a:latin typeface="Verdana" panose="02020603050405020304" pitchFamily="2"/>
              </a:rPr>
              <a:t>Lancaste </a:t>
            </a:r>
          </a:p>
          <a:p>
            <a:pPr marL="0" marR="0" indent="0" algn="l">
              <a:lnSpc>
                <a:spcPts val="1000"/>
              </a:lnSpc>
              <a:spcBef>
                <a:spcPts val="60"/>
              </a:spcBef>
              <a:spcAft>
                <a:spcPts val="0"/>
              </a:spcAft>
              <a:tabLst>
                <a:tab pos="457200" algn="r"/>
              </a:tabLst>
            </a:pPr>
            <a:r>
              <a:rPr lang="en-US" sz="850" spc="-65">
                <a:solidFill>
                  <a:srgbClr val="000000"/>
                </a:solidFill>
                <a:latin typeface="Verdana" panose="02020603050405020304" pitchFamily="2"/>
              </a:rPr>
              <a:t>441/489 </a:t>
            </a:r>
            <a:r>
              <a:rPr lang="en-US" sz="100" spc="-65">
                <a:solidFill>
                  <a:srgbClr val="000000"/>
                </a:solidFill>
                <a:latin typeface="Verdana" panose="02020603050405020304" pitchFamily="2"/>
              </a:rPr>
              <a:t> </a:t>
            </a:r>
          </a:p>
          <a:p>
            <a:pPr marL="137160" marR="0" indent="0" algn="l">
              <a:lnSpc>
                <a:spcPts val="800"/>
              </a:lnSpc>
              <a:spcBef>
                <a:spcPts val="70"/>
              </a:spcBef>
              <a:spcAft>
                <a:spcPts val="0"/>
              </a:spcAft>
            </a:pPr>
            <a:r>
              <a:rPr lang="en-US" sz="850" spc="-30">
                <a:solidFill>
                  <a:srgbClr val="000000"/>
                </a:solidFill>
                <a:latin typeface="Verdana" panose="02020603050405020304" pitchFamily="2"/>
              </a:rPr>
              <a:t>9% </a:t>
            </a:r>
          </a:p>
        </p:txBody>
      </p:sp>
      <p:sp>
        <p:nvSpPr>
          <p:cNvPr id="102" name="Text Placeholder 101"/>
          <p:cNvSpPr>
            <a:spLocks noGrp="1"/>
          </p:cNvSpPr>
          <p:nvPr>
            <p:ph type="body" idx="10"/>
          </p:nvPr>
        </p:nvSpPr>
        <p:spPr>
          <a:xfrm>
            <a:off x="9951720" y="5745480"/>
            <a:ext cx="365760" cy="359410"/>
          </a:xfrm>
          <a:prstGeom prst="rect">
            <a:avLst/>
          </a:prstGeom>
          <a:solidFill>
            <a:srgbClr val="FEEFDB"/>
          </a:solidFill>
          <a:ln w="0" cmpd="sng">
            <a:noFill/>
            <a:prstDash val="solid"/>
          </a:ln>
        </p:spPr>
        <p:txBody>
          <a:bodyPr vert="horz" lIns="0" tIns="0" rIns="0" bIns="0" anchor="t"/>
          <a:lstStyle/>
          <a:p>
            <a:pPr marL="0" marR="0" indent="0" algn="l">
              <a:lnSpc>
                <a:spcPts val="800"/>
              </a:lnSpc>
              <a:spcAft>
                <a:spcPts val="0"/>
              </a:spcAft>
            </a:pPr>
            <a:r>
              <a:rPr lang="en-US" sz="850" spc="20">
                <a:solidFill>
                  <a:srgbClr val="000000"/>
                </a:solidFill>
                <a:latin typeface="Verdana" panose="02020603050405020304" pitchFamily="2"/>
              </a:rPr>
              <a:t>Gage </a:t>
            </a:r>
          </a:p>
          <a:p>
            <a:pPr marL="0" marR="0" indent="0" algn="l">
              <a:lnSpc>
                <a:spcPts val="1000"/>
              </a:lnSpc>
              <a:spcBef>
                <a:spcPts val="60"/>
              </a:spcBef>
              <a:spcAft>
                <a:spcPts val="0"/>
              </a:spcAft>
            </a:pPr>
            <a:r>
              <a:rPr lang="en-US" sz="850" spc="-114">
                <a:solidFill>
                  <a:srgbClr val="000000"/>
                </a:solidFill>
                <a:latin typeface="Verdana" panose="02020603050405020304" pitchFamily="2"/>
              </a:rPr>
              <a:t>39/453 </a:t>
            </a:r>
          </a:p>
          <a:p>
            <a:pPr marL="0" marR="0" indent="0" algn="l">
              <a:lnSpc>
                <a:spcPts val="900"/>
              </a:lnSpc>
              <a:spcBef>
                <a:spcPts val="20"/>
              </a:spcBef>
              <a:spcAft>
                <a:spcPts val="0"/>
              </a:spcAft>
            </a:pPr>
            <a:r>
              <a:rPr lang="en-US" sz="850" spc="-50">
                <a:solidFill>
                  <a:srgbClr val="000000"/>
                </a:solidFill>
                <a:latin typeface="Verdana" panose="02020603050405020304" pitchFamily="2"/>
              </a:rPr>
              <a:t>8, 6% </a:t>
            </a:r>
          </a:p>
        </p:txBody>
      </p:sp>
      <p:sp>
        <p:nvSpPr>
          <p:cNvPr id="103" name="Text Placeholder 102"/>
          <p:cNvSpPr>
            <a:spLocks noGrp="1"/>
          </p:cNvSpPr>
          <p:nvPr>
            <p:ph type="body" idx="10"/>
          </p:nvPr>
        </p:nvSpPr>
        <p:spPr>
          <a:xfrm>
            <a:off x="10509250" y="4514215"/>
            <a:ext cx="676910" cy="472440"/>
          </a:xfrm>
          <a:prstGeom prst="rect">
            <a:avLst/>
          </a:prstGeom>
          <a:solidFill>
            <a:srgbClr val="FEEFDB"/>
          </a:solidFill>
          <a:ln w="0" cmpd="sng">
            <a:noFill/>
            <a:prstDash val="solid"/>
          </a:ln>
        </p:spPr>
        <p:txBody>
          <a:bodyPr vert="horz" lIns="0" tIns="0" rIns="0" bIns="0" anchor="t"/>
          <a:lstStyle/>
          <a:p>
            <a:pPr marL="0" marR="0" indent="0" algn="l">
              <a:lnSpc>
                <a:spcPts val="400"/>
              </a:lnSpc>
              <a:spcAft>
                <a:spcPts val="0"/>
              </a:spcAft>
            </a:pPr>
            <a:r>
              <a:rPr lang="en-US" sz="850" spc="215">
                <a:solidFill>
                  <a:srgbClr val="000000"/>
                </a:solidFill>
                <a:latin typeface="Verdana" panose="02020603050405020304" pitchFamily="2"/>
              </a:rPr>
              <a:t>169/7 </a:t>
            </a:r>
          </a:p>
          <a:p>
            <a:pPr marL="0" marR="0" indent="0" algn="ctr">
              <a:lnSpc>
                <a:spcPts val="500"/>
              </a:lnSpc>
              <a:spcBef>
                <a:spcPts val="0"/>
              </a:spcBef>
              <a:spcAft>
                <a:spcPts val="0"/>
              </a:spcAft>
            </a:pPr>
            <a:r>
              <a:rPr lang="en-US" sz="850" spc="-155" baseline="-25000">
                <a:solidFill>
                  <a:srgbClr val="796540"/>
                </a:solidFill>
                <a:latin typeface="Verdana" panose="02020603050405020304" pitchFamily="2"/>
              </a:rPr>
              <a:t>,</a:t>
            </a:r>
            <a:r>
              <a:rPr lang="en-US" sz="850" spc="-155">
                <a:solidFill>
                  <a:srgbClr val="796540"/>
                </a:solidFill>
                <a:latin typeface="Verdana" panose="02020603050405020304" pitchFamily="2"/>
              </a:rPr>
              <a:t>2</a:t>
            </a:r>
            <a:r>
              <a:rPr lang="en-US" sz="850" spc="-155" baseline="-25000">
                <a:solidFill>
                  <a:srgbClr val="796540"/>
                </a:solidFill>
                <a:latin typeface="Verdana" panose="02020603050405020304" pitchFamily="2"/>
              </a:rPr>
              <a:t>./</a:t>
            </a:r>
            <a:r>
              <a:rPr lang="en-US" sz="850" spc="-155">
                <a:solidFill>
                  <a:srgbClr val="796540"/>
                </a:solidFill>
                <a:latin typeface="Verdana" panose="02020603050405020304" pitchFamily="2"/>
              </a:rPr>
              <a:t>.</a:t>
            </a:r>
            <a:r>
              <a:rPr lang="en-US" sz="850" spc="-155" baseline="-25000">
                <a:solidFill>
                  <a:srgbClr val="796540"/>
                </a:solidFill>
                <a:latin typeface="Verdana" panose="02020603050405020304" pitchFamily="2"/>
              </a:rPr>
              <a:t>0</a:t>
            </a:r>
            <a:r>
              <a:rPr lang="en-US" sz="100" spc="-155">
                <a:solidFill>
                  <a:srgbClr val="796540"/>
                </a:solidFill>
                <a:latin typeface="Verdana" panose="02020603050405020304" pitchFamily="2"/>
              </a:rPr>
              <a:t> </a:t>
            </a:r>
          </a:p>
          <a:p>
            <a:pPr marL="365760" marR="0" indent="0" algn="l">
              <a:lnSpc>
                <a:spcPts val="800"/>
              </a:lnSpc>
              <a:spcBef>
                <a:spcPts val="0"/>
              </a:spcBef>
              <a:spcAft>
                <a:spcPts val="0"/>
              </a:spcAft>
            </a:pPr>
            <a:r>
              <a:rPr lang="en-US" sz="850" spc="-60" baseline="30000">
                <a:solidFill>
                  <a:srgbClr val="000000"/>
                </a:solidFill>
                <a:latin typeface="Verdana" panose="02020603050405020304" pitchFamily="2"/>
              </a:rPr>
              <a:t>'</a:t>
            </a:r>
            <a:r>
              <a:rPr lang="en-US" sz="850" spc="-60">
                <a:solidFill>
                  <a:srgbClr val="000000"/>
                </a:solidFill>
                <a:latin typeface="Verdana" panose="02020603050405020304" pitchFamily="2"/>
              </a:rPr>
              <a:t>Cass </a:t>
            </a:r>
          </a:p>
          <a:p>
            <a:pPr marL="365760" marR="0" indent="0" algn="l">
              <a:lnSpc>
                <a:spcPts val="1000"/>
              </a:lnSpc>
              <a:spcBef>
                <a:spcPts val="25"/>
              </a:spcBef>
              <a:spcAft>
                <a:spcPts val="0"/>
              </a:spcAft>
            </a:pPr>
            <a:r>
              <a:rPr lang="en-US" sz="850" spc="-114">
                <a:solidFill>
                  <a:srgbClr val="000000"/>
                </a:solidFill>
                <a:latin typeface="Verdana" panose="02020603050405020304" pitchFamily="2"/>
              </a:rPr>
              <a:t>6/289 </a:t>
            </a:r>
          </a:p>
          <a:p>
            <a:pPr marL="365760" marR="0" indent="0" algn="l">
              <a:lnSpc>
                <a:spcPts val="900"/>
              </a:lnSpc>
              <a:spcBef>
                <a:spcPts val="55"/>
              </a:spcBef>
              <a:spcAft>
                <a:spcPts val="0"/>
              </a:spcAft>
            </a:pPr>
            <a:r>
              <a:rPr lang="en-US" sz="850" spc="-145">
                <a:solidFill>
                  <a:srgbClr val="000000"/>
                </a:solidFill>
                <a:latin typeface="Verdana" panose="02020603050405020304" pitchFamily="2"/>
              </a:rPr>
              <a:t>2.1</a:t>
            </a:r>
            <a:r>
              <a:rPr lang="en-US" sz="850" spc="-145" baseline="30000">
                <a:solidFill>
                  <a:srgbClr val="000000"/>
                </a:solidFill>
                <a:latin typeface="Verdana" panose="02020603050405020304" pitchFamily="2"/>
              </a:rPr>
              <a:t>0</a:t>
            </a:r>
            <a:r>
              <a:rPr lang="en-US" sz="850" spc="-145">
                <a:solidFill>
                  <a:srgbClr val="000000"/>
                </a:solidFill>
                <a:latin typeface="Verdana" panose="02020603050405020304" pitchFamily="2"/>
              </a:rPr>
              <a:t>/0 </a:t>
            </a:r>
          </a:p>
        </p:txBody>
      </p:sp>
      <p:sp>
        <p:nvSpPr>
          <p:cNvPr id="104" name="Text Placeholder 103"/>
          <p:cNvSpPr>
            <a:spLocks noGrp="1"/>
          </p:cNvSpPr>
          <p:nvPr>
            <p:ph type="body" idx="10"/>
          </p:nvPr>
        </p:nvSpPr>
        <p:spPr>
          <a:xfrm>
            <a:off x="10615930" y="5044440"/>
            <a:ext cx="302260" cy="362585"/>
          </a:xfrm>
          <a:prstGeom prst="rect">
            <a:avLst/>
          </a:prstGeom>
          <a:solidFill>
            <a:srgbClr val="FEEFDB"/>
          </a:solidFill>
          <a:ln w="0" cmpd="sng">
            <a:noFill/>
            <a:prstDash val="solid"/>
          </a:ln>
        </p:spPr>
        <p:txBody>
          <a:bodyPr vert="horz" lIns="0" tIns="0" rIns="0" bIns="0" anchor="t"/>
          <a:lstStyle/>
          <a:p>
            <a:pPr marL="0" marR="0" indent="0" algn="l">
              <a:lnSpc>
                <a:spcPts val="900"/>
              </a:lnSpc>
              <a:spcAft>
                <a:spcPts val="0"/>
              </a:spcAft>
            </a:pPr>
            <a:r>
              <a:rPr lang="en-US" sz="850" spc="-40">
                <a:solidFill>
                  <a:srgbClr val="000000"/>
                </a:solidFill>
                <a:latin typeface="Verdana" panose="02020603050405020304" pitchFamily="2"/>
              </a:rPr>
              <a:t>Otoe </a:t>
            </a:r>
          </a:p>
          <a:p>
            <a:pPr marL="0" marR="0" indent="0" algn="l">
              <a:lnSpc>
                <a:spcPts val="1000"/>
              </a:lnSpc>
              <a:spcBef>
                <a:spcPts val="55"/>
              </a:spcBef>
              <a:spcAft>
                <a:spcPts val="0"/>
              </a:spcAft>
            </a:pPr>
            <a:r>
              <a:rPr lang="en-US" sz="850" spc="-125">
                <a:solidFill>
                  <a:srgbClr val="000000"/>
                </a:solidFill>
                <a:latin typeface="Verdana" panose="02020603050405020304" pitchFamily="2"/>
              </a:rPr>
              <a:t>3/140 </a:t>
            </a:r>
          </a:p>
          <a:p>
            <a:pPr marL="0" marR="0" indent="0" algn="l">
              <a:lnSpc>
                <a:spcPts val="900"/>
              </a:lnSpc>
              <a:spcBef>
                <a:spcPts val="55"/>
              </a:spcBef>
              <a:spcAft>
                <a:spcPts val="0"/>
              </a:spcAft>
            </a:pPr>
            <a:r>
              <a:rPr lang="en-US" sz="850" spc="-155">
                <a:solidFill>
                  <a:srgbClr val="000000"/>
                </a:solidFill>
                <a:latin typeface="Verdana" panose="02020603050405020304" pitchFamily="2"/>
              </a:rPr>
              <a:t>2.1</a:t>
            </a:r>
            <a:r>
              <a:rPr lang="en-US" sz="850" spc="-155" baseline="30000">
                <a:solidFill>
                  <a:srgbClr val="000000"/>
                </a:solidFill>
                <a:latin typeface="Verdana" panose="02020603050405020304" pitchFamily="2"/>
              </a:rPr>
              <a:t>0</a:t>
            </a:r>
            <a:r>
              <a:rPr lang="en-US" sz="850" spc="-155">
                <a:solidFill>
                  <a:srgbClr val="000000"/>
                </a:solidFill>
                <a:latin typeface="Verdana" panose="02020603050405020304" pitchFamily="2"/>
              </a:rPr>
              <a:t>/0 </a:t>
            </a:r>
          </a:p>
        </p:txBody>
      </p:sp>
      <p:sp>
        <p:nvSpPr>
          <p:cNvPr id="105" name="Text Placeholder 104"/>
          <p:cNvSpPr>
            <a:spLocks noGrp="1"/>
          </p:cNvSpPr>
          <p:nvPr>
            <p:ph type="body" idx="10"/>
          </p:nvPr>
        </p:nvSpPr>
        <p:spPr>
          <a:xfrm>
            <a:off x="10460990" y="5901055"/>
            <a:ext cx="591185" cy="417195"/>
          </a:xfrm>
          <a:prstGeom prst="rect">
            <a:avLst/>
          </a:prstGeom>
          <a:solidFill>
            <a:srgbClr val="FFFFFF"/>
          </a:solidFill>
          <a:ln w="0" cmpd="sng">
            <a:noFill/>
            <a:prstDash val="solid"/>
          </a:ln>
        </p:spPr>
        <p:txBody>
          <a:bodyPr vert="horz" lIns="0" tIns="1270" rIns="0" bIns="0" anchor="t"/>
          <a:lstStyle/>
          <a:p>
            <a:pPr marL="45720" marR="0" indent="0" algn="l">
              <a:lnSpc>
                <a:spcPts val="1000"/>
              </a:lnSpc>
              <a:spcAft>
                <a:spcPts val="0"/>
              </a:spcAft>
            </a:pPr>
            <a:r>
              <a:rPr lang="en-US" sz="850" spc="55">
                <a:solidFill>
                  <a:srgbClr val="000000"/>
                </a:solidFill>
                <a:latin typeface="Verdana" panose="02020603050405020304" pitchFamily="2"/>
              </a:rPr>
              <a:t>Pawnee </a:t>
            </a:r>
          </a:p>
          <a:p>
            <a:pPr marL="137160" marR="0" indent="0" algn="l">
              <a:lnSpc>
                <a:spcPts val="1000"/>
              </a:lnSpc>
              <a:spcBef>
                <a:spcPts val="45"/>
              </a:spcBef>
              <a:spcAft>
                <a:spcPts val="0"/>
              </a:spcAft>
            </a:pPr>
            <a:r>
              <a:rPr lang="en-US" sz="850" spc="90">
                <a:solidFill>
                  <a:srgbClr val="000000"/>
                </a:solidFill>
                <a:latin typeface="Verdana" panose="02020603050405020304" pitchFamily="2"/>
              </a:rPr>
              <a:t>0/23 </a:t>
            </a:r>
          </a:p>
          <a:p>
            <a:pPr marL="137160" marR="0" indent="0" algn="l">
              <a:lnSpc>
                <a:spcPts val="1000"/>
              </a:lnSpc>
              <a:spcBef>
                <a:spcPts val="70"/>
              </a:spcBef>
              <a:spcAft>
                <a:spcPts val="0"/>
              </a:spcAft>
            </a:pPr>
            <a:r>
              <a:rPr lang="en-US" sz="850" spc="195">
                <a:solidFill>
                  <a:srgbClr val="000000"/>
                </a:solidFill>
                <a:latin typeface="Verdana" panose="02020603050405020304" pitchFamily="2"/>
              </a:rPr>
              <a:t>0% </a:t>
            </a:r>
          </a:p>
        </p:txBody>
      </p:sp>
      <p:sp>
        <p:nvSpPr>
          <p:cNvPr id="106" name="Text Placeholder 105"/>
          <p:cNvSpPr>
            <a:spLocks noGrp="1"/>
          </p:cNvSpPr>
          <p:nvPr>
            <p:ph type="body" idx="10"/>
          </p:nvPr>
        </p:nvSpPr>
        <p:spPr>
          <a:xfrm>
            <a:off x="11140440" y="5931535"/>
            <a:ext cx="572770" cy="365760"/>
          </a:xfrm>
          <a:prstGeom prst="rect">
            <a:avLst/>
          </a:prstGeom>
          <a:solidFill>
            <a:srgbClr val="FFFFFF"/>
          </a:solidFill>
          <a:ln w="0" cmpd="sng">
            <a:noFill/>
            <a:prstDash val="solid"/>
          </a:ln>
        </p:spPr>
        <p:txBody>
          <a:bodyPr vert="horz" lIns="0" tIns="0" rIns="0" bIns="0" anchor="t"/>
          <a:lstStyle/>
          <a:p>
            <a:pPr marL="0" marR="0" indent="0" algn="l">
              <a:lnSpc>
                <a:spcPts val="900"/>
              </a:lnSpc>
              <a:spcAft>
                <a:spcPts val="0"/>
              </a:spcAft>
            </a:pPr>
            <a:r>
              <a:rPr lang="en-US" sz="850" spc="-70">
                <a:solidFill>
                  <a:srgbClr val="000000"/>
                </a:solidFill>
                <a:latin typeface="Verdana" panose="02020603050405020304" pitchFamily="2"/>
              </a:rPr>
              <a:t>Richardson </a:t>
            </a:r>
          </a:p>
          <a:p>
            <a:pPr marL="182880" marR="0" indent="0" algn="l">
              <a:lnSpc>
                <a:spcPts val="1000"/>
              </a:lnSpc>
              <a:spcBef>
                <a:spcPts val="70"/>
              </a:spcBef>
              <a:spcAft>
                <a:spcPts val="0"/>
              </a:spcAft>
            </a:pPr>
            <a:r>
              <a:rPr lang="en-US" sz="850" spc="-55">
                <a:solidFill>
                  <a:srgbClr val="000000"/>
                </a:solidFill>
                <a:latin typeface="Verdana" panose="02020603050405020304" pitchFamily="2"/>
              </a:rPr>
              <a:t>0/96 </a:t>
            </a:r>
          </a:p>
          <a:p>
            <a:pPr marL="182880" marR="0" indent="0" algn="l">
              <a:lnSpc>
                <a:spcPts val="800"/>
              </a:lnSpc>
              <a:spcBef>
                <a:spcPts val="70"/>
              </a:spcBef>
              <a:spcAft>
                <a:spcPts val="0"/>
              </a:spcAft>
            </a:pPr>
            <a:r>
              <a:rPr lang="en-US" sz="850" spc="-20">
                <a:solidFill>
                  <a:srgbClr val="000000"/>
                </a:solidFill>
                <a:latin typeface="Verdana" panose="02020603050405020304" pitchFamily="2"/>
              </a:rPr>
              <a:t>0% </a:t>
            </a:r>
          </a:p>
        </p:txBody>
      </p:sp>
      <p:sp>
        <p:nvSpPr>
          <p:cNvPr id="107" name="Text Placeholder 106"/>
          <p:cNvSpPr>
            <a:spLocks noGrp="1"/>
          </p:cNvSpPr>
          <p:nvPr>
            <p:ph type="body" idx="10"/>
          </p:nvPr>
        </p:nvSpPr>
        <p:spPr>
          <a:xfrm>
            <a:off x="3950335" y="3105785"/>
            <a:ext cx="371475" cy="247015"/>
          </a:xfrm>
          <a:prstGeom prst="rect">
            <a:avLst/>
          </a:prstGeom>
          <a:solidFill>
            <a:srgbClr val="FFFFFF"/>
          </a:solidFill>
          <a:ln w="0" cmpd="sng">
            <a:noFill/>
            <a:prstDash val="solid"/>
          </a:ln>
        </p:spPr>
        <p:txBody>
          <a:bodyPr vert="horz" lIns="0" tIns="0" rIns="0" bIns="0" anchor="t"/>
          <a:lstStyle/>
          <a:p>
            <a:pPr marL="0" marR="0" indent="0" algn="l">
              <a:lnSpc>
                <a:spcPts val="800"/>
              </a:lnSpc>
              <a:spcAft>
                <a:spcPts val="0"/>
              </a:spcAft>
            </a:pPr>
            <a:r>
              <a:rPr lang="en-US" sz="850" spc="-100">
                <a:solidFill>
                  <a:srgbClr val="000000"/>
                </a:solidFill>
                <a:latin typeface="Verdana" panose="02020603050405020304" pitchFamily="2"/>
              </a:rPr>
              <a:t>Hooker </a:t>
            </a:r>
          </a:p>
          <a:p>
            <a:pPr marL="45720" marR="0" indent="0" algn="l">
              <a:lnSpc>
                <a:spcPts val="1000"/>
              </a:lnSpc>
              <a:spcBef>
                <a:spcPts val="65"/>
              </a:spcBef>
              <a:spcAft>
                <a:spcPts val="0"/>
              </a:spcAft>
            </a:pPr>
            <a:r>
              <a:rPr lang="en-US" sz="850" spc="130">
                <a:solidFill>
                  <a:srgbClr val="000000"/>
                </a:solidFill>
                <a:latin typeface="Verdana" panose="02020603050405020304" pitchFamily="2"/>
              </a:rPr>
              <a:t>0/5 </a:t>
            </a:r>
          </a:p>
        </p:txBody>
      </p:sp>
      <p:sp>
        <p:nvSpPr>
          <p:cNvPr id="108" name="Text Placeholder 107"/>
          <p:cNvSpPr>
            <a:spLocks noGrp="1"/>
          </p:cNvSpPr>
          <p:nvPr>
            <p:ph type="body" idx="10"/>
          </p:nvPr>
        </p:nvSpPr>
        <p:spPr>
          <a:xfrm>
            <a:off x="4044950" y="3376930"/>
            <a:ext cx="176530" cy="91440"/>
          </a:xfrm>
          <a:prstGeom prst="rect">
            <a:avLst/>
          </a:prstGeom>
          <a:solidFill>
            <a:srgbClr val="FFFFFF"/>
          </a:solidFill>
          <a:ln w="0" cmpd="sng">
            <a:noFill/>
            <a:prstDash val="solid"/>
          </a:ln>
        </p:spPr>
        <p:txBody>
          <a:bodyPr vert="horz" lIns="0" tIns="0" rIns="0" bIns="0" anchor="t"/>
          <a:lstStyle/>
          <a:p>
            <a:pPr marL="0" marR="0" indent="0" algn="l">
              <a:lnSpc>
                <a:spcPts val="700"/>
              </a:lnSpc>
              <a:spcAft>
                <a:spcPts val="0"/>
              </a:spcAft>
            </a:pPr>
            <a:r>
              <a:rPr lang="en-US" sz="850" spc="-210">
                <a:solidFill>
                  <a:srgbClr val="000000"/>
                </a:solidFill>
                <a:latin typeface="Verdana" panose="02020603050405020304" pitchFamily="2"/>
              </a:rPr>
              <a:t>0% </a:t>
            </a:r>
          </a:p>
        </p:txBody>
      </p:sp>
      <p:cxnSp>
        <p:nvCxnSpPr>
          <p:cNvPr id="109" name="Straight Connector 108"/>
          <p:cNvCxnSpPr/>
          <p:nvPr/>
        </p:nvCxnSpPr>
        <p:spPr>
          <a:xfrm>
            <a:off x="6760210" y="5861050"/>
            <a:ext cx="597535" cy="0"/>
          </a:xfrm>
          <a:prstGeom prst="line">
            <a:avLst/>
          </a:prstGeom>
          <a:ln w="8890" cmpd="sng">
            <a:solidFill>
              <a:srgbClr val="676057"/>
            </a:solidFill>
          </a:ln>
        </p:spPr>
      </p:cxnSp>
      <p:cxnSp>
        <p:nvCxnSpPr>
          <p:cNvPr id="110" name="Straight Connector 109"/>
          <p:cNvCxnSpPr/>
          <p:nvPr/>
        </p:nvCxnSpPr>
        <p:spPr>
          <a:xfrm>
            <a:off x="6760210" y="6409690"/>
            <a:ext cx="597535" cy="0"/>
          </a:xfrm>
          <a:prstGeom prst="line">
            <a:avLst/>
          </a:prstGeom>
          <a:ln w="8890" cmpd="sng">
            <a:solidFill>
              <a:srgbClr val="4D4946"/>
            </a:solidFill>
          </a:ln>
        </p:spPr>
      </p:cxnSp>
      <p:cxnSp>
        <p:nvCxnSpPr>
          <p:cNvPr id="111" name="Straight Connector 110"/>
          <p:cNvCxnSpPr/>
          <p:nvPr/>
        </p:nvCxnSpPr>
        <p:spPr>
          <a:xfrm>
            <a:off x="6760210" y="5861050"/>
            <a:ext cx="0" cy="548640"/>
          </a:xfrm>
          <a:prstGeom prst="line">
            <a:avLst/>
          </a:prstGeom>
          <a:ln w="8890" cmpd="sng">
            <a:solidFill>
              <a:srgbClr val="767065"/>
            </a:solidFill>
          </a:ln>
        </p:spPr>
      </p:cxnSp>
      <p:cxnSp>
        <p:nvCxnSpPr>
          <p:cNvPr id="112" name="Straight Connector 111"/>
          <p:cNvCxnSpPr/>
          <p:nvPr/>
        </p:nvCxnSpPr>
        <p:spPr>
          <a:xfrm>
            <a:off x="6132830" y="5852160"/>
            <a:ext cx="609600" cy="0"/>
          </a:xfrm>
          <a:prstGeom prst="line">
            <a:avLst/>
          </a:prstGeom>
          <a:ln w="8890" cmpd="sng">
            <a:solidFill>
              <a:srgbClr val="676057"/>
            </a:solidFill>
          </a:ln>
        </p:spPr>
      </p:cxnSp>
      <p:cxnSp>
        <p:nvCxnSpPr>
          <p:cNvPr id="113" name="Straight Connector 112"/>
          <p:cNvCxnSpPr/>
          <p:nvPr/>
        </p:nvCxnSpPr>
        <p:spPr>
          <a:xfrm>
            <a:off x="6132830" y="5330825"/>
            <a:ext cx="0" cy="521335"/>
          </a:xfrm>
          <a:prstGeom prst="line">
            <a:avLst/>
          </a:prstGeom>
          <a:ln w="8890" cmpd="sng">
            <a:solidFill>
              <a:srgbClr val="988977"/>
            </a:solidFill>
          </a:ln>
        </p:spPr>
      </p:cxnSp>
      <p:cxnSp>
        <p:nvCxnSpPr>
          <p:cNvPr id="114" name="Straight Connector 113"/>
          <p:cNvCxnSpPr/>
          <p:nvPr/>
        </p:nvCxnSpPr>
        <p:spPr>
          <a:xfrm>
            <a:off x="6742430" y="5330825"/>
            <a:ext cx="0" cy="521335"/>
          </a:xfrm>
          <a:prstGeom prst="line">
            <a:avLst/>
          </a:prstGeom>
          <a:ln w="8890" cmpd="sng">
            <a:solidFill>
              <a:srgbClr val="767065"/>
            </a:solidFill>
          </a:ln>
        </p:spPr>
      </p:cxnSp>
      <p:cxnSp>
        <p:nvCxnSpPr>
          <p:cNvPr id="115" name="Straight Connector 114"/>
          <p:cNvCxnSpPr/>
          <p:nvPr/>
        </p:nvCxnSpPr>
        <p:spPr>
          <a:xfrm>
            <a:off x="6144895" y="6400800"/>
            <a:ext cx="597535" cy="0"/>
          </a:xfrm>
          <a:prstGeom prst="line">
            <a:avLst/>
          </a:prstGeom>
          <a:ln w="8890" cmpd="sng">
            <a:solidFill>
              <a:srgbClr val="4D4946"/>
            </a:solidFill>
          </a:ln>
        </p:spPr>
      </p:cxnSp>
      <p:cxnSp>
        <p:nvCxnSpPr>
          <p:cNvPr id="116" name="Straight Connector 115"/>
          <p:cNvCxnSpPr/>
          <p:nvPr/>
        </p:nvCxnSpPr>
        <p:spPr>
          <a:xfrm>
            <a:off x="2941320" y="2993390"/>
            <a:ext cx="2444750" cy="0"/>
          </a:xfrm>
          <a:prstGeom prst="line">
            <a:avLst/>
          </a:prstGeom>
          <a:ln w="6350" cmpd="sng">
            <a:solidFill>
              <a:srgbClr val="5A5753"/>
            </a:solidFill>
          </a:ln>
        </p:spPr>
      </p:cxnSp>
      <p:cxnSp>
        <p:nvCxnSpPr>
          <p:cNvPr id="117" name="Straight Connector 116"/>
          <p:cNvCxnSpPr/>
          <p:nvPr/>
        </p:nvCxnSpPr>
        <p:spPr>
          <a:xfrm>
            <a:off x="5386070" y="1981200"/>
            <a:ext cx="0" cy="1012190"/>
          </a:xfrm>
          <a:prstGeom prst="line">
            <a:avLst/>
          </a:prstGeom>
          <a:ln w="8890" cmpd="sng">
            <a:solidFill>
              <a:srgbClr val="6E6B64"/>
            </a:solidFill>
          </a:ln>
        </p:spPr>
      </p:cxnSp>
      <p:cxnSp>
        <p:nvCxnSpPr>
          <p:cNvPr id="118" name="Straight Connector 117"/>
          <p:cNvCxnSpPr/>
          <p:nvPr/>
        </p:nvCxnSpPr>
        <p:spPr>
          <a:xfrm>
            <a:off x="3005455" y="3559810"/>
            <a:ext cx="749935" cy="0"/>
          </a:xfrm>
          <a:prstGeom prst="line">
            <a:avLst/>
          </a:prstGeom>
          <a:ln w="12065" cmpd="sng">
            <a:solidFill>
              <a:srgbClr val="57534E"/>
            </a:solidFill>
          </a:ln>
        </p:spPr>
      </p:cxnSp>
      <p:cxnSp>
        <p:nvCxnSpPr>
          <p:cNvPr id="119" name="Straight Connector 118"/>
          <p:cNvCxnSpPr/>
          <p:nvPr/>
        </p:nvCxnSpPr>
        <p:spPr>
          <a:xfrm>
            <a:off x="3005455" y="3559810"/>
            <a:ext cx="0" cy="548640"/>
          </a:xfrm>
          <a:prstGeom prst="line">
            <a:avLst/>
          </a:prstGeom>
          <a:ln w="12065" cmpd="sng">
            <a:solidFill>
              <a:srgbClr val="232323"/>
            </a:solidFill>
          </a:ln>
        </p:spPr>
      </p:cxnSp>
      <p:cxnSp>
        <p:nvCxnSpPr>
          <p:cNvPr id="120" name="Straight Connector 119"/>
          <p:cNvCxnSpPr/>
          <p:nvPr/>
        </p:nvCxnSpPr>
        <p:spPr>
          <a:xfrm>
            <a:off x="3755390" y="3559810"/>
            <a:ext cx="0" cy="548640"/>
          </a:xfrm>
          <a:prstGeom prst="line">
            <a:avLst/>
          </a:prstGeom>
          <a:ln w="12065" cmpd="sng">
            <a:solidFill>
              <a:srgbClr val="0B0B0C"/>
            </a:solidFill>
          </a:ln>
        </p:spPr>
      </p:cxnSp>
      <p:cxnSp>
        <p:nvCxnSpPr>
          <p:cNvPr id="121" name="Straight Connector 120"/>
          <p:cNvCxnSpPr/>
          <p:nvPr/>
        </p:nvCxnSpPr>
        <p:spPr>
          <a:xfrm>
            <a:off x="3767455" y="3572510"/>
            <a:ext cx="914400" cy="0"/>
          </a:xfrm>
          <a:prstGeom prst="line">
            <a:avLst/>
          </a:prstGeom>
          <a:ln w="12065" cmpd="sng">
            <a:solidFill>
              <a:srgbClr val="57534E"/>
            </a:solidFill>
          </a:ln>
        </p:spPr>
      </p:cxnSp>
      <p:cxnSp>
        <p:nvCxnSpPr>
          <p:cNvPr id="122" name="Straight Connector 121"/>
          <p:cNvCxnSpPr/>
          <p:nvPr/>
        </p:nvCxnSpPr>
        <p:spPr>
          <a:xfrm>
            <a:off x="3767455" y="3572510"/>
            <a:ext cx="0" cy="548640"/>
          </a:xfrm>
          <a:prstGeom prst="line">
            <a:avLst/>
          </a:prstGeom>
          <a:ln w="12065" cmpd="sng">
            <a:solidFill>
              <a:srgbClr val="747069"/>
            </a:solidFill>
          </a:ln>
        </p:spPr>
      </p:cxnSp>
      <p:cxnSp>
        <p:nvCxnSpPr>
          <p:cNvPr id="123" name="Straight Connector 122"/>
          <p:cNvCxnSpPr/>
          <p:nvPr/>
        </p:nvCxnSpPr>
        <p:spPr>
          <a:xfrm>
            <a:off x="4681855" y="3572510"/>
            <a:ext cx="0" cy="548640"/>
          </a:xfrm>
          <a:prstGeom prst="line">
            <a:avLst/>
          </a:prstGeom>
          <a:ln w="8890" cmpd="sng">
            <a:solidFill>
              <a:srgbClr val="7A746B"/>
            </a:solidFill>
          </a:ln>
        </p:spPr>
      </p:cxnSp>
      <p:cxnSp>
        <p:nvCxnSpPr>
          <p:cNvPr id="124" name="Straight Connector 123"/>
          <p:cNvCxnSpPr/>
          <p:nvPr/>
        </p:nvCxnSpPr>
        <p:spPr>
          <a:xfrm>
            <a:off x="3831590" y="5840095"/>
            <a:ext cx="746760" cy="0"/>
          </a:xfrm>
          <a:prstGeom prst="line">
            <a:avLst/>
          </a:prstGeom>
          <a:ln w="8890" cmpd="sng">
            <a:solidFill>
              <a:srgbClr val="676057"/>
            </a:solidFill>
          </a:ln>
        </p:spPr>
      </p:cxnSp>
      <p:cxnSp>
        <p:nvCxnSpPr>
          <p:cNvPr id="125" name="Straight Connector 124"/>
          <p:cNvCxnSpPr/>
          <p:nvPr/>
        </p:nvCxnSpPr>
        <p:spPr>
          <a:xfrm>
            <a:off x="2880360" y="5266690"/>
            <a:ext cx="929640" cy="0"/>
          </a:xfrm>
          <a:prstGeom prst="line">
            <a:avLst/>
          </a:prstGeom>
          <a:ln w="15240" cmpd="sng">
            <a:solidFill>
              <a:srgbClr val="7D4F42"/>
            </a:solidFill>
          </a:ln>
        </p:spPr>
      </p:cxnSp>
      <p:cxnSp>
        <p:nvCxnSpPr>
          <p:cNvPr id="126" name="Straight Connector 125"/>
          <p:cNvCxnSpPr/>
          <p:nvPr/>
        </p:nvCxnSpPr>
        <p:spPr>
          <a:xfrm>
            <a:off x="2880360" y="5266690"/>
            <a:ext cx="0" cy="558165"/>
          </a:xfrm>
          <a:prstGeom prst="line">
            <a:avLst/>
          </a:prstGeom>
          <a:ln w="12065" cmpd="sng">
            <a:solidFill>
              <a:srgbClr val="282625"/>
            </a:solidFill>
          </a:ln>
        </p:spPr>
      </p:cxnSp>
      <p:cxnSp>
        <p:nvCxnSpPr>
          <p:cNvPr id="127" name="Straight Connector 126"/>
          <p:cNvCxnSpPr/>
          <p:nvPr/>
        </p:nvCxnSpPr>
        <p:spPr>
          <a:xfrm>
            <a:off x="3810000" y="5266690"/>
            <a:ext cx="0" cy="558165"/>
          </a:xfrm>
          <a:prstGeom prst="line">
            <a:avLst/>
          </a:prstGeom>
          <a:ln w="8890" cmpd="sng">
            <a:solidFill>
              <a:srgbClr val="0C0C0C"/>
            </a:solidFill>
          </a:ln>
        </p:spPr>
      </p:cxnSp>
      <p:cxnSp>
        <p:nvCxnSpPr>
          <p:cNvPr id="128" name="Straight Connector 127"/>
          <p:cNvCxnSpPr/>
          <p:nvPr/>
        </p:nvCxnSpPr>
        <p:spPr>
          <a:xfrm>
            <a:off x="6059170" y="3023870"/>
            <a:ext cx="591820" cy="0"/>
          </a:xfrm>
          <a:prstGeom prst="line">
            <a:avLst/>
          </a:prstGeom>
          <a:ln w="6350" cmpd="sng">
            <a:solidFill>
              <a:srgbClr val="5A5753"/>
            </a:solidFill>
          </a:ln>
        </p:spPr>
      </p:cxnSp>
      <p:cxnSp>
        <p:nvCxnSpPr>
          <p:cNvPr id="129" name="Straight Connector 128"/>
          <p:cNvCxnSpPr/>
          <p:nvPr/>
        </p:nvCxnSpPr>
        <p:spPr>
          <a:xfrm>
            <a:off x="6424930" y="4712335"/>
            <a:ext cx="917575" cy="0"/>
          </a:xfrm>
          <a:prstGeom prst="line">
            <a:avLst/>
          </a:prstGeom>
          <a:ln w="6350" cmpd="sng">
            <a:solidFill>
              <a:srgbClr val="A44938"/>
            </a:solidFill>
          </a:ln>
        </p:spPr>
      </p:cxnSp>
      <p:cxnSp>
        <p:nvCxnSpPr>
          <p:cNvPr id="130" name="Straight Connector 129"/>
          <p:cNvCxnSpPr/>
          <p:nvPr/>
        </p:nvCxnSpPr>
        <p:spPr>
          <a:xfrm>
            <a:off x="6424930" y="5330825"/>
            <a:ext cx="917575" cy="0"/>
          </a:xfrm>
          <a:prstGeom prst="line">
            <a:avLst/>
          </a:prstGeom>
          <a:ln w="8890" cmpd="sng">
            <a:solidFill>
              <a:srgbClr val="8D7B64"/>
            </a:solidFill>
          </a:ln>
        </p:spPr>
      </p:cxnSp>
      <p:cxnSp>
        <p:nvCxnSpPr>
          <p:cNvPr id="131" name="Straight Connector 130"/>
          <p:cNvCxnSpPr/>
          <p:nvPr/>
        </p:nvCxnSpPr>
        <p:spPr>
          <a:xfrm>
            <a:off x="7342505" y="4712335"/>
            <a:ext cx="0" cy="618490"/>
          </a:xfrm>
          <a:prstGeom prst="line">
            <a:avLst/>
          </a:prstGeom>
          <a:ln w="8890" cmpd="sng">
            <a:solidFill>
              <a:srgbClr val="9C5244"/>
            </a:solidFill>
          </a:ln>
        </p:spPr>
      </p:cxnSp>
      <p:cxnSp>
        <p:nvCxnSpPr>
          <p:cNvPr id="132" name="Straight Connector 131"/>
          <p:cNvCxnSpPr/>
          <p:nvPr/>
        </p:nvCxnSpPr>
        <p:spPr>
          <a:xfrm>
            <a:off x="7887970" y="2411095"/>
            <a:ext cx="0" cy="838200"/>
          </a:xfrm>
          <a:prstGeom prst="line">
            <a:avLst/>
          </a:prstGeom>
          <a:ln w="8890" cmpd="sng">
            <a:solidFill>
              <a:srgbClr val="000000"/>
            </a:solidFill>
          </a:ln>
        </p:spPr>
      </p:cxnSp>
      <p:cxnSp>
        <p:nvCxnSpPr>
          <p:cNvPr id="133" name="Straight Connector 132"/>
          <p:cNvCxnSpPr/>
          <p:nvPr/>
        </p:nvCxnSpPr>
        <p:spPr>
          <a:xfrm>
            <a:off x="9107170" y="2974975"/>
            <a:ext cx="0" cy="521335"/>
          </a:xfrm>
          <a:prstGeom prst="line">
            <a:avLst/>
          </a:prstGeom>
          <a:ln w="3175" cmpd="sng">
            <a:solidFill>
              <a:srgbClr val="000000"/>
            </a:solidFill>
          </a:ln>
        </p:spPr>
      </p:cxnSp>
      <p:cxnSp>
        <p:nvCxnSpPr>
          <p:cNvPr id="134" name="Straight Connector 133"/>
          <p:cNvCxnSpPr/>
          <p:nvPr/>
        </p:nvCxnSpPr>
        <p:spPr>
          <a:xfrm>
            <a:off x="1173480" y="3090545"/>
            <a:ext cx="935990" cy="0"/>
          </a:xfrm>
          <a:prstGeom prst="line">
            <a:avLst/>
          </a:prstGeom>
          <a:ln w="8890" cmpd="sng">
            <a:solidFill>
              <a:srgbClr val="59554D"/>
            </a:solidFill>
          </a:ln>
        </p:spPr>
      </p:cxnSp>
      <p:cxnSp>
        <p:nvCxnSpPr>
          <p:cNvPr id="135" name="Straight Connector 134"/>
          <p:cNvCxnSpPr/>
          <p:nvPr/>
        </p:nvCxnSpPr>
        <p:spPr>
          <a:xfrm>
            <a:off x="2109470" y="3090545"/>
            <a:ext cx="0" cy="908685"/>
          </a:xfrm>
          <a:prstGeom prst="line">
            <a:avLst/>
          </a:prstGeom>
          <a:ln w="8890" cmpd="sng">
            <a:solidFill>
              <a:srgbClr val="72706B"/>
            </a:solidFill>
          </a:ln>
        </p:spPr>
      </p:cxnSp>
      <p:cxnSp>
        <p:nvCxnSpPr>
          <p:cNvPr id="136" name="Straight Connector 135"/>
          <p:cNvCxnSpPr/>
          <p:nvPr/>
        </p:nvCxnSpPr>
        <p:spPr>
          <a:xfrm>
            <a:off x="3846830" y="6403975"/>
            <a:ext cx="752475" cy="0"/>
          </a:xfrm>
          <a:prstGeom prst="line">
            <a:avLst/>
          </a:prstGeom>
          <a:ln w="8890" cmpd="sng">
            <a:solidFill>
              <a:srgbClr val="4D4946"/>
            </a:solidFill>
          </a:ln>
        </p:spPr>
      </p:cxnSp>
      <p:cxnSp>
        <p:nvCxnSpPr>
          <p:cNvPr id="137" name="Straight Connector 136"/>
          <p:cNvCxnSpPr/>
          <p:nvPr/>
        </p:nvCxnSpPr>
        <p:spPr>
          <a:xfrm>
            <a:off x="4599305" y="5861050"/>
            <a:ext cx="0" cy="542925"/>
          </a:xfrm>
          <a:prstGeom prst="line">
            <a:avLst/>
          </a:prstGeom>
          <a:ln w="6350" cmpd="sng">
            <a:solidFill>
              <a:srgbClr val="7F7367"/>
            </a:solidFill>
          </a:ln>
        </p:spPr>
      </p:cxnSp>
      <p:cxnSp>
        <p:nvCxnSpPr>
          <p:cNvPr id="138" name="Straight Connector 137"/>
          <p:cNvCxnSpPr/>
          <p:nvPr/>
        </p:nvCxnSpPr>
        <p:spPr>
          <a:xfrm>
            <a:off x="4617720" y="6412865"/>
            <a:ext cx="746760" cy="0"/>
          </a:xfrm>
          <a:prstGeom prst="line">
            <a:avLst/>
          </a:prstGeom>
          <a:ln w="8890" cmpd="sng">
            <a:solidFill>
              <a:srgbClr val="4D4946"/>
            </a:solidFill>
          </a:ln>
        </p:spPr>
      </p:cxnSp>
      <p:cxnSp>
        <p:nvCxnSpPr>
          <p:cNvPr id="139" name="Straight Connector 138"/>
          <p:cNvCxnSpPr/>
          <p:nvPr/>
        </p:nvCxnSpPr>
        <p:spPr>
          <a:xfrm>
            <a:off x="6675120" y="3011170"/>
            <a:ext cx="591185" cy="0"/>
          </a:xfrm>
          <a:prstGeom prst="line">
            <a:avLst/>
          </a:prstGeom>
          <a:ln w="6350" cmpd="sng">
            <a:solidFill>
              <a:srgbClr val="5A5753"/>
            </a:solidFill>
          </a:ln>
        </p:spPr>
      </p:cxnSp>
      <p:cxnSp>
        <p:nvCxnSpPr>
          <p:cNvPr id="140" name="Straight Connector 139"/>
          <p:cNvCxnSpPr/>
          <p:nvPr/>
        </p:nvCxnSpPr>
        <p:spPr>
          <a:xfrm>
            <a:off x="6675120" y="3011170"/>
            <a:ext cx="0" cy="548640"/>
          </a:xfrm>
          <a:prstGeom prst="line">
            <a:avLst/>
          </a:prstGeom>
          <a:ln w="12065" cmpd="sng">
            <a:solidFill>
              <a:srgbClr val="030303"/>
            </a:solidFill>
          </a:ln>
        </p:spPr>
      </p:cxnSp>
      <p:cxnSp>
        <p:nvCxnSpPr>
          <p:cNvPr id="141" name="Straight Connector 140"/>
          <p:cNvCxnSpPr/>
          <p:nvPr/>
        </p:nvCxnSpPr>
        <p:spPr>
          <a:xfrm>
            <a:off x="7291070" y="3008630"/>
            <a:ext cx="591185" cy="0"/>
          </a:xfrm>
          <a:prstGeom prst="line">
            <a:avLst/>
          </a:prstGeom>
          <a:ln w="6350" cmpd="sng">
            <a:solidFill>
              <a:srgbClr val="5A5753"/>
            </a:solidFill>
          </a:ln>
        </p:spPr>
      </p:cxnSp>
      <p:cxnSp>
        <p:nvCxnSpPr>
          <p:cNvPr id="142" name="Straight Connector 141"/>
          <p:cNvCxnSpPr/>
          <p:nvPr/>
        </p:nvCxnSpPr>
        <p:spPr>
          <a:xfrm>
            <a:off x="6693535" y="3572510"/>
            <a:ext cx="591185" cy="0"/>
          </a:xfrm>
          <a:prstGeom prst="line">
            <a:avLst/>
          </a:prstGeom>
          <a:ln w="12065" cmpd="sng">
            <a:solidFill>
              <a:srgbClr val="57534E"/>
            </a:solidFill>
          </a:ln>
        </p:spPr>
      </p:cxnSp>
      <p:cxnSp>
        <p:nvCxnSpPr>
          <p:cNvPr id="143" name="Straight Connector 142"/>
          <p:cNvCxnSpPr/>
          <p:nvPr/>
        </p:nvCxnSpPr>
        <p:spPr>
          <a:xfrm>
            <a:off x="6693535" y="4123690"/>
            <a:ext cx="591185" cy="0"/>
          </a:xfrm>
          <a:prstGeom prst="line">
            <a:avLst/>
          </a:prstGeom>
          <a:ln w="6350" cmpd="sng">
            <a:solidFill>
              <a:srgbClr val="887F70"/>
            </a:solidFill>
          </a:ln>
        </p:spPr>
      </p:cxnSp>
      <p:cxnSp>
        <p:nvCxnSpPr>
          <p:cNvPr id="144" name="Straight Connector 143"/>
          <p:cNvCxnSpPr/>
          <p:nvPr/>
        </p:nvCxnSpPr>
        <p:spPr>
          <a:xfrm>
            <a:off x="7296785" y="3566160"/>
            <a:ext cx="609600" cy="0"/>
          </a:xfrm>
          <a:prstGeom prst="line">
            <a:avLst/>
          </a:prstGeom>
          <a:ln w="12065" cmpd="sng">
            <a:solidFill>
              <a:srgbClr val="57534E"/>
            </a:solidFill>
          </a:ln>
        </p:spPr>
      </p:cxnSp>
      <p:cxnSp>
        <p:nvCxnSpPr>
          <p:cNvPr id="145" name="Straight Connector 144"/>
          <p:cNvCxnSpPr/>
          <p:nvPr/>
        </p:nvCxnSpPr>
        <p:spPr>
          <a:xfrm>
            <a:off x="7296785" y="4117975"/>
            <a:ext cx="609600" cy="0"/>
          </a:xfrm>
          <a:prstGeom prst="line">
            <a:avLst/>
          </a:prstGeom>
          <a:ln w="6350" cmpd="sng">
            <a:solidFill>
              <a:srgbClr val="887F70"/>
            </a:solidFill>
          </a:ln>
        </p:spPr>
      </p:cxnSp>
      <p:cxnSp>
        <p:nvCxnSpPr>
          <p:cNvPr id="146" name="Straight Connector 145"/>
          <p:cNvCxnSpPr/>
          <p:nvPr/>
        </p:nvCxnSpPr>
        <p:spPr>
          <a:xfrm>
            <a:off x="7315200" y="4126865"/>
            <a:ext cx="606425" cy="0"/>
          </a:xfrm>
          <a:prstGeom prst="line">
            <a:avLst/>
          </a:prstGeom>
          <a:ln w="6350" cmpd="sng">
            <a:solidFill>
              <a:srgbClr val="887F70"/>
            </a:solidFill>
          </a:ln>
        </p:spPr>
      </p:cxnSp>
      <p:cxnSp>
        <p:nvCxnSpPr>
          <p:cNvPr id="147" name="Straight Connector 146"/>
          <p:cNvCxnSpPr/>
          <p:nvPr/>
        </p:nvCxnSpPr>
        <p:spPr>
          <a:xfrm>
            <a:off x="7315200" y="4693920"/>
            <a:ext cx="606425" cy="0"/>
          </a:xfrm>
          <a:prstGeom prst="line">
            <a:avLst/>
          </a:prstGeom>
          <a:ln w="6350" cmpd="sng">
            <a:solidFill>
              <a:srgbClr val="A44938"/>
            </a:solidFill>
          </a:ln>
        </p:spPr>
      </p:cxnSp>
      <p:cxnSp>
        <p:nvCxnSpPr>
          <p:cNvPr id="148" name="Straight Connector 147"/>
          <p:cNvCxnSpPr/>
          <p:nvPr/>
        </p:nvCxnSpPr>
        <p:spPr>
          <a:xfrm>
            <a:off x="7315200" y="4126865"/>
            <a:ext cx="0" cy="567055"/>
          </a:xfrm>
          <a:prstGeom prst="line">
            <a:avLst/>
          </a:prstGeom>
          <a:ln w="6350" cmpd="sng">
            <a:solidFill>
              <a:srgbClr val="8B8475"/>
            </a:solidFill>
          </a:ln>
        </p:spPr>
      </p:cxnSp>
      <p:cxnSp>
        <p:nvCxnSpPr>
          <p:cNvPr id="149" name="Straight Connector 148"/>
          <p:cNvCxnSpPr/>
          <p:nvPr/>
        </p:nvCxnSpPr>
        <p:spPr>
          <a:xfrm>
            <a:off x="7364095" y="5836920"/>
            <a:ext cx="597535" cy="0"/>
          </a:xfrm>
          <a:prstGeom prst="line">
            <a:avLst/>
          </a:prstGeom>
          <a:ln w="8890" cmpd="sng">
            <a:solidFill>
              <a:srgbClr val="676057"/>
            </a:solidFill>
          </a:ln>
        </p:spPr>
      </p:cxnSp>
      <p:cxnSp>
        <p:nvCxnSpPr>
          <p:cNvPr id="150" name="Straight Connector 149"/>
          <p:cNvCxnSpPr/>
          <p:nvPr/>
        </p:nvCxnSpPr>
        <p:spPr>
          <a:xfrm>
            <a:off x="7364095" y="5260975"/>
            <a:ext cx="0" cy="575945"/>
          </a:xfrm>
          <a:prstGeom prst="line">
            <a:avLst/>
          </a:prstGeom>
          <a:ln w="8890" cmpd="sng">
            <a:solidFill>
              <a:srgbClr val="9C5244"/>
            </a:solidFill>
          </a:ln>
        </p:spPr>
      </p:cxnSp>
      <p:cxnSp>
        <p:nvCxnSpPr>
          <p:cNvPr id="151" name="Straight Connector 150"/>
          <p:cNvCxnSpPr/>
          <p:nvPr/>
        </p:nvCxnSpPr>
        <p:spPr>
          <a:xfrm>
            <a:off x="7376160" y="6400800"/>
            <a:ext cx="600710" cy="0"/>
          </a:xfrm>
          <a:prstGeom prst="line">
            <a:avLst/>
          </a:prstGeom>
          <a:ln w="8890" cmpd="sng">
            <a:solidFill>
              <a:srgbClr val="4D4946"/>
            </a:solidFill>
          </a:ln>
        </p:spPr>
      </p:cxnSp>
      <p:cxnSp>
        <p:nvCxnSpPr>
          <p:cNvPr id="152" name="Straight Connector 151"/>
          <p:cNvCxnSpPr/>
          <p:nvPr/>
        </p:nvCxnSpPr>
        <p:spPr>
          <a:xfrm>
            <a:off x="7376160" y="5852160"/>
            <a:ext cx="0" cy="548640"/>
          </a:xfrm>
          <a:prstGeom prst="line">
            <a:avLst/>
          </a:prstGeom>
          <a:ln w="8890" cmpd="sng">
            <a:solidFill>
              <a:srgbClr val="9C5244"/>
            </a:solidFill>
          </a:ln>
        </p:spPr>
      </p:cxnSp>
      <p:cxnSp>
        <p:nvCxnSpPr>
          <p:cNvPr id="153" name="Straight Connector 152"/>
          <p:cNvCxnSpPr/>
          <p:nvPr/>
        </p:nvCxnSpPr>
        <p:spPr>
          <a:xfrm>
            <a:off x="7994650" y="6385560"/>
            <a:ext cx="591820" cy="0"/>
          </a:xfrm>
          <a:prstGeom prst="line">
            <a:avLst/>
          </a:prstGeom>
          <a:ln w="8890" cmpd="sng">
            <a:solidFill>
              <a:srgbClr val="4D4946"/>
            </a:solidFill>
          </a:ln>
        </p:spPr>
      </p:cxnSp>
      <p:cxnSp>
        <p:nvCxnSpPr>
          <p:cNvPr id="154" name="Straight Connector 153"/>
          <p:cNvCxnSpPr/>
          <p:nvPr/>
        </p:nvCxnSpPr>
        <p:spPr>
          <a:xfrm>
            <a:off x="8586470" y="5239385"/>
            <a:ext cx="600075" cy="0"/>
          </a:xfrm>
          <a:prstGeom prst="line">
            <a:avLst/>
          </a:prstGeom>
          <a:ln w="3175" cmpd="sng">
            <a:solidFill>
              <a:srgbClr val="000000"/>
            </a:solidFill>
          </a:ln>
        </p:spPr>
      </p:cxnSp>
      <p:cxnSp>
        <p:nvCxnSpPr>
          <p:cNvPr id="155" name="Straight Connector 154"/>
          <p:cNvCxnSpPr/>
          <p:nvPr/>
        </p:nvCxnSpPr>
        <p:spPr>
          <a:xfrm>
            <a:off x="4529455" y="3559810"/>
            <a:ext cx="737235" cy="0"/>
          </a:xfrm>
          <a:prstGeom prst="line">
            <a:avLst/>
          </a:prstGeom>
          <a:ln w="12065" cmpd="sng">
            <a:solidFill>
              <a:srgbClr val="57534E"/>
            </a:solidFill>
          </a:ln>
        </p:spPr>
      </p:cxnSp>
      <p:cxnSp>
        <p:nvCxnSpPr>
          <p:cNvPr id="156" name="Straight Connector 155"/>
          <p:cNvCxnSpPr/>
          <p:nvPr/>
        </p:nvCxnSpPr>
        <p:spPr>
          <a:xfrm>
            <a:off x="5291455" y="3023870"/>
            <a:ext cx="749935" cy="0"/>
          </a:xfrm>
          <a:prstGeom prst="line">
            <a:avLst/>
          </a:prstGeom>
          <a:ln w="6350" cmpd="sng">
            <a:solidFill>
              <a:srgbClr val="5A5753"/>
            </a:solidFill>
          </a:ln>
        </p:spPr>
      </p:cxnSp>
      <p:cxnSp>
        <p:nvCxnSpPr>
          <p:cNvPr id="157" name="Straight Connector 156"/>
          <p:cNvCxnSpPr/>
          <p:nvPr/>
        </p:nvCxnSpPr>
        <p:spPr>
          <a:xfrm>
            <a:off x="5291455" y="3559810"/>
            <a:ext cx="749935" cy="0"/>
          </a:xfrm>
          <a:prstGeom prst="line">
            <a:avLst/>
          </a:prstGeom>
          <a:ln w="12065" cmpd="sng">
            <a:solidFill>
              <a:srgbClr val="57534E"/>
            </a:solidFill>
          </a:ln>
        </p:spPr>
      </p:cxnSp>
      <p:cxnSp>
        <p:nvCxnSpPr>
          <p:cNvPr id="158" name="Straight Connector 157"/>
          <p:cNvCxnSpPr/>
          <p:nvPr/>
        </p:nvCxnSpPr>
        <p:spPr>
          <a:xfrm>
            <a:off x="6041390" y="3023870"/>
            <a:ext cx="0" cy="535940"/>
          </a:xfrm>
          <a:prstGeom prst="line">
            <a:avLst/>
          </a:prstGeom>
          <a:ln w="12065" cmpd="sng">
            <a:solidFill>
              <a:srgbClr val="030303"/>
            </a:solidFill>
          </a:ln>
        </p:spPr>
      </p:cxnSp>
      <p:cxnSp>
        <p:nvCxnSpPr>
          <p:cNvPr id="159" name="Straight Connector 158"/>
          <p:cNvCxnSpPr/>
          <p:nvPr/>
        </p:nvCxnSpPr>
        <p:spPr>
          <a:xfrm>
            <a:off x="2901950" y="4126865"/>
            <a:ext cx="1036320" cy="0"/>
          </a:xfrm>
          <a:prstGeom prst="line">
            <a:avLst/>
          </a:prstGeom>
          <a:ln w="8890" cmpd="sng">
            <a:solidFill>
              <a:srgbClr val="7C756A"/>
            </a:solidFill>
          </a:ln>
        </p:spPr>
      </p:cxnSp>
      <p:cxnSp>
        <p:nvCxnSpPr>
          <p:cNvPr id="160" name="Straight Connector 159"/>
          <p:cNvCxnSpPr/>
          <p:nvPr/>
        </p:nvCxnSpPr>
        <p:spPr>
          <a:xfrm>
            <a:off x="2901950" y="4126865"/>
            <a:ext cx="0" cy="624840"/>
          </a:xfrm>
          <a:prstGeom prst="line">
            <a:avLst/>
          </a:prstGeom>
          <a:ln w="12065" cmpd="sng">
            <a:solidFill>
              <a:srgbClr val="282625"/>
            </a:solidFill>
          </a:ln>
        </p:spPr>
      </p:cxnSp>
      <p:cxnSp>
        <p:nvCxnSpPr>
          <p:cNvPr id="161" name="Straight Connector 160"/>
          <p:cNvCxnSpPr/>
          <p:nvPr/>
        </p:nvCxnSpPr>
        <p:spPr>
          <a:xfrm>
            <a:off x="2892425" y="4773295"/>
            <a:ext cx="0" cy="475615"/>
          </a:xfrm>
          <a:prstGeom prst="line">
            <a:avLst/>
          </a:prstGeom>
          <a:ln w="12065" cmpd="sng">
            <a:solidFill>
              <a:srgbClr val="282625"/>
            </a:solidFill>
          </a:ln>
        </p:spPr>
      </p:cxnSp>
      <p:cxnSp>
        <p:nvCxnSpPr>
          <p:cNvPr id="162" name="Straight Connector 161"/>
          <p:cNvCxnSpPr/>
          <p:nvPr/>
        </p:nvCxnSpPr>
        <p:spPr>
          <a:xfrm>
            <a:off x="3959225" y="4145280"/>
            <a:ext cx="1356360" cy="0"/>
          </a:xfrm>
          <a:prstGeom prst="line">
            <a:avLst/>
          </a:prstGeom>
          <a:ln w="8890" cmpd="sng">
            <a:solidFill>
              <a:srgbClr val="7C756A"/>
            </a:solidFill>
          </a:ln>
        </p:spPr>
      </p:cxnSp>
      <p:cxnSp>
        <p:nvCxnSpPr>
          <p:cNvPr id="163" name="Straight Connector 162"/>
          <p:cNvCxnSpPr/>
          <p:nvPr/>
        </p:nvCxnSpPr>
        <p:spPr>
          <a:xfrm>
            <a:off x="3959225" y="5264150"/>
            <a:ext cx="1356360" cy="0"/>
          </a:xfrm>
          <a:prstGeom prst="line">
            <a:avLst/>
          </a:prstGeom>
          <a:ln w="15240" cmpd="sng">
            <a:solidFill>
              <a:srgbClr val="7D4F42"/>
            </a:solidFill>
          </a:ln>
        </p:spPr>
      </p:cxnSp>
      <p:cxnSp>
        <p:nvCxnSpPr>
          <p:cNvPr id="164" name="Straight Connector 163"/>
          <p:cNvCxnSpPr/>
          <p:nvPr/>
        </p:nvCxnSpPr>
        <p:spPr>
          <a:xfrm>
            <a:off x="3959225" y="4145280"/>
            <a:ext cx="0" cy="1118870"/>
          </a:xfrm>
          <a:prstGeom prst="line">
            <a:avLst/>
          </a:prstGeom>
          <a:ln w="6350" cmpd="sng">
            <a:solidFill>
              <a:srgbClr val="716E65"/>
            </a:solidFill>
          </a:ln>
        </p:spPr>
      </p:cxnSp>
      <p:cxnSp>
        <p:nvCxnSpPr>
          <p:cNvPr id="165" name="Straight Connector 164"/>
          <p:cNvCxnSpPr/>
          <p:nvPr/>
        </p:nvCxnSpPr>
        <p:spPr>
          <a:xfrm>
            <a:off x="10460990" y="5901055"/>
            <a:ext cx="591185" cy="0"/>
          </a:xfrm>
          <a:prstGeom prst="line">
            <a:avLst/>
          </a:prstGeom>
          <a:ln w="12065" cmpd="sng">
            <a:solidFill>
              <a:srgbClr val="000000"/>
            </a:solidFill>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45720" y="24130"/>
            <a:ext cx="12118975" cy="6803390"/>
          </a:xfrm>
          <a:prstGeom prst="rect">
            <a:avLst/>
          </a:prstGeom>
          <a:noFill/>
          <a:ln w="12065" cmpd="sng">
            <a:solidFill>
              <a:srgbClr val="010101"/>
            </a:solidFill>
            <a:prstDash val="solid"/>
          </a:ln>
        </p:spPr>
        <p:txBody>
          <a:bodyPr vert="horz" lIns="0" tIns="0" rIns="0" bIns="0" anchor="t"/>
          <a:lstStyle/>
          <a:p>
            <a:endParaRPr/>
          </a:p>
        </p:txBody>
      </p:sp>
      <p:pic>
        <p:nvPicPr>
          <p:cNvPr id="4" name="Picture 3"/>
          <p:cNvPicPr/>
          <p:nvPr/>
        </p:nvPicPr>
        <p:blipFill>
          <a:blip r:embed="rId2"/>
          <a:stretch>
            <a:fillRect/>
          </a:stretch>
        </p:blipFill>
        <p:spPr>
          <a:xfrm>
            <a:off x="289560" y="1197610"/>
            <a:ext cx="11850370" cy="4971415"/>
          </a:xfrm>
          <a:prstGeom prst="rect">
            <a:avLst/>
          </a:prstGeom>
        </p:spPr>
      </p:pic>
      <p:pic>
        <p:nvPicPr>
          <p:cNvPr id="6" name="Picture 5"/>
          <p:cNvPicPr/>
          <p:nvPr/>
        </p:nvPicPr>
        <p:blipFill>
          <a:blip r:embed="rId3"/>
          <a:stretch>
            <a:fillRect/>
          </a:stretch>
        </p:blipFill>
        <p:spPr>
          <a:xfrm>
            <a:off x="2761615" y="1941830"/>
            <a:ext cx="9378315" cy="133985"/>
          </a:xfrm>
          <a:prstGeom prst="rect">
            <a:avLst/>
          </a:prstGeom>
        </p:spPr>
      </p:pic>
      <p:pic>
        <p:nvPicPr>
          <p:cNvPr id="8" name="Picture 7"/>
          <p:cNvPicPr/>
          <p:nvPr/>
        </p:nvPicPr>
        <p:blipFill>
          <a:blip r:embed="rId4"/>
          <a:stretch>
            <a:fillRect/>
          </a:stretch>
        </p:blipFill>
        <p:spPr>
          <a:xfrm>
            <a:off x="6562090" y="2063750"/>
            <a:ext cx="3505200" cy="167640"/>
          </a:xfrm>
          <a:prstGeom prst="rect">
            <a:avLst/>
          </a:prstGeom>
        </p:spPr>
      </p:pic>
      <p:pic>
        <p:nvPicPr>
          <p:cNvPr id="10" name="Picture 9"/>
          <p:cNvPicPr/>
          <p:nvPr/>
        </p:nvPicPr>
        <p:blipFill>
          <a:blip r:embed="rId5"/>
          <a:stretch>
            <a:fillRect/>
          </a:stretch>
        </p:blipFill>
        <p:spPr>
          <a:xfrm>
            <a:off x="1874520" y="2328545"/>
            <a:ext cx="10265410" cy="186055"/>
          </a:xfrm>
          <a:prstGeom prst="rect">
            <a:avLst/>
          </a:prstGeom>
        </p:spPr>
      </p:pic>
      <p:pic>
        <p:nvPicPr>
          <p:cNvPr id="12" name="Picture 11"/>
          <p:cNvPicPr/>
          <p:nvPr/>
        </p:nvPicPr>
        <p:blipFill>
          <a:blip r:embed="rId6"/>
          <a:stretch>
            <a:fillRect/>
          </a:stretch>
        </p:blipFill>
        <p:spPr>
          <a:xfrm>
            <a:off x="8446135" y="2414270"/>
            <a:ext cx="3693795" cy="179705"/>
          </a:xfrm>
          <a:prstGeom prst="rect">
            <a:avLst/>
          </a:prstGeom>
        </p:spPr>
      </p:pic>
      <p:pic>
        <p:nvPicPr>
          <p:cNvPr id="14" name="Picture 13"/>
          <p:cNvPicPr/>
          <p:nvPr/>
        </p:nvPicPr>
        <p:blipFill>
          <a:blip r:embed="rId7"/>
          <a:stretch>
            <a:fillRect/>
          </a:stretch>
        </p:blipFill>
        <p:spPr>
          <a:xfrm>
            <a:off x="3535680" y="2944495"/>
            <a:ext cx="3325495" cy="106680"/>
          </a:xfrm>
          <a:prstGeom prst="rect">
            <a:avLst/>
          </a:prstGeom>
        </p:spPr>
      </p:pic>
      <p:pic>
        <p:nvPicPr>
          <p:cNvPr id="16" name="Picture 15"/>
          <p:cNvPicPr/>
          <p:nvPr/>
        </p:nvPicPr>
        <p:blipFill>
          <a:blip r:embed="rId8"/>
          <a:stretch>
            <a:fillRect/>
          </a:stretch>
        </p:blipFill>
        <p:spPr>
          <a:xfrm>
            <a:off x="5901055" y="2865120"/>
            <a:ext cx="6238875" cy="194945"/>
          </a:xfrm>
          <a:prstGeom prst="rect">
            <a:avLst/>
          </a:prstGeom>
        </p:spPr>
      </p:pic>
      <p:pic>
        <p:nvPicPr>
          <p:cNvPr id="18" name="Picture 17"/>
          <p:cNvPicPr/>
          <p:nvPr/>
        </p:nvPicPr>
        <p:blipFill>
          <a:blip r:embed="rId9"/>
          <a:stretch>
            <a:fillRect/>
          </a:stretch>
        </p:blipFill>
        <p:spPr>
          <a:xfrm>
            <a:off x="7217410" y="2944495"/>
            <a:ext cx="2033270" cy="94615"/>
          </a:xfrm>
          <a:prstGeom prst="rect">
            <a:avLst/>
          </a:prstGeom>
        </p:spPr>
      </p:pic>
      <p:pic>
        <p:nvPicPr>
          <p:cNvPr id="20" name="Picture 19"/>
          <p:cNvPicPr/>
          <p:nvPr/>
        </p:nvPicPr>
        <p:blipFill>
          <a:blip r:embed="rId10"/>
          <a:stretch>
            <a:fillRect/>
          </a:stretch>
        </p:blipFill>
        <p:spPr>
          <a:xfrm>
            <a:off x="8552815" y="3349625"/>
            <a:ext cx="3587115" cy="895985"/>
          </a:xfrm>
          <a:prstGeom prst="rect">
            <a:avLst/>
          </a:prstGeom>
        </p:spPr>
      </p:pic>
      <p:pic>
        <p:nvPicPr>
          <p:cNvPr id="22" name="Picture 21"/>
          <p:cNvPicPr/>
          <p:nvPr/>
        </p:nvPicPr>
        <p:blipFill>
          <a:blip r:embed="rId11"/>
          <a:stretch>
            <a:fillRect/>
          </a:stretch>
        </p:blipFill>
        <p:spPr>
          <a:xfrm>
            <a:off x="2776855" y="3374390"/>
            <a:ext cx="7778115" cy="93980"/>
          </a:xfrm>
          <a:prstGeom prst="rect">
            <a:avLst/>
          </a:prstGeom>
        </p:spPr>
      </p:pic>
      <p:pic>
        <p:nvPicPr>
          <p:cNvPr id="24" name="Picture 23"/>
          <p:cNvPicPr/>
          <p:nvPr/>
        </p:nvPicPr>
        <p:blipFill>
          <a:blip r:embed="rId12"/>
          <a:stretch>
            <a:fillRect/>
          </a:stretch>
        </p:blipFill>
        <p:spPr>
          <a:xfrm>
            <a:off x="7217410" y="3422650"/>
            <a:ext cx="3337560" cy="277495"/>
          </a:xfrm>
          <a:prstGeom prst="rect">
            <a:avLst/>
          </a:prstGeom>
        </p:spPr>
      </p:pic>
      <p:pic>
        <p:nvPicPr>
          <p:cNvPr id="26" name="Picture 25"/>
          <p:cNvPicPr/>
          <p:nvPr/>
        </p:nvPicPr>
        <p:blipFill>
          <a:blip r:embed="rId13"/>
          <a:stretch>
            <a:fillRect/>
          </a:stretch>
        </p:blipFill>
        <p:spPr>
          <a:xfrm>
            <a:off x="8439785" y="3273425"/>
            <a:ext cx="3700145" cy="91440"/>
          </a:xfrm>
          <a:prstGeom prst="rect">
            <a:avLst/>
          </a:prstGeom>
        </p:spPr>
      </p:pic>
      <p:pic>
        <p:nvPicPr>
          <p:cNvPr id="28" name="Picture 27"/>
          <p:cNvPicPr/>
          <p:nvPr/>
        </p:nvPicPr>
        <p:blipFill>
          <a:blip r:embed="rId14"/>
          <a:stretch>
            <a:fillRect/>
          </a:stretch>
        </p:blipFill>
        <p:spPr>
          <a:xfrm>
            <a:off x="2740025" y="4270375"/>
            <a:ext cx="9399905" cy="85090"/>
          </a:xfrm>
          <a:prstGeom prst="rect">
            <a:avLst/>
          </a:prstGeom>
        </p:spPr>
      </p:pic>
      <p:pic>
        <p:nvPicPr>
          <p:cNvPr id="30" name="Picture 29"/>
          <p:cNvPicPr/>
          <p:nvPr/>
        </p:nvPicPr>
        <p:blipFill>
          <a:blip r:embed="rId15"/>
          <a:stretch>
            <a:fillRect/>
          </a:stretch>
        </p:blipFill>
        <p:spPr>
          <a:xfrm>
            <a:off x="5382895" y="5166360"/>
            <a:ext cx="6757035" cy="176530"/>
          </a:xfrm>
          <a:prstGeom prst="rect">
            <a:avLst/>
          </a:prstGeom>
        </p:spPr>
      </p:pic>
      <p:pic>
        <p:nvPicPr>
          <p:cNvPr id="32" name="Picture 31"/>
          <p:cNvPicPr/>
          <p:nvPr/>
        </p:nvPicPr>
        <p:blipFill>
          <a:blip r:embed="rId16"/>
          <a:stretch>
            <a:fillRect/>
          </a:stretch>
        </p:blipFill>
        <p:spPr>
          <a:xfrm>
            <a:off x="7345680" y="5273040"/>
            <a:ext cx="4794250" cy="113030"/>
          </a:xfrm>
          <a:prstGeom prst="rect">
            <a:avLst/>
          </a:prstGeom>
        </p:spPr>
      </p:pic>
      <p:pic>
        <p:nvPicPr>
          <p:cNvPr id="34" name="Picture 33"/>
          <p:cNvPicPr/>
          <p:nvPr/>
        </p:nvPicPr>
        <p:blipFill>
          <a:blip r:embed="rId17"/>
          <a:stretch>
            <a:fillRect/>
          </a:stretch>
        </p:blipFill>
        <p:spPr>
          <a:xfrm>
            <a:off x="10979150" y="5297170"/>
            <a:ext cx="1160780" cy="143510"/>
          </a:xfrm>
          <a:prstGeom prst="rect">
            <a:avLst/>
          </a:prstGeom>
        </p:spPr>
      </p:pic>
      <p:pic>
        <p:nvPicPr>
          <p:cNvPr id="36" name="Picture 35"/>
          <p:cNvPicPr/>
          <p:nvPr/>
        </p:nvPicPr>
        <p:blipFill>
          <a:blip r:embed="rId18"/>
          <a:stretch>
            <a:fillRect/>
          </a:stretch>
        </p:blipFill>
        <p:spPr>
          <a:xfrm>
            <a:off x="7964170" y="5736590"/>
            <a:ext cx="4175760" cy="432435"/>
          </a:xfrm>
          <a:prstGeom prst="rect">
            <a:avLst/>
          </a:prstGeom>
        </p:spPr>
      </p:pic>
      <p:pic>
        <p:nvPicPr>
          <p:cNvPr id="38" name="Picture 37"/>
          <p:cNvPicPr/>
          <p:nvPr/>
        </p:nvPicPr>
        <p:blipFill>
          <a:blip r:embed="rId19"/>
          <a:stretch>
            <a:fillRect/>
          </a:stretch>
        </p:blipFill>
        <p:spPr>
          <a:xfrm>
            <a:off x="3578225" y="5812790"/>
            <a:ext cx="1234440" cy="356235"/>
          </a:xfrm>
          <a:prstGeom prst="rect">
            <a:avLst/>
          </a:prstGeom>
        </p:spPr>
      </p:pic>
      <p:sp>
        <p:nvSpPr>
          <p:cNvPr id="41" name="Text Placeholder 40"/>
          <p:cNvSpPr>
            <a:spLocks noGrp="1"/>
          </p:cNvSpPr>
          <p:nvPr>
            <p:ph type="body" idx="10"/>
          </p:nvPr>
        </p:nvSpPr>
        <p:spPr>
          <a:xfrm>
            <a:off x="45720" y="1197610"/>
            <a:ext cx="1106170" cy="6985"/>
          </a:xfrm>
          <a:prstGeom prst="rect">
            <a:avLst/>
          </a:prstGeom>
          <a:noFill/>
          <a:ln w="0" cmpd="sng">
            <a:noFill/>
            <a:prstDash val="solid"/>
          </a:ln>
        </p:spPr>
        <p:txBody>
          <a:bodyPr vert="horz" lIns="0" tIns="0" rIns="0" bIns="0" anchor="t"/>
          <a:lstStyle/>
          <a:p>
            <a:endParaRPr/>
          </a:p>
        </p:txBody>
      </p:sp>
      <p:pic>
        <p:nvPicPr>
          <p:cNvPr id="44" name="Picture 43"/>
          <p:cNvPicPr/>
          <p:nvPr/>
        </p:nvPicPr>
        <p:blipFill>
          <a:blip r:embed="rId20"/>
          <a:stretch>
            <a:fillRect/>
          </a:stretch>
        </p:blipFill>
        <p:spPr>
          <a:xfrm>
            <a:off x="1783080" y="1593850"/>
            <a:ext cx="3666490" cy="94615"/>
          </a:xfrm>
          <a:prstGeom prst="rect">
            <a:avLst/>
          </a:prstGeom>
        </p:spPr>
      </p:pic>
      <p:pic>
        <p:nvPicPr>
          <p:cNvPr id="54" name="Picture 53"/>
          <p:cNvPicPr/>
          <p:nvPr/>
        </p:nvPicPr>
        <p:blipFill>
          <a:blip r:embed="rId21"/>
          <a:stretch>
            <a:fillRect/>
          </a:stretch>
        </p:blipFill>
        <p:spPr>
          <a:xfrm>
            <a:off x="2761615" y="1978025"/>
            <a:ext cx="1331595" cy="76200"/>
          </a:xfrm>
          <a:prstGeom prst="rect">
            <a:avLst/>
          </a:prstGeom>
        </p:spPr>
      </p:pic>
      <p:pic>
        <p:nvPicPr>
          <p:cNvPr id="56" name="Picture 55"/>
          <p:cNvPicPr/>
          <p:nvPr/>
        </p:nvPicPr>
        <p:blipFill>
          <a:blip r:embed="rId22"/>
          <a:stretch>
            <a:fillRect/>
          </a:stretch>
        </p:blipFill>
        <p:spPr>
          <a:xfrm>
            <a:off x="6562090" y="2139950"/>
            <a:ext cx="612775" cy="12065"/>
          </a:xfrm>
          <a:prstGeom prst="rect">
            <a:avLst/>
          </a:prstGeom>
        </p:spPr>
      </p:pic>
      <p:pic>
        <p:nvPicPr>
          <p:cNvPr id="60" name="Picture 59"/>
          <p:cNvPicPr/>
          <p:nvPr/>
        </p:nvPicPr>
        <p:blipFill>
          <a:blip r:embed="rId23"/>
          <a:stretch>
            <a:fillRect/>
          </a:stretch>
        </p:blipFill>
        <p:spPr>
          <a:xfrm>
            <a:off x="10396855" y="1993265"/>
            <a:ext cx="1743075" cy="238125"/>
          </a:xfrm>
          <a:prstGeom prst="rect">
            <a:avLst/>
          </a:prstGeom>
        </p:spPr>
      </p:pic>
      <p:pic>
        <p:nvPicPr>
          <p:cNvPr id="66" name="Picture 65"/>
          <p:cNvPicPr/>
          <p:nvPr/>
        </p:nvPicPr>
        <p:blipFill>
          <a:blip r:embed="rId24"/>
          <a:stretch>
            <a:fillRect/>
          </a:stretch>
        </p:blipFill>
        <p:spPr>
          <a:xfrm>
            <a:off x="1874520" y="2419985"/>
            <a:ext cx="6839585" cy="6350"/>
          </a:xfrm>
          <a:prstGeom prst="rect">
            <a:avLst/>
          </a:prstGeom>
        </p:spPr>
      </p:pic>
      <p:pic>
        <p:nvPicPr>
          <p:cNvPr id="68" name="Picture 67"/>
          <p:cNvPicPr/>
          <p:nvPr/>
        </p:nvPicPr>
        <p:blipFill>
          <a:blip r:embed="rId25"/>
          <a:stretch>
            <a:fillRect/>
          </a:stretch>
        </p:blipFill>
        <p:spPr>
          <a:xfrm>
            <a:off x="8446135" y="2480945"/>
            <a:ext cx="895985" cy="42545"/>
          </a:xfrm>
          <a:prstGeom prst="rect">
            <a:avLst/>
          </a:prstGeom>
        </p:spPr>
      </p:pic>
      <p:pic>
        <p:nvPicPr>
          <p:cNvPr id="74" name="Picture 73"/>
          <p:cNvPicPr/>
          <p:nvPr/>
        </p:nvPicPr>
        <p:blipFill>
          <a:blip r:embed="rId26"/>
          <a:stretch>
            <a:fillRect/>
          </a:stretch>
        </p:blipFill>
        <p:spPr>
          <a:xfrm>
            <a:off x="10466705" y="2472055"/>
            <a:ext cx="1673225" cy="91440"/>
          </a:xfrm>
          <a:prstGeom prst="rect">
            <a:avLst/>
          </a:prstGeom>
        </p:spPr>
      </p:pic>
      <p:pic>
        <p:nvPicPr>
          <p:cNvPr id="79" name="Picture 78"/>
          <p:cNvPicPr/>
          <p:nvPr/>
        </p:nvPicPr>
        <p:blipFill>
          <a:blip r:embed="rId27"/>
          <a:stretch>
            <a:fillRect/>
          </a:stretch>
        </p:blipFill>
        <p:spPr>
          <a:xfrm>
            <a:off x="3535680" y="2953385"/>
            <a:ext cx="506095" cy="85725"/>
          </a:xfrm>
          <a:prstGeom prst="rect">
            <a:avLst/>
          </a:prstGeom>
        </p:spPr>
      </p:pic>
      <p:pic>
        <p:nvPicPr>
          <p:cNvPr id="83" name="Picture 82"/>
          <p:cNvPicPr/>
          <p:nvPr/>
        </p:nvPicPr>
        <p:blipFill>
          <a:blip r:embed="rId28"/>
          <a:stretch>
            <a:fillRect/>
          </a:stretch>
        </p:blipFill>
        <p:spPr>
          <a:xfrm>
            <a:off x="5172710" y="2974975"/>
            <a:ext cx="438785" cy="85090"/>
          </a:xfrm>
          <a:prstGeom prst="rect">
            <a:avLst/>
          </a:prstGeom>
        </p:spPr>
      </p:pic>
      <p:pic>
        <p:nvPicPr>
          <p:cNvPr id="85" name="Picture 84"/>
          <p:cNvPicPr/>
          <p:nvPr/>
        </p:nvPicPr>
        <p:blipFill>
          <a:blip r:embed="rId29"/>
          <a:stretch>
            <a:fillRect/>
          </a:stretch>
        </p:blipFill>
        <p:spPr>
          <a:xfrm>
            <a:off x="5901055" y="2974975"/>
            <a:ext cx="960120" cy="64135"/>
          </a:xfrm>
          <a:prstGeom prst="rect">
            <a:avLst/>
          </a:prstGeom>
        </p:spPr>
      </p:pic>
      <p:pic>
        <p:nvPicPr>
          <p:cNvPr id="89" name="Picture 88"/>
          <p:cNvPicPr/>
          <p:nvPr/>
        </p:nvPicPr>
        <p:blipFill>
          <a:blip r:embed="rId30"/>
          <a:stretch>
            <a:fillRect/>
          </a:stretch>
        </p:blipFill>
        <p:spPr>
          <a:xfrm>
            <a:off x="7870190" y="2965450"/>
            <a:ext cx="1380490" cy="27940"/>
          </a:xfrm>
          <a:prstGeom prst="rect">
            <a:avLst/>
          </a:prstGeom>
        </p:spPr>
      </p:pic>
      <p:pic>
        <p:nvPicPr>
          <p:cNvPr id="92" name="Picture 91"/>
          <p:cNvPicPr/>
          <p:nvPr/>
        </p:nvPicPr>
        <p:blipFill>
          <a:blip r:embed="rId31"/>
          <a:stretch>
            <a:fillRect/>
          </a:stretch>
        </p:blipFill>
        <p:spPr>
          <a:xfrm>
            <a:off x="9604375" y="2898775"/>
            <a:ext cx="164465" cy="66675"/>
          </a:xfrm>
          <a:prstGeom prst="rect">
            <a:avLst/>
          </a:prstGeom>
        </p:spPr>
      </p:pic>
      <p:pic>
        <p:nvPicPr>
          <p:cNvPr id="102" name="Picture 101"/>
          <p:cNvPicPr/>
          <p:nvPr/>
        </p:nvPicPr>
        <p:blipFill>
          <a:blip r:embed="rId32"/>
          <a:stretch>
            <a:fillRect/>
          </a:stretch>
        </p:blipFill>
        <p:spPr>
          <a:xfrm>
            <a:off x="4559935" y="3520440"/>
            <a:ext cx="362585" cy="97790"/>
          </a:xfrm>
          <a:prstGeom prst="rect">
            <a:avLst/>
          </a:prstGeom>
        </p:spPr>
      </p:pic>
      <p:pic>
        <p:nvPicPr>
          <p:cNvPr id="105" name="Picture 104"/>
          <p:cNvPicPr/>
          <p:nvPr/>
        </p:nvPicPr>
        <p:blipFill>
          <a:blip r:embed="rId33"/>
          <a:stretch>
            <a:fillRect/>
          </a:stretch>
        </p:blipFill>
        <p:spPr>
          <a:xfrm>
            <a:off x="4937760" y="3526790"/>
            <a:ext cx="1996440" cy="100330"/>
          </a:xfrm>
          <a:prstGeom prst="rect">
            <a:avLst/>
          </a:prstGeom>
        </p:spPr>
      </p:pic>
      <p:pic>
        <p:nvPicPr>
          <p:cNvPr id="109" name="Picture 108"/>
          <p:cNvPicPr/>
          <p:nvPr/>
        </p:nvPicPr>
        <p:blipFill>
          <a:blip r:embed="rId34"/>
          <a:stretch>
            <a:fillRect/>
          </a:stretch>
        </p:blipFill>
        <p:spPr>
          <a:xfrm>
            <a:off x="7217410" y="3526790"/>
            <a:ext cx="299085" cy="97155"/>
          </a:xfrm>
          <a:prstGeom prst="rect">
            <a:avLst/>
          </a:prstGeom>
        </p:spPr>
      </p:pic>
      <p:pic>
        <p:nvPicPr>
          <p:cNvPr id="112" name="Picture 111"/>
          <p:cNvPicPr/>
          <p:nvPr/>
        </p:nvPicPr>
        <p:blipFill>
          <a:blip r:embed="rId35"/>
          <a:stretch>
            <a:fillRect/>
          </a:stretch>
        </p:blipFill>
        <p:spPr>
          <a:xfrm>
            <a:off x="7875905" y="3517265"/>
            <a:ext cx="1012190" cy="60960"/>
          </a:xfrm>
          <a:prstGeom prst="rect">
            <a:avLst/>
          </a:prstGeom>
        </p:spPr>
      </p:pic>
      <p:pic>
        <p:nvPicPr>
          <p:cNvPr id="114" name="Picture 113"/>
          <p:cNvPicPr/>
          <p:nvPr/>
        </p:nvPicPr>
        <p:blipFill>
          <a:blip r:embed="rId36"/>
          <a:stretch>
            <a:fillRect/>
          </a:stretch>
        </p:blipFill>
        <p:spPr>
          <a:xfrm>
            <a:off x="9156065" y="3483610"/>
            <a:ext cx="289560" cy="64135"/>
          </a:xfrm>
          <a:prstGeom prst="rect">
            <a:avLst/>
          </a:prstGeom>
        </p:spPr>
      </p:pic>
      <p:pic>
        <p:nvPicPr>
          <p:cNvPr id="117" name="Picture 116"/>
          <p:cNvPicPr/>
          <p:nvPr/>
        </p:nvPicPr>
        <p:blipFill>
          <a:blip r:embed="rId37"/>
          <a:stretch>
            <a:fillRect/>
          </a:stretch>
        </p:blipFill>
        <p:spPr>
          <a:xfrm>
            <a:off x="9741535" y="3450590"/>
            <a:ext cx="283210" cy="85090"/>
          </a:xfrm>
          <a:prstGeom prst="rect">
            <a:avLst/>
          </a:prstGeom>
        </p:spPr>
      </p:pic>
      <p:sp>
        <p:nvSpPr>
          <p:cNvPr id="120" name="Text Placeholder 119"/>
          <p:cNvSpPr>
            <a:spLocks noGrp="1"/>
          </p:cNvSpPr>
          <p:nvPr>
            <p:ph type="body" idx="10"/>
          </p:nvPr>
        </p:nvSpPr>
        <p:spPr>
          <a:xfrm>
            <a:off x="1212850" y="3728720"/>
            <a:ext cx="655320" cy="66675"/>
          </a:xfrm>
          <a:prstGeom prst="rect">
            <a:avLst/>
          </a:prstGeom>
          <a:noFill/>
          <a:ln w="0" cmpd="sng">
            <a:noFill/>
            <a:prstDash val="solid"/>
          </a:ln>
        </p:spPr>
        <p:txBody>
          <a:bodyPr vert="horz" lIns="0" tIns="0" rIns="0" bIns="0" anchor="t"/>
          <a:lstStyle/>
          <a:p>
            <a:endParaRPr/>
          </a:p>
        </p:txBody>
      </p:sp>
      <p:pic>
        <p:nvPicPr>
          <p:cNvPr id="122" name="Picture 121"/>
          <p:cNvPicPr/>
          <p:nvPr/>
        </p:nvPicPr>
        <p:blipFill>
          <a:blip r:embed="rId38"/>
          <a:stretch>
            <a:fillRect/>
          </a:stretch>
        </p:blipFill>
        <p:spPr>
          <a:xfrm>
            <a:off x="7894320" y="4081145"/>
            <a:ext cx="100330" cy="94615"/>
          </a:xfrm>
          <a:prstGeom prst="rect">
            <a:avLst/>
          </a:prstGeom>
        </p:spPr>
      </p:pic>
      <p:pic>
        <p:nvPicPr>
          <p:cNvPr id="124" name="Picture 123"/>
          <p:cNvPicPr/>
          <p:nvPr/>
        </p:nvPicPr>
        <p:blipFill>
          <a:blip r:embed="rId39"/>
          <a:stretch>
            <a:fillRect/>
          </a:stretch>
        </p:blipFill>
        <p:spPr>
          <a:xfrm>
            <a:off x="10012680" y="3999230"/>
            <a:ext cx="2127250" cy="93980"/>
          </a:xfrm>
          <a:prstGeom prst="rect">
            <a:avLst/>
          </a:prstGeom>
        </p:spPr>
      </p:pic>
      <p:pic>
        <p:nvPicPr>
          <p:cNvPr id="129" name="Picture 128"/>
          <p:cNvPicPr/>
          <p:nvPr/>
        </p:nvPicPr>
        <p:blipFill>
          <a:blip r:embed="rId40"/>
          <a:stretch>
            <a:fillRect/>
          </a:stretch>
        </p:blipFill>
        <p:spPr>
          <a:xfrm>
            <a:off x="7306310" y="4081145"/>
            <a:ext cx="237490" cy="91440"/>
          </a:xfrm>
          <a:prstGeom prst="rect">
            <a:avLst/>
          </a:prstGeom>
        </p:spPr>
      </p:pic>
      <p:pic>
        <p:nvPicPr>
          <p:cNvPr id="134" name="Picture 133"/>
          <p:cNvPicPr/>
          <p:nvPr/>
        </p:nvPicPr>
        <p:blipFill>
          <a:blip r:embed="rId41"/>
          <a:stretch>
            <a:fillRect/>
          </a:stretch>
        </p:blipFill>
        <p:spPr>
          <a:xfrm>
            <a:off x="4770120" y="4300855"/>
            <a:ext cx="7369810" cy="100330"/>
          </a:xfrm>
          <a:prstGeom prst="rect">
            <a:avLst/>
          </a:prstGeom>
        </p:spPr>
      </p:pic>
      <p:pic>
        <p:nvPicPr>
          <p:cNvPr id="137" name="Picture 136"/>
          <p:cNvPicPr/>
          <p:nvPr/>
        </p:nvPicPr>
        <p:blipFill>
          <a:blip r:embed="rId42"/>
          <a:stretch>
            <a:fillRect/>
          </a:stretch>
        </p:blipFill>
        <p:spPr>
          <a:xfrm>
            <a:off x="11091545" y="4468495"/>
            <a:ext cx="1048385" cy="91440"/>
          </a:xfrm>
          <a:prstGeom prst="rect">
            <a:avLst/>
          </a:prstGeom>
        </p:spPr>
      </p:pic>
      <p:pic>
        <p:nvPicPr>
          <p:cNvPr id="140" name="Picture 139"/>
          <p:cNvPicPr/>
          <p:nvPr/>
        </p:nvPicPr>
        <p:blipFill>
          <a:blip r:embed="rId43"/>
          <a:stretch>
            <a:fillRect/>
          </a:stretch>
        </p:blipFill>
        <p:spPr>
          <a:xfrm>
            <a:off x="6910070" y="4599305"/>
            <a:ext cx="5229860" cy="91440"/>
          </a:xfrm>
          <a:prstGeom prst="rect">
            <a:avLst/>
          </a:prstGeom>
        </p:spPr>
      </p:pic>
      <p:pic>
        <p:nvPicPr>
          <p:cNvPr id="143" name="Picture 142"/>
          <p:cNvPicPr/>
          <p:nvPr/>
        </p:nvPicPr>
        <p:blipFill>
          <a:blip r:embed="rId44"/>
          <a:stretch>
            <a:fillRect/>
          </a:stretch>
        </p:blipFill>
        <p:spPr>
          <a:xfrm>
            <a:off x="3359150" y="4700270"/>
            <a:ext cx="8780780" cy="97155"/>
          </a:xfrm>
          <a:prstGeom prst="rect">
            <a:avLst/>
          </a:prstGeom>
        </p:spPr>
      </p:pic>
      <p:pic>
        <p:nvPicPr>
          <p:cNvPr id="147" name="Picture 146"/>
          <p:cNvPicPr/>
          <p:nvPr/>
        </p:nvPicPr>
        <p:blipFill>
          <a:blip r:embed="rId45"/>
          <a:stretch>
            <a:fillRect/>
          </a:stretch>
        </p:blipFill>
        <p:spPr>
          <a:xfrm>
            <a:off x="4422775" y="5245735"/>
            <a:ext cx="603250" cy="97155"/>
          </a:xfrm>
          <a:prstGeom prst="rect">
            <a:avLst/>
          </a:prstGeom>
        </p:spPr>
      </p:pic>
      <p:pic>
        <p:nvPicPr>
          <p:cNvPr id="149" name="Picture 148"/>
          <p:cNvPicPr/>
          <p:nvPr/>
        </p:nvPicPr>
        <p:blipFill>
          <a:blip r:embed="rId46"/>
          <a:stretch>
            <a:fillRect/>
          </a:stretch>
        </p:blipFill>
        <p:spPr>
          <a:xfrm>
            <a:off x="5382895" y="5245735"/>
            <a:ext cx="3441065" cy="8890"/>
          </a:xfrm>
          <a:prstGeom prst="rect">
            <a:avLst/>
          </a:prstGeom>
        </p:spPr>
      </p:pic>
      <p:pic>
        <p:nvPicPr>
          <p:cNvPr id="151" name="Picture 150"/>
          <p:cNvPicPr/>
          <p:nvPr/>
        </p:nvPicPr>
        <p:blipFill>
          <a:blip r:embed="rId47"/>
          <a:stretch>
            <a:fillRect/>
          </a:stretch>
        </p:blipFill>
        <p:spPr>
          <a:xfrm>
            <a:off x="6153785" y="5266690"/>
            <a:ext cx="213360" cy="109855"/>
          </a:xfrm>
          <a:prstGeom prst="rect">
            <a:avLst/>
          </a:prstGeom>
        </p:spPr>
      </p:pic>
      <p:pic>
        <p:nvPicPr>
          <p:cNvPr id="153" name="Picture 152"/>
          <p:cNvPicPr/>
          <p:nvPr/>
        </p:nvPicPr>
        <p:blipFill>
          <a:blip r:embed="rId48"/>
          <a:stretch>
            <a:fillRect/>
          </a:stretch>
        </p:blipFill>
        <p:spPr>
          <a:xfrm>
            <a:off x="6684010" y="5273040"/>
            <a:ext cx="277495" cy="109855"/>
          </a:xfrm>
          <a:prstGeom prst="rect">
            <a:avLst/>
          </a:prstGeom>
        </p:spPr>
      </p:pic>
      <p:pic>
        <p:nvPicPr>
          <p:cNvPr id="155" name="Picture 154"/>
          <p:cNvPicPr/>
          <p:nvPr/>
        </p:nvPicPr>
        <p:blipFill>
          <a:blip r:embed="rId49"/>
          <a:stretch>
            <a:fillRect/>
          </a:stretch>
        </p:blipFill>
        <p:spPr>
          <a:xfrm>
            <a:off x="10979150" y="5342890"/>
            <a:ext cx="167640" cy="43180"/>
          </a:xfrm>
          <a:prstGeom prst="rect">
            <a:avLst/>
          </a:prstGeom>
        </p:spPr>
      </p:pic>
      <p:pic>
        <p:nvPicPr>
          <p:cNvPr id="157" name="Picture 156"/>
          <p:cNvPicPr/>
          <p:nvPr/>
        </p:nvPicPr>
        <p:blipFill>
          <a:blip r:embed="rId50"/>
          <a:stretch>
            <a:fillRect/>
          </a:stretch>
        </p:blipFill>
        <p:spPr>
          <a:xfrm>
            <a:off x="3587750" y="5239385"/>
            <a:ext cx="542290" cy="94615"/>
          </a:xfrm>
          <a:prstGeom prst="rect">
            <a:avLst/>
          </a:prstGeom>
        </p:spPr>
      </p:pic>
      <p:pic>
        <p:nvPicPr>
          <p:cNvPr id="167" name="Picture 166"/>
          <p:cNvPicPr/>
          <p:nvPr/>
        </p:nvPicPr>
        <p:blipFill>
          <a:blip r:embed="rId51"/>
          <a:stretch>
            <a:fillRect/>
          </a:stretch>
        </p:blipFill>
        <p:spPr>
          <a:xfrm>
            <a:off x="7964170" y="5809615"/>
            <a:ext cx="210820" cy="66675"/>
          </a:xfrm>
          <a:prstGeom prst="rect">
            <a:avLst/>
          </a:prstGeom>
        </p:spPr>
      </p:pic>
      <p:pic>
        <p:nvPicPr>
          <p:cNvPr id="170" name="Picture 169"/>
          <p:cNvPicPr/>
          <p:nvPr/>
        </p:nvPicPr>
        <p:blipFill>
          <a:blip r:embed="rId52"/>
          <a:stretch>
            <a:fillRect/>
          </a:stretch>
        </p:blipFill>
        <p:spPr>
          <a:xfrm>
            <a:off x="8558530" y="5782310"/>
            <a:ext cx="256540" cy="91440"/>
          </a:xfrm>
          <a:prstGeom prst="rect">
            <a:avLst/>
          </a:prstGeom>
        </p:spPr>
      </p:pic>
      <p:pic>
        <p:nvPicPr>
          <p:cNvPr id="176" name="Picture 175"/>
          <p:cNvPicPr/>
          <p:nvPr/>
        </p:nvPicPr>
        <p:blipFill>
          <a:blip r:embed="rId53"/>
          <a:stretch>
            <a:fillRect/>
          </a:stretch>
        </p:blipFill>
        <p:spPr>
          <a:xfrm>
            <a:off x="5315585" y="5812790"/>
            <a:ext cx="384175" cy="356235"/>
          </a:xfrm>
          <a:prstGeom prst="rect">
            <a:avLst/>
          </a:prstGeom>
        </p:spPr>
      </p:pic>
      <p:pic>
        <p:nvPicPr>
          <p:cNvPr id="178" name="Picture 177"/>
          <p:cNvPicPr/>
          <p:nvPr/>
        </p:nvPicPr>
        <p:blipFill>
          <a:blip r:embed="rId54"/>
          <a:stretch>
            <a:fillRect/>
          </a:stretch>
        </p:blipFill>
        <p:spPr>
          <a:xfrm>
            <a:off x="6019800" y="5809615"/>
            <a:ext cx="365760" cy="359410"/>
          </a:xfrm>
          <a:prstGeom prst="rect">
            <a:avLst/>
          </a:prstGeom>
        </p:spPr>
      </p:pic>
      <p:pic>
        <p:nvPicPr>
          <p:cNvPr id="180" name="Picture 179"/>
          <p:cNvPicPr/>
          <p:nvPr/>
        </p:nvPicPr>
        <p:blipFill>
          <a:blip r:embed="rId55"/>
          <a:stretch>
            <a:fillRect/>
          </a:stretch>
        </p:blipFill>
        <p:spPr>
          <a:xfrm>
            <a:off x="9150350" y="5772785"/>
            <a:ext cx="1511300" cy="91440"/>
          </a:xfrm>
          <a:prstGeom prst="rect">
            <a:avLst/>
          </a:prstGeom>
        </p:spPr>
      </p:pic>
      <p:pic>
        <p:nvPicPr>
          <p:cNvPr id="183" name="Picture 182"/>
          <p:cNvPicPr/>
          <p:nvPr/>
        </p:nvPicPr>
        <p:blipFill>
          <a:blip r:embed="rId56"/>
          <a:stretch>
            <a:fillRect/>
          </a:stretch>
        </p:blipFill>
        <p:spPr>
          <a:xfrm>
            <a:off x="11030585" y="5772785"/>
            <a:ext cx="253365" cy="64135"/>
          </a:xfrm>
          <a:prstGeom prst="rect">
            <a:avLst/>
          </a:prstGeom>
        </p:spPr>
      </p:pic>
      <p:sp>
        <p:nvSpPr>
          <p:cNvPr id="39" name="Text Placeholder 38"/>
          <p:cNvSpPr>
            <a:spLocks noGrp="1"/>
          </p:cNvSpPr>
          <p:nvPr>
            <p:ph type="body" idx="10"/>
          </p:nvPr>
        </p:nvSpPr>
        <p:spPr>
          <a:xfrm>
            <a:off x="883920" y="24130"/>
            <a:ext cx="11210290" cy="835660"/>
          </a:xfrm>
          <a:prstGeom prst="rect">
            <a:avLst/>
          </a:prstGeom>
          <a:noFill/>
          <a:ln w="0" cmpd="sng">
            <a:noFill/>
            <a:prstDash val="solid"/>
          </a:ln>
        </p:spPr>
        <p:txBody>
          <a:bodyPr vert="horz" lIns="0" tIns="532765" rIns="0" bIns="0" anchor="t"/>
          <a:lstStyle/>
          <a:p>
            <a:pPr marL="0" marR="0" indent="0" algn="ctr">
              <a:lnSpc>
                <a:spcPts val="2400"/>
              </a:lnSpc>
              <a:spcAft>
                <a:spcPts val="0"/>
              </a:spcAft>
            </a:pPr>
            <a:r>
              <a:rPr lang="en-US" sz="2050" b="1" spc="55">
                <a:solidFill>
                  <a:srgbClr val="000000"/>
                </a:solidFill>
                <a:latin typeface="Arial" panose="02020603050405020304" pitchFamily="2"/>
              </a:rPr>
              <a:t>Number of COVID-19 Deaths by County, Nebraska, March-May, 2020 (N = 83) </a:t>
            </a:r>
          </a:p>
        </p:txBody>
      </p:sp>
      <p:sp>
        <p:nvSpPr>
          <p:cNvPr id="40" name="Text Placeholder 39"/>
          <p:cNvSpPr>
            <a:spLocks noGrp="1"/>
          </p:cNvSpPr>
          <p:nvPr>
            <p:ph type="body" idx="10"/>
          </p:nvPr>
        </p:nvSpPr>
        <p:spPr>
          <a:xfrm>
            <a:off x="45720" y="859790"/>
            <a:ext cx="7345680" cy="337820"/>
          </a:xfrm>
          <a:prstGeom prst="rect">
            <a:avLst/>
          </a:prstGeom>
          <a:noFill/>
          <a:ln w="0" cmpd="sng">
            <a:noFill/>
            <a:prstDash val="solid"/>
          </a:ln>
        </p:spPr>
        <p:txBody>
          <a:bodyPr vert="horz" lIns="0" tIns="141605" rIns="0" bIns="0" anchor="t"/>
          <a:lstStyle/>
          <a:p>
            <a:pPr marL="0" marR="0" indent="0" algn="ctr">
              <a:lnSpc>
                <a:spcPts val="1600"/>
              </a:lnSpc>
              <a:spcAft>
                <a:spcPts val="5"/>
              </a:spcAft>
            </a:pPr>
            <a:r>
              <a:rPr lang="en-US" sz="1400" spc="50">
                <a:solidFill>
                  <a:srgbClr val="000000"/>
                </a:solidFill>
                <a:latin typeface="Arial" panose="02020603050405020304" pitchFamily="2"/>
              </a:rPr>
              <a:t>Date updated: 5/6/2020 8:02 AM </a:t>
            </a:r>
          </a:p>
        </p:txBody>
      </p:sp>
      <p:sp>
        <p:nvSpPr>
          <p:cNvPr id="42" name="Text Placeholder 41"/>
          <p:cNvSpPr>
            <a:spLocks noGrp="1"/>
          </p:cNvSpPr>
          <p:nvPr>
            <p:ph type="body" idx="10"/>
          </p:nvPr>
        </p:nvSpPr>
        <p:spPr>
          <a:xfrm>
            <a:off x="1466215" y="1593850"/>
            <a:ext cx="316865" cy="94615"/>
          </a:xfrm>
          <a:prstGeom prst="rect">
            <a:avLst/>
          </a:prstGeom>
          <a:noFill/>
          <a:ln w="0" cmpd="sng">
            <a:noFill/>
            <a:prstDash val="solid"/>
          </a:ln>
        </p:spPr>
        <p:txBody>
          <a:bodyPr vert="horz" lIns="0" tIns="0" rIns="0" bIns="0" anchor="t"/>
          <a:lstStyle/>
          <a:p>
            <a:pPr marL="0" marR="0" indent="0" algn="l">
              <a:lnSpc>
                <a:spcPts val="700"/>
              </a:lnSpc>
              <a:spcAft>
                <a:spcPts val="0"/>
              </a:spcAft>
            </a:pPr>
            <a:r>
              <a:rPr lang="en-US" sz="700" spc="-35">
                <a:solidFill>
                  <a:srgbClr val="000000"/>
                </a:solidFill>
                <a:latin typeface="Arial" panose="02020603050405020304" pitchFamily="2"/>
              </a:rPr>
              <a:t>Dawes </a:t>
            </a:r>
          </a:p>
        </p:txBody>
      </p:sp>
      <p:graphicFrame>
        <p:nvGraphicFramePr>
          <p:cNvPr id="46" name="Table 45"/>
          <p:cNvGraphicFramePr>
            <a:graphicFrameLocks noGrp="1"/>
          </p:cNvGraphicFramePr>
          <p:nvPr/>
        </p:nvGraphicFramePr>
        <p:xfrm>
          <a:off x="5855335" y="1210310"/>
          <a:ext cx="3323590" cy="749300"/>
        </p:xfrm>
        <a:graphic>
          <a:graphicData uri="http://schemas.openxmlformats.org/drawingml/2006/table">
            <a:tbl>
              <a:tblPr/>
              <a:tblGrid>
                <a:gridCol w="208280">
                  <a:extLst>
                    <a:ext uri="{9D8B030D-6E8A-4147-A177-3AD203B41FA5}">
                      <a16:colId xmlns:a16="http://schemas.microsoft.com/office/drawing/2014/main" val="20000"/>
                    </a:ext>
                  </a:extLst>
                </a:gridCol>
                <a:gridCol w="280035">
                  <a:extLst>
                    <a:ext uri="{9D8B030D-6E8A-4147-A177-3AD203B41FA5}">
                      <a16:colId xmlns:a16="http://schemas.microsoft.com/office/drawing/2014/main" val="20001"/>
                    </a:ext>
                  </a:extLst>
                </a:gridCol>
                <a:gridCol w="2835275">
                  <a:extLst>
                    <a:ext uri="{9D8B030D-6E8A-4147-A177-3AD203B41FA5}">
                      <a16:colId xmlns:a16="http://schemas.microsoft.com/office/drawing/2014/main" val="20002"/>
                    </a:ext>
                  </a:extLst>
                </a:gridCol>
              </a:tblGrid>
              <a:tr h="474980">
                <a:tc gridSpan="2">
                  <a:txBody>
                    <a:bodyPr/>
                    <a:lstStyle/>
                    <a:p>
                      <a:pPr marL="0" marR="0" indent="0" algn="ctr">
                        <a:lnSpc>
                          <a:spcPts val="800"/>
                        </a:lnSpc>
                        <a:spcBef>
                          <a:spcPts val="1430"/>
                        </a:spcBef>
                        <a:spcAft>
                          <a:spcPts val="1485"/>
                        </a:spcAft>
                      </a:pPr>
                      <a:r>
                        <a:rPr lang="en-US" sz="700" spc="0">
                          <a:solidFill>
                            <a:srgbClr val="000000"/>
                          </a:solidFill>
                          <a:latin typeface="Arial" panose="02020603050405020304" pitchFamily="2"/>
                        </a:rPr>
                        <a:t>Keya Paha </a:t>
                      </a:r>
                    </a:p>
                  </a:txBody>
                  <a:tcPr marL="0" marR="0" marT="0" marB="0" anchor="ctr">
                    <a:lnL w="0" cmpd="sng">
                      <a:noFill/>
                      <a:prstDash val="solid"/>
                    </a:lnL>
                    <a:lnR w="0" cmpd="sng">
                      <a:noFill/>
                      <a:prstDash val="solid"/>
                    </a:lnR>
                    <a:lnT w="0" cmpd="sng">
                      <a:noFill/>
                      <a:prstDash val="solid"/>
                    </a:lnT>
                    <a:lnB w="0" cmpd="sng">
                      <a:noFill/>
                      <a:prstDash val="solid"/>
                    </a:lnB>
                  </a:tcPr>
                </a:tc>
                <a:tc hMerge="1">
                  <a:txBody>
                    <a:bodyPr/>
                    <a:lstStyle/>
                    <a:p>
                      <a:endParaRPr/>
                    </a:p>
                  </a:txBody>
                  <a:tcPr/>
                </a:tc>
                <a:tc rowSpan="2">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a:txBody>
                    <a:bodyPr/>
                    <a:lstStyle/>
                    <a:p>
                      <a:endParaRPr/>
                    </a:p>
                  </a:txBody>
                  <a:tcPr marL="0" marR="0" marT="0" marB="0">
                    <a:lnL w="0" cmpd="sng">
                      <a:noFill/>
                      <a:prstDash val="solid"/>
                    </a:lnL>
                    <a:lnR w="0" cmpd="sng">
                      <a:noFill/>
                      <a:prstDash val="solid"/>
                    </a:lnR>
                    <a:lnT w="6350" cmpd="sng">
                      <a:solidFill>
                        <a:srgbClr val="000000"/>
                      </a:solidFill>
                      <a:prstDash val="solid"/>
                    </a:lnT>
                    <a:lnB w="0" cmpd="sng">
                      <a:noFill/>
                      <a:prstDash val="solid"/>
                    </a:lnB>
                  </a:tcPr>
                </a:tc>
                <a:tc vMerge="1">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47" name="Text Placeholder 46"/>
          <p:cNvSpPr>
            <a:spLocks noGrp="1"/>
          </p:cNvSpPr>
          <p:nvPr>
            <p:ph type="body" idx="10"/>
          </p:nvPr>
        </p:nvSpPr>
        <p:spPr>
          <a:xfrm>
            <a:off x="9165590" y="1781810"/>
            <a:ext cx="339725" cy="95885"/>
          </a:xfrm>
          <a:prstGeom prst="rect">
            <a:avLst/>
          </a:prstGeom>
          <a:noFill/>
          <a:ln w="0" cmpd="sng">
            <a:noFill/>
            <a:prstDash val="solid"/>
          </a:ln>
        </p:spPr>
        <p:txBody>
          <a:bodyPr vert="horz" lIns="0" tIns="635" rIns="0" bIns="0" anchor="t"/>
          <a:lstStyle/>
          <a:p>
            <a:pPr marL="0" marR="0" indent="0" algn="l">
              <a:lnSpc>
                <a:spcPts val="700"/>
              </a:lnSpc>
              <a:spcAft>
                <a:spcPts val="0"/>
              </a:spcAft>
            </a:pPr>
            <a:r>
              <a:rPr lang="en-US" sz="700" spc="35">
                <a:solidFill>
                  <a:srgbClr val="000000"/>
                </a:solidFill>
                <a:latin typeface="Arial" panose="02020603050405020304" pitchFamily="2"/>
              </a:rPr>
              <a:t>Cedar </a:t>
            </a:r>
          </a:p>
        </p:txBody>
      </p:sp>
      <p:graphicFrame>
        <p:nvGraphicFramePr>
          <p:cNvPr id="49" name="Table 48"/>
          <p:cNvGraphicFramePr>
            <a:graphicFrameLocks noGrp="1"/>
          </p:cNvGraphicFramePr>
          <p:nvPr/>
        </p:nvGraphicFramePr>
        <p:xfrm>
          <a:off x="8354695" y="1740535"/>
          <a:ext cx="810895" cy="274320"/>
        </p:xfrm>
        <a:graphic>
          <a:graphicData uri="http://schemas.openxmlformats.org/drawingml/2006/table">
            <a:tbl>
              <a:tblPr/>
              <a:tblGrid>
                <a:gridCol w="240665">
                  <a:extLst>
                    <a:ext uri="{9D8B030D-6E8A-4147-A177-3AD203B41FA5}">
                      <a16:colId xmlns:a16="http://schemas.microsoft.com/office/drawing/2014/main" val="20000"/>
                    </a:ext>
                  </a:extLst>
                </a:gridCol>
                <a:gridCol w="570230">
                  <a:extLst>
                    <a:ext uri="{9D8B030D-6E8A-4147-A177-3AD203B41FA5}">
                      <a16:colId xmlns:a16="http://schemas.microsoft.com/office/drawing/2014/main" val="20001"/>
                    </a:ext>
                  </a:extLst>
                </a:gridCol>
              </a:tblGrid>
              <a:tr h="97790">
                <a:tc>
                  <a:txBody>
                    <a:bodyPr/>
                    <a:lstStyle/>
                    <a:p>
                      <a:pPr marL="0" marR="0" indent="0" algn="ctr">
                        <a:lnSpc>
                          <a:spcPts val="700"/>
                        </a:lnSpc>
                        <a:spcBef>
                          <a:spcPts val="0"/>
                        </a:spcBef>
                        <a:spcAft>
                          <a:spcPts val="0"/>
                        </a:spcAft>
                      </a:pPr>
                      <a:r>
                        <a:rPr lang="en-US" sz="700" spc="0">
                          <a:solidFill>
                            <a:srgbClr val="000000"/>
                          </a:solidFill>
                          <a:latin typeface="Arial" panose="02020603050405020304" pitchFamily="2"/>
                        </a:rPr>
                        <a:t>Knox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sp>
        <p:nvSpPr>
          <p:cNvPr id="50" name="Text Placeholder 49"/>
          <p:cNvSpPr>
            <a:spLocks noGrp="1"/>
          </p:cNvSpPr>
          <p:nvPr>
            <p:ph type="body" idx="10"/>
          </p:nvPr>
        </p:nvSpPr>
        <p:spPr>
          <a:xfrm>
            <a:off x="9714230" y="1824355"/>
            <a:ext cx="312420" cy="86995"/>
          </a:xfrm>
          <a:prstGeom prst="rect">
            <a:avLst/>
          </a:prstGeom>
          <a:noFill/>
          <a:ln w="0" cmpd="sng">
            <a:noFill/>
            <a:prstDash val="solid"/>
          </a:ln>
        </p:spPr>
        <p:txBody>
          <a:bodyPr vert="horz" lIns="0" tIns="1270" rIns="0" bIns="0" anchor="t"/>
          <a:lstStyle/>
          <a:p>
            <a:pPr marL="0" marR="0" indent="0" algn="l">
              <a:lnSpc>
                <a:spcPts val="700"/>
              </a:lnSpc>
              <a:spcAft>
                <a:spcPts val="0"/>
              </a:spcAft>
            </a:pPr>
            <a:r>
              <a:rPr lang="en-US" sz="700" spc="15">
                <a:solidFill>
                  <a:srgbClr val="000000"/>
                </a:solidFill>
                <a:latin typeface="Arial" panose="02020603050405020304" pitchFamily="2"/>
              </a:rPr>
              <a:t>Dixon </a:t>
            </a:r>
          </a:p>
        </p:txBody>
      </p:sp>
      <p:sp>
        <p:nvSpPr>
          <p:cNvPr id="51" name="Text Placeholder 50"/>
          <p:cNvSpPr>
            <a:spLocks noGrp="1"/>
          </p:cNvSpPr>
          <p:nvPr>
            <p:ph type="body" idx="10"/>
          </p:nvPr>
        </p:nvSpPr>
        <p:spPr>
          <a:xfrm>
            <a:off x="2355850" y="1979930"/>
            <a:ext cx="393700" cy="95885"/>
          </a:xfrm>
          <a:prstGeom prst="rect">
            <a:avLst/>
          </a:prstGeom>
          <a:noFill/>
          <a:ln w="0" cmpd="sng">
            <a:noFill/>
            <a:prstDash val="solid"/>
          </a:ln>
        </p:spPr>
        <p:txBody>
          <a:bodyPr vert="horz" lIns="0" tIns="635" rIns="0" bIns="0" anchor="t"/>
          <a:lstStyle/>
          <a:p>
            <a:pPr marL="0" marR="0" indent="0" algn="l">
              <a:lnSpc>
                <a:spcPts val="700"/>
              </a:lnSpc>
              <a:spcAft>
                <a:spcPts val="0"/>
              </a:spcAft>
            </a:pPr>
            <a:r>
              <a:rPr lang="en-US" sz="700" spc="-25">
                <a:solidFill>
                  <a:srgbClr val="000000"/>
                </a:solidFill>
                <a:latin typeface="Arial" panose="02020603050405020304" pitchFamily="2"/>
              </a:rPr>
              <a:t>Sheridan </a:t>
            </a:r>
          </a:p>
        </p:txBody>
      </p:sp>
      <p:sp>
        <p:nvSpPr>
          <p:cNvPr id="52" name="Text Placeholder 51"/>
          <p:cNvSpPr>
            <a:spLocks noGrp="1"/>
          </p:cNvSpPr>
          <p:nvPr>
            <p:ph type="body" idx="10"/>
          </p:nvPr>
        </p:nvSpPr>
        <p:spPr>
          <a:xfrm>
            <a:off x="4108450" y="1957070"/>
            <a:ext cx="299085" cy="85090"/>
          </a:xfrm>
          <a:prstGeom prst="rect">
            <a:avLst/>
          </a:prstGeom>
          <a:noFill/>
          <a:ln w="0" cmpd="sng">
            <a:noFill/>
            <a:prstDash val="solid"/>
          </a:ln>
        </p:spPr>
        <p:txBody>
          <a:bodyPr vert="horz" lIns="0" tIns="0" rIns="0" bIns="0" anchor="t"/>
          <a:lstStyle/>
          <a:p>
            <a:pPr marL="0" marR="0" indent="0" algn="l">
              <a:lnSpc>
                <a:spcPts val="600"/>
              </a:lnSpc>
              <a:spcAft>
                <a:spcPts val="0"/>
              </a:spcAft>
            </a:pPr>
            <a:r>
              <a:rPr lang="en-US" sz="700" spc="-40">
                <a:solidFill>
                  <a:srgbClr val="000000"/>
                </a:solidFill>
                <a:latin typeface="Arial" panose="02020603050405020304" pitchFamily="2"/>
              </a:rPr>
              <a:t>Cherry </a:t>
            </a:r>
          </a:p>
        </p:txBody>
      </p:sp>
      <p:sp>
        <p:nvSpPr>
          <p:cNvPr id="57" name="Text Placeholder 56"/>
          <p:cNvSpPr>
            <a:spLocks noGrp="1"/>
          </p:cNvSpPr>
          <p:nvPr>
            <p:ph type="body" idx="10"/>
          </p:nvPr>
        </p:nvSpPr>
        <p:spPr>
          <a:xfrm>
            <a:off x="7174865" y="2063750"/>
            <a:ext cx="194945" cy="88265"/>
          </a:xfrm>
          <a:prstGeom prst="rect">
            <a:avLst/>
          </a:prstGeom>
          <a:noFill/>
          <a:ln w="0" cmpd="sng">
            <a:noFill/>
            <a:prstDash val="solid"/>
          </a:ln>
        </p:spPr>
        <p:txBody>
          <a:bodyPr vert="horz" lIns="0" tIns="0" rIns="0" bIns="0" anchor="t"/>
          <a:lstStyle/>
          <a:p>
            <a:pPr marL="0" marR="0" indent="0" algn="l">
              <a:lnSpc>
                <a:spcPts val="700"/>
              </a:lnSpc>
              <a:spcAft>
                <a:spcPts val="0"/>
              </a:spcAft>
            </a:pPr>
            <a:r>
              <a:rPr lang="en-US" sz="700" spc="-55">
                <a:solidFill>
                  <a:srgbClr val="000000"/>
                </a:solidFill>
                <a:latin typeface="Arial" panose="02020603050405020304" pitchFamily="2"/>
              </a:rPr>
              <a:t>Holt </a:t>
            </a:r>
          </a:p>
        </p:txBody>
      </p:sp>
      <p:sp>
        <p:nvSpPr>
          <p:cNvPr id="58" name="Text Placeholder 57"/>
          <p:cNvSpPr>
            <a:spLocks noGrp="1"/>
          </p:cNvSpPr>
          <p:nvPr>
            <p:ph type="body" idx="10"/>
          </p:nvPr>
        </p:nvSpPr>
        <p:spPr>
          <a:xfrm>
            <a:off x="10082530" y="2008505"/>
            <a:ext cx="302260" cy="210185"/>
          </a:xfrm>
          <a:prstGeom prst="rect">
            <a:avLst/>
          </a:prstGeom>
          <a:solidFill>
            <a:srgbClr val="FCCB8C"/>
          </a:solidFill>
          <a:ln w="0" cmpd="sng">
            <a:noFill/>
            <a:prstDash val="solid"/>
          </a:ln>
        </p:spPr>
        <p:txBody>
          <a:bodyPr vert="horz" lIns="0" tIns="0" rIns="0" bIns="0" anchor="t"/>
          <a:lstStyle/>
          <a:p>
            <a:pPr marL="0" marR="0" indent="0" algn="l">
              <a:lnSpc>
                <a:spcPts val="700"/>
              </a:lnSpc>
              <a:spcAft>
                <a:spcPts val="0"/>
              </a:spcAft>
            </a:pPr>
            <a:r>
              <a:rPr lang="en-US" sz="700" spc="-55">
                <a:solidFill>
                  <a:srgbClr val="5E3D14"/>
                </a:solidFill>
                <a:latin typeface="Arial" panose="02020603050405020304" pitchFamily="2"/>
              </a:rPr>
              <a:t>Dakota </a:t>
            </a:r>
          </a:p>
          <a:p>
            <a:pPr marL="0" marR="0" indent="0" algn="l">
              <a:lnSpc>
                <a:spcPts val="800"/>
              </a:lnSpc>
              <a:spcBef>
                <a:spcPts val="135"/>
              </a:spcBef>
              <a:spcAft>
                <a:spcPts val="0"/>
              </a:spcAft>
            </a:pPr>
            <a:r>
              <a:rPr lang="en-US" sz="900" b="1" spc="0">
                <a:solidFill>
                  <a:srgbClr val="000000"/>
                </a:solidFill>
                <a:latin typeface="Arial" panose="02020603050405020304" pitchFamily="2"/>
              </a:rPr>
              <a:t>2 </a:t>
            </a:r>
          </a:p>
        </p:txBody>
      </p:sp>
      <p:sp>
        <p:nvSpPr>
          <p:cNvPr id="61" name="Text Placeholder 60"/>
          <p:cNvSpPr>
            <a:spLocks noGrp="1"/>
          </p:cNvSpPr>
          <p:nvPr>
            <p:ph type="body" idx="10"/>
          </p:nvPr>
        </p:nvSpPr>
        <p:spPr>
          <a:xfrm>
            <a:off x="8714105" y="2330450"/>
            <a:ext cx="292735" cy="89535"/>
          </a:xfrm>
          <a:prstGeom prst="rect">
            <a:avLst/>
          </a:prstGeom>
          <a:noFill/>
          <a:ln w="0" cmpd="sng">
            <a:noFill/>
            <a:prstDash val="solid"/>
          </a:ln>
        </p:spPr>
        <p:txBody>
          <a:bodyPr vert="horz" lIns="0" tIns="635" rIns="0" bIns="0" anchor="t"/>
          <a:lstStyle/>
          <a:p>
            <a:pPr marL="0" marR="0" indent="0" algn="l">
              <a:lnSpc>
                <a:spcPts val="700"/>
              </a:lnSpc>
              <a:spcAft>
                <a:spcPts val="0"/>
              </a:spcAft>
            </a:pPr>
            <a:r>
              <a:rPr lang="en-US" sz="700" spc="-35">
                <a:solidFill>
                  <a:srgbClr val="000000"/>
                </a:solidFill>
                <a:latin typeface="Arial" panose="02020603050405020304" pitchFamily="2"/>
              </a:rPr>
              <a:t>Pierce </a:t>
            </a:r>
          </a:p>
        </p:txBody>
      </p:sp>
      <p:sp>
        <p:nvSpPr>
          <p:cNvPr id="62" name="Text Placeholder 61"/>
          <p:cNvSpPr>
            <a:spLocks noGrp="1"/>
          </p:cNvSpPr>
          <p:nvPr>
            <p:ph type="body" idx="10"/>
          </p:nvPr>
        </p:nvSpPr>
        <p:spPr>
          <a:xfrm>
            <a:off x="614045" y="1204595"/>
            <a:ext cx="537845" cy="843280"/>
          </a:xfrm>
          <a:prstGeom prst="rect">
            <a:avLst/>
          </a:prstGeom>
          <a:noFill/>
          <a:ln w="0" cmpd="sng">
            <a:noFill/>
            <a:prstDash val="solid"/>
          </a:ln>
        </p:spPr>
        <p:txBody>
          <a:bodyPr vert="horz" lIns="0" tIns="742315" rIns="0" bIns="0" anchor="t"/>
          <a:lstStyle/>
          <a:p>
            <a:pPr marL="0" marR="0" indent="0" algn="l">
              <a:lnSpc>
                <a:spcPts val="700"/>
              </a:lnSpc>
              <a:spcAft>
                <a:spcPts val="0"/>
              </a:spcAft>
            </a:pPr>
            <a:r>
              <a:rPr lang="en-US" sz="700" spc="125">
                <a:solidFill>
                  <a:srgbClr val="000000"/>
                </a:solidFill>
                <a:latin typeface="Arial" panose="02020603050405020304" pitchFamily="2"/>
              </a:rPr>
              <a:t>Sioux </a:t>
            </a:r>
          </a:p>
        </p:txBody>
      </p:sp>
      <p:graphicFrame>
        <p:nvGraphicFramePr>
          <p:cNvPr id="64" name="Table 63"/>
          <p:cNvGraphicFramePr>
            <a:graphicFrameLocks noGrp="1"/>
          </p:cNvGraphicFramePr>
          <p:nvPr/>
        </p:nvGraphicFramePr>
        <p:xfrm>
          <a:off x="5666105" y="2130425"/>
          <a:ext cx="895985" cy="274320"/>
        </p:xfrm>
        <a:graphic>
          <a:graphicData uri="http://schemas.openxmlformats.org/drawingml/2006/table">
            <a:tbl>
              <a:tblPr/>
              <a:tblGrid>
                <a:gridCol w="289560">
                  <a:extLst>
                    <a:ext uri="{9D8B030D-6E8A-4147-A177-3AD203B41FA5}">
                      <a16:colId xmlns:a16="http://schemas.microsoft.com/office/drawing/2014/main" val="20000"/>
                    </a:ext>
                  </a:extLst>
                </a:gridCol>
                <a:gridCol w="368935">
                  <a:extLst>
                    <a:ext uri="{9D8B030D-6E8A-4147-A177-3AD203B41FA5}">
                      <a16:colId xmlns:a16="http://schemas.microsoft.com/office/drawing/2014/main" val="20001"/>
                    </a:ext>
                  </a:extLst>
                </a:gridCol>
                <a:gridCol w="237490">
                  <a:extLst>
                    <a:ext uri="{9D8B030D-6E8A-4147-A177-3AD203B41FA5}">
                      <a16:colId xmlns:a16="http://schemas.microsoft.com/office/drawing/2014/main" val="20002"/>
                    </a:ext>
                  </a:extLst>
                </a:gridCol>
              </a:tblGrid>
              <a:tr h="97790">
                <a:tc>
                  <a:txBody>
                    <a:bodyPr/>
                    <a:lstStyle/>
                    <a:p>
                      <a:pPr marL="0" marR="0" indent="0" algn="ctr">
                        <a:lnSpc>
                          <a:spcPts val="700"/>
                        </a:lnSpc>
                        <a:spcBef>
                          <a:spcPts val="0"/>
                        </a:spcBef>
                        <a:spcAft>
                          <a:spcPts val="0"/>
                        </a:spcAft>
                      </a:pPr>
                      <a:r>
                        <a:rPr lang="en-US" sz="700" spc="0">
                          <a:solidFill>
                            <a:srgbClr val="000000"/>
                          </a:solidFill>
                          <a:latin typeface="Arial" panose="02020603050405020304" pitchFamily="2"/>
                        </a:rPr>
                        <a:t>Brown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0" indent="0" algn="ctr">
                        <a:lnSpc>
                          <a:spcPts val="600"/>
                        </a:lnSpc>
                        <a:spcBef>
                          <a:spcPts val="0"/>
                        </a:spcBef>
                        <a:spcAft>
                          <a:spcPts val="0"/>
                        </a:spcAft>
                      </a:pPr>
                      <a:r>
                        <a:rPr lang="en-US" sz="700" spc="0">
                          <a:solidFill>
                            <a:srgbClr val="000000"/>
                          </a:solidFill>
                          <a:latin typeface="Arial" panose="02020603050405020304" pitchFamily="2"/>
                        </a:rPr>
                        <a:t>Rock </a:t>
                      </a:r>
                    </a:p>
                  </a:txBody>
                  <a:tcPr marL="0" marR="0" marT="0" marB="0" anchor="ctr">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sp>
        <p:nvSpPr>
          <p:cNvPr id="69" name="Text Placeholder 68"/>
          <p:cNvSpPr>
            <a:spLocks noGrp="1"/>
          </p:cNvSpPr>
          <p:nvPr>
            <p:ph type="body" idx="10"/>
          </p:nvPr>
        </p:nvSpPr>
        <p:spPr>
          <a:xfrm>
            <a:off x="1481455" y="2426335"/>
            <a:ext cx="381000" cy="88265"/>
          </a:xfrm>
          <a:prstGeom prst="rect">
            <a:avLst/>
          </a:prstGeom>
          <a:noFill/>
          <a:ln w="0" cmpd="sng">
            <a:noFill/>
            <a:prstDash val="solid"/>
          </a:ln>
        </p:spPr>
        <p:txBody>
          <a:bodyPr vert="horz" lIns="0" tIns="0" rIns="0" bIns="0" anchor="t"/>
          <a:lstStyle/>
          <a:p>
            <a:pPr marL="0" marR="0" indent="0" algn="l">
              <a:lnSpc>
                <a:spcPts val="700"/>
              </a:lnSpc>
              <a:spcAft>
                <a:spcPts val="0"/>
              </a:spcAft>
            </a:pPr>
            <a:r>
              <a:rPr lang="en-US" sz="700" spc="-55">
                <a:solidFill>
                  <a:srgbClr val="000000"/>
                </a:solidFill>
                <a:latin typeface="Arial" panose="02020603050405020304" pitchFamily="2"/>
              </a:rPr>
              <a:t>Box Butte  </a:t>
            </a:r>
          </a:p>
        </p:txBody>
      </p:sp>
      <p:sp>
        <p:nvSpPr>
          <p:cNvPr id="70" name="Text Placeholder 69"/>
          <p:cNvSpPr>
            <a:spLocks noGrp="1"/>
          </p:cNvSpPr>
          <p:nvPr>
            <p:ph type="body" idx="10"/>
          </p:nvPr>
        </p:nvSpPr>
        <p:spPr>
          <a:xfrm>
            <a:off x="8083550" y="2480945"/>
            <a:ext cx="362585" cy="10096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en-US" sz="700" spc="-40">
                <a:solidFill>
                  <a:srgbClr val="000000"/>
                </a:solidFill>
                <a:latin typeface="Arial" panose="02020603050405020304" pitchFamily="2"/>
              </a:rPr>
              <a:t>Antelope  </a:t>
            </a:r>
          </a:p>
        </p:txBody>
      </p:sp>
      <p:sp>
        <p:nvSpPr>
          <p:cNvPr id="71" name="Text Placeholder 70"/>
          <p:cNvSpPr>
            <a:spLocks noGrp="1"/>
          </p:cNvSpPr>
          <p:nvPr>
            <p:ph type="body" idx="10"/>
          </p:nvPr>
        </p:nvSpPr>
        <p:spPr>
          <a:xfrm>
            <a:off x="9342120" y="2426335"/>
            <a:ext cx="277495" cy="97155"/>
          </a:xfrm>
          <a:prstGeom prst="rect">
            <a:avLst/>
          </a:prstGeom>
          <a:noFill/>
          <a:ln w="0" cmpd="sng">
            <a:noFill/>
            <a:prstDash val="solid"/>
          </a:ln>
        </p:spPr>
        <p:txBody>
          <a:bodyPr vert="horz" lIns="0" tIns="0" rIns="0" bIns="0" anchor="t"/>
          <a:lstStyle/>
          <a:p>
            <a:pPr marL="0" marR="0" indent="0" algn="l">
              <a:lnSpc>
                <a:spcPts val="700"/>
              </a:lnSpc>
              <a:spcAft>
                <a:spcPts val="0"/>
              </a:spcAft>
            </a:pPr>
            <a:r>
              <a:rPr lang="en-US" sz="700" spc="-75">
                <a:solidFill>
                  <a:srgbClr val="000000"/>
                </a:solidFill>
                <a:latin typeface="Arial" panose="02020603050405020304" pitchFamily="2"/>
              </a:rPr>
              <a:t>Wayne  </a:t>
            </a:r>
          </a:p>
        </p:txBody>
      </p:sp>
      <p:sp>
        <p:nvSpPr>
          <p:cNvPr id="72" name="Text Placeholder 71"/>
          <p:cNvSpPr>
            <a:spLocks noGrp="1"/>
          </p:cNvSpPr>
          <p:nvPr>
            <p:ph type="body" idx="10"/>
          </p:nvPr>
        </p:nvSpPr>
        <p:spPr>
          <a:xfrm>
            <a:off x="10107295" y="2472055"/>
            <a:ext cx="359410"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en-US" sz="700" spc="-50">
                <a:solidFill>
                  <a:srgbClr val="000000"/>
                </a:solidFill>
                <a:latin typeface="Arial" panose="02020603050405020304" pitchFamily="2"/>
              </a:rPr>
              <a:t>Thurston </a:t>
            </a:r>
          </a:p>
        </p:txBody>
      </p:sp>
      <p:sp>
        <p:nvSpPr>
          <p:cNvPr id="75" name="Text Placeholder 74"/>
          <p:cNvSpPr>
            <a:spLocks noGrp="1"/>
          </p:cNvSpPr>
          <p:nvPr>
            <p:ph type="body" idx="10"/>
          </p:nvPr>
        </p:nvSpPr>
        <p:spPr>
          <a:xfrm>
            <a:off x="3270250" y="2968625"/>
            <a:ext cx="265430" cy="70485"/>
          </a:xfrm>
          <a:prstGeom prst="rect">
            <a:avLst/>
          </a:prstGeom>
          <a:noFill/>
          <a:ln w="0" cmpd="sng">
            <a:noFill/>
            <a:prstDash val="solid"/>
          </a:ln>
        </p:spPr>
        <p:txBody>
          <a:bodyPr vert="horz" lIns="0" tIns="0" rIns="0" bIns="0" anchor="t"/>
          <a:lstStyle/>
          <a:p>
            <a:pPr marL="0" marR="0" indent="0" algn="l">
              <a:lnSpc>
                <a:spcPts val="500"/>
              </a:lnSpc>
              <a:spcAft>
                <a:spcPts val="0"/>
              </a:spcAft>
            </a:pPr>
            <a:r>
              <a:rPr lang="en-US" sz="700" spc="-35">
                <a:solidFill>
                  <a:srgbClr val="000000"/>
                </a:solidFill>
                <a:latin typeface="Arial" panose="02020603050405020304" pitchFamily="2"/>
              </a:rPr>
              <a:t>Grant </a:t>
            </a:r>
          </a:p>
        </p:txBody>
      </p:sp>
      <p:sp>
        <p:nvSpPr>
          <p:cNvPr id="76" name="Text Placeholder 75"/>
          <p:cNvSpPr>
            <a:spLocks noGrp="1"/>
          </p:cNvSpPr>
          <p:nvPr>
            <p:ph type="body" idx="10"/>
          </p:nvPr>
        </p:nvSpPr>
        <p:spPr>
          <a:xfrm>
            <a:off x="5611495" y="2990215"/>
            <a:ext cx="289560" cy="69850"/>
          </a:xfrm>
          <a:prstGeom prst="rect">
            <a:avLst/>
          </a:prstGeom>
          <a:noFill/>
          <a:ln w="0" cmpd="sng">
            <a:noFill/>
            <a:prstDash val="solid"/>
          </a:ln>
        </p:spPr>
        <p:txBody>
          <a:bodyPr vert="horz" lIns="0" tIns="0" rIns="0" bIns="0" anchor="t"/>
          <a:lstStyle/>
          <a:p>
            <a:pPr marL="0" marR="0" indent="0" algn="l">
              <a:lnSpc>
                <a:spcPts val="500"/>
              </a:lnSpc>
              <a:spcAft>
                <a:spcPts val="0"/>
              </a:spcAft>
            </a:pPr>
            <a:r>
              <a:rPr lang="en-US" sz="700" spc="-30">
                <a:solidFill>
                  <a:srgbClr val="000000"/>
                </a:solidFill>
                <a:latin typeface="Arial" panose="02020603050405020304" pitchFamily="2"/>
              </a:rPr>
              <a:t>Blaine </a:t>
            </a:r>
          </a:p>
        </p:txBody>
      </p:sp>
      <p:sp>
        <p:nvSpPr>
          <p:cNvPr id="77" name="Text Placeholder 76"/>
          <p:cNvSpPr>
            <a:spLocks noGrp="1"/>
          </p:cNvSpPr>
          <p:nvPr>
            <p:ph type="body" idx="10"/>
          </p:nvPr>
        </p:nvSpPr>
        <p:spPr>
          <a:xfrm>
            <a:off x="362585" y="2787015"/>
            <a:ext cx="789305" cy="303530"/>
          </a:xfrm>
          <a:prstGeom prst="rect">
            <a:avLst/>
          </a:prstGeom>
          <a:noFill/>
          <a:ln w="0" cmpd="sng">
            <a:noFill/>
            <a:prstDash val="solid"/>
          </a:ln>
        </p:spPr>
        <p:txBody>
          <a:bodyPr vert="horz" lIns="0" tIns="202565" rIns="0" bIns="0" anchor="t"/>
          <a:lstStyle/>
          <a:p>
            <a:pPr marL="182880" marR="0" indent="0" algn="l">
              <a:lnSpc>
                <a:spcPts val="700"/>
              </a:lnSpc>
              <a:spcAft>
                <a:spcPts val="0"/>
              </a:spcAft>
            </a:pPr>
            <a:r>
              <a:rPr lang="en-US" sz="700" spc="20">
                <a:solidFill>
                  <a:srgbClr val="000000"/>
                </a:solidFill>
                <a:latin typeface="Arial" panose="02020603050405020304" pitchFamily="2"/>
              </a:rPr>
              <a:t>Scotts Bluff </a:t>
            </a:r>
          </a:p>
        </p:txBody>
      </p:sp>
      <p:sp>
        <p:nvSpPr>
          <p:cNvPr id="80" name="Text Placeholder 79"/>
          <p:cNvSpPr>
            <a:spLocks noGrp="1"/>
          </p:cNvSpPr>
          <p:nvPr>
            <p:ph type="body" idx="10"/>
          </p:nvPr>
        </p:nvSpPr>
        <p:spPr>
          <a:xfrm>
            <a:off x="4043680" y="2944495"/>
            <a:ext cx="287655" cy="94615"/>
          </a:xfrm>
          <a:prstGeom prst="rect">
            <a:avLst/>
          </a:prstGeom>
          <a:noFill/>
          <a:ln w="0" cmpd="sng">
            <a:noFill/>
            <a:prstDash val="solid"/>
          </a:ln>
        </p:spPr>
        <p:txBody>
          <a:bodyPr vert="horz" lIns="0" tIns="0" rIns="0" bIns="0" anchor="t"/>
          <a:lstStyle/>
          <a:p>
            <a:pPr marL="0" marR="0" indent="0" algn="l">
              <a:lnSpc>
                <a:spcPts val="700"/>
              </a:lnSpc>
              <a:spcAft>
                <a:spcPts val="0"/>
              </a:spcAft>
            </a:pPr>
            <a:r>
              <a:rPr lang="en-US" sz="700" spc="-70">
                <a:solidFill>
                  <a:srgbClr val="000000"/>
                </a:solidFill>
                <a:latin typeface="Arial" panose="02020603050405020304" pitchFamily="2"/>
              </a:rPr>
              <a:t>Hooker  </a:t>
            </a:r>
          </a:p>
        </p:txBody>
      </p:sp>
      <p:sp>
        <p:nvSpPr>
          <p:cNvPr id="81" name="Text Placeholder 80"/>
          <p:cNvSpPr>
            <a:spLocks noGrp="1"/>
          </p:cNvSpPr>
          <p:nvPr>
            <p:ph type="body" idx="10"/>
          </p:nvPr>
        </p:nvSpPr>
        <p:spPr>
          <a:xfrm>
            <a:off x="4843145" y="2974975"/>
            <a:ext cx="316865" cy="85090"/>
          </a:xfrm>
          <a:prstGeom prst="rect">
            <a:avLst/>
          </a:prstGeom>
          <a:noFill/>
          <a:ln w="0" cmpd="sng">
            <a:noFill/>
            <a:prstDash val="solid"/>
          </a:ln>
        </p:spPr>
        <p:txBody>
          <a:bodyPr vert="horz" lIns="0" tIns="0" rIns="0" bIns="0" anchor="t"/>
          <a:lstStyle/>
          <a:p>
            <a:pPr marL="0" marR="0" indent="0" algn="l">
              <a:lnSpc>
                <a:spcPts val="600"/>
              </a:lnSpc>
              <a:spcAft>
                <a:spcPts val="0"/>
              </a:spcAft>
            </a:pPr>
            <a:r>
              <a:rPr lang="en-US" sz="700" spc="-80">
                <a:solidFill>
                  <a:srgbClr val="000000"/>
                </a:solidFill>
                <a:latin typeface="Arial" panose="02020603050405020304" pitchFamily="2"/>
              </a:rPr>
              <a:t>Thomas </a:t>
            </a:r>
          </a:p>
        </p:txBody>
      </p:sp>
      <p:sp>
        <p:nvSpPr>
          <p:cNvPr id="86" name="Text Placeholder 85"/>
          <p:cNvSpPr>
            <a:spLocks noGrp="1"/>
          </p:cNvSpPr>
          <p:nvPr>
            <p:ph type="body" idx="10"/>
          </p:nvPr>
        </p:nvSpPr>
        <p:spPr>
          <a:xfrm>
            <a:off x="6861175" y="2944495"/>
            <a:ext cx="344170" cy="10350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en-US" sz="700" spc="-30">
                <a:solidFill>
                  <a:srgbClr val="000000"/>
                </a:solidFill>
                <a:latin typeface="Arial" panose="02020603050405020304" pitchFamily="2"/>
              </a:rPr>
              <a:t>Garfield  </a:t>
            </a:r>
          </a:p>
        </p:txBody>
      </p:sp>
      <p:sp>
        <p:nvSpPr>
          <p:cNvPr id="87" name="Text Placeholder 86"/>
          <p:cNvSpPr>
            <a:spLocks noGrp="1"/>
          </p:cNvSpPr>
          <p:nvPr>
            <p:ph type="body" idx="10"/>
          </p:nvPr>
        </p:nvSpPr>
        <p:spPr>
          <a:xfrm>
            <a:off x="7525385" y="2965450"/>
            <a:ext cx="344805" cy="82550"/>
          </a:xfrm>
          <a:prstGeom prst="rect">
            <a:avLst/>
          </a:prstGeom>
          <a:noFill/>
          <a:ln w="0" cmpd="sng">
            <a:noFill/>
            <a:prstDash val="solid"/>
          </a:ln>
        </p:spPr>
        <p:txBody>
          <a:bodyPr vert="horz" lIns="0" tIns="0" rIns="0" bIns="0" anchor="t"/>
          <a:lstStyle/>
          <a:p>
            <a:pPr marL="0" marR="0" indent="0" algn="l">
              <a:lnSpc>
                <a:spcPts val="600"/>
              </a:lnSpc>
              <a:spcAft>
                <a:spcPts val="0"/>
              </a:spcAft>
            </a:pPr>
            <a:r>
              <a:rPr lang="en-US" sz="700" spc="-50">
                <a:solidFill>
                  <a:srgbClr val="000000"/>
                </a:solidFill>
                <a:latin typeface="Arial" panose="02020603050405020304" pitchFamily="2"/>
              </a:rPr>
              <a:t>Wheeler </a:t>
            </a:r>
          </a:p>
        </p:txBody>
      </p:sp>
      <p:sp>
        <p:nvSpPr>
          <p:cNvPr id="90" name="Text Placeholder 89"/>
          <p:cNvSpPr>
            <a:spLocks noGrp="1"/>
          </p:cNvSpPr>
          <p:nvPr>
            <p:ph type="body" idx="10"/>
          </p:nvPr>
        </p:nvSpPr>
        <p:spPr>
          <a:xfrm>
            <a:off x="9250680" y="2898775"/>
            <a:ext cx="353695" cy="94615"/>
          </a:xfrm>
          <a:prstGeom prst="rect">
            <a:avLst/>
          </a:prstGeom>
          <a:noFill/>
          <a:ln w="0" cmpd="sng">
            <a:noFill/>
            <a:prstDash val="solid"/>
          </a:ln>
        </p:spPr>
        <p:txBody>
          <a:bodyPr vert="horz" lIns="0" tIns="0" rIns="0" bIns="0" anchor="t"/>
          <a:lstStyle/>
          <a:p>
            <a:pPr marL="0" marR="0" indent="0" algn="l">
              <a:lnSpc>
                <a:spcPts val="700"/>
              </a:lnSpc>
              <a:spcAft>
                <a:spcPts val="0"/>
              </a:spcAft>
            </a:pPr>
            <a:r>
              <a:rPr lang="en-US" sz="700" spc="-20">
                <a:solidFill>
                  <a:srgbClr val="000000"/>
                </a:solidFill>
                <a:latin typeface="Arial" panose="02020603050405020304" pitchFamily="2"/>
              </a:rPr>
              <a:t>Stanton </a:t>
            </a:r>
          </a:p>
        </p:txBody>
      </p:sp>
      <p:sp>
        <p:nvSpPr>
          <p:cNvPr id="93" name="Text Placeholder 92"/>
          <p:cNvSpPr>
            <a:spLocks noGrp="1"/>
          </p:cNvSpPr>
          <p:nvPr>
            <p:ph type="body" idx="10"/>
          </p:nvPr>
        </p:nvSpPr>
        <p:spPr>
          <a:xfrm>
            <a:off x="9768840" y="2865120"/>
            <a:ext cx="356870" cy="89535"/>
          </a:xfrm>
          <a:prstGeom prst="rect">
            <a:avLst/>
          </a:prstGeom>
          <a:noFill/>
          <a:ln w="0" cmpd="sng">
            <a:noFill/>
            <a:prstDash val="solid"/>
          </a:ln>
        </p:spPr>
        <p:txBody>
          <a:bodyPr vert="horz" lIns="0" tIns="0" rIns="0" bIns="0" anchor="t"/>
          <a:lstStyle/>
          <a:p>
            <a:pPr marL="0" marR="0" indent="0" algn="l">
              <a:lnSpc>
                <a:spcPts val="700"/>
              </a:lnSpc>
              <a:spcAft>
                <a:spcPts val="0"/>
              </a:spcAft>
            </a:pPr>
            <a:r>
              <a:rPr lang="en-US" sz="700" spc="-20">
                <a:solidFill>
                  <a:srgbClr val="000000"/>
                </a:solidFill>
                <a:latin typeface="Arial" panose="02020603050405020304" pitchFamily="2"/>
              </a:rPr>
              <a:t>Cuming </a:t>
            </a:r>
          </a:p>
        </p:txBody>
      </p:sp>
      <p:sp>
        <p:nvSpPr>
          <p:cNvPr id="94" name="Text Placeholder 93"/>
          <p:cNvSpPr>
            <a:spLocks noGrp="1"/>
          </p:cNvSpPr>
          <p:nvPr>
            <p:ph type="body" idx="10"/>
          </p:nvPr>
        </p:nvSpPr>
        <p:spPr>
          <a:xfrm>
            <a:off x="8141335" y="3275330"/>
            <a:ext cx="298450" cy="89535"/>
          </a:xfrm>
          <a:prstGeom prst="rect">
            <a:avLst/>
          </a:prstGeom>
          <a:noFill/>
          <a:ln w="0" cmpd="sng">
            <a:noFill/>
            <a:prstDash val="solid"/>
          </a:ln>
        </p:spPr>
        <p:txBody>
          <a:bodyPr vert="horz" lIns="0" tIns="635" rIns="0" bIns="0" anchor="t"/>
          <a:lstStyle/>
          <a:p>
            <a:pPr marL="0" marR="0" indent="0" algn="l">
              <a:lnSpc>
                <a:spcPts val="600"/>
              </a:lnSpc>
              <a:spcAft>
                <a:spcPts val="0"/>
              </a:spcAft>
            </a:pPr>
            <a:r>
              <a:rPr lang="en-US" sz="700" spc="-40">
                <a:solidFill>
                  <a:srgbClr val="000000"/>
                </a:solidFill>
                <a:latin typeface="Arial" panose="02020603050405020304" pitchFamily="2"/>
              </a:rPr>
              <a:t>Boone </a:t>
            </a:r>
          </a:p>
        </p:txBody>
      </p:sp>
      <p:sp>
        <p:nvSpPr>
          <p:cNvPr id="95" name="Text Placeholder 94"/>
          <p:cNvSpPr>
            <a:spLocks noGrp="1"/>
          </p:cNvSpPr>
          <p:nvPr>
            <p:ph type="body" idx="10"/>
          </p:nvPr>
        </p:nvSpPr>
        <p:spPr>
          <a:xfrm>
            <a:off x="1540510" y="3258185"/>
            <a:ext cx="327660" cy="92075"/>
          </a:xfrm>
          <a:prstGeom prst="rect">
            <a:avLst/>
          </a:prstGeom>
          <a:noFill/>
          <a:ln w="0" cmpd="sng">
            <a:noFill/>
            <a:prstDash val="solid"/>
          </a:ln>
        </p:spPr>
        <p:txBody>
          <a:bodyPr vert="horz" lIns="0" tIns="0" rIns="0" bIns="0" anchor="t"/>
          <a:lstStyle/>
          <a:p>
            <a:pPr marL="0" marR="0" indent="0" algn="r">
              <a:lnSpc>
                <a:spcPts val="700"/>
              </a:lnSpc>
              <a:spcAft>
                <a:spcPts val="0"/>
              </a:spcAft>
            </a:pPr>
            <a:r>
              <a:rPr lang="en-US" sz="700" spc="10">
                <a:solidFill>
                  <a:srgbClr val="000000"/>
                </a:solidFill>
                <a:latin typeface="Arial" panose="02020603050405020304" pitchFamily="2"/>
              </a:rPr>
              <a:t>Morrill </a:t>
            </a:r>
          </a:p>
        </p:txBody>
      </p:sp>
      <p:sp>
        <p:nvSpPr>
          <p:cNvPr id="96" name="Text Placeholder 95"/>
          <p:cNvSpPr>
            <a:spLocks noGrp="1"/>
          </p:cNvSpPr>
          <p:nvPr>
            <p:ph type="body" idx="10"/>
          </p:nvPr>
        </p:nvSpPr>
        <p:spPr>
          <a:xfrm>
            <a:off x="2438400" y="3374390"/>
            <a:ext cx="386080" cy="9398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en-US" sz="700" spc="20">
                <a:solidFill>
                  <a:srgbClr val="000000"/>
                </a:solidFill>
                <a:latin typeface="Arial" panose="02020603050405020304" pitchFamily="2"/>
              </a:rPr>
              <a:t>Garden </a:t>
            </a:r>
          </a:p>
        </p:txBody>
      </p:sp>
      <p:sp>
        <p:nvSpPr>
          <p:cNvPr id="97" name="Text Placeholder 96"/>
          <p:cNvSpPr>
            <a:spLocks noGrp="1"/>
          </p:cNvSpPr>
          <p:nvPr>
            <p:ph type="body" idx="10"/>
          </p:nvPr>
        </p:nvSpPr>
        <p:spPr>
          <a:xfrm>
            <a:off x="10570210" y="3364865"/>
            <a:ext cx="502920" cy="323215"/>
          </a:xfrm>
          <a:prstGeom prst="rect">
            <a:avLst/>
          </a:prstGeom>
          <a:noFill/>
          <a:ln w="0" cmpd="sng">
            <a:noFill/>
            <a:prstDash val="solid"/>
          </a:ln>
        </p:spPr>
        <p:txBody>
          <a:bodyPr vert="horz" lIns="0" tIns="0" rIns="0" bIns="0" anchor="t"/>
          <a:lstStyle/>
          <a:p>
            <a:pPr marL="137160" marR="0" indent="0" algn="l">
              <a:lnSpc>
                <a:spcPts val="900"/>
              </a:lnSpc>
              <a:spcAft>
                <a:spcPts val="0"/>
              </a:spcAft>
            </a:pPr>
            <a:r>
              <a:rPr lang="en-US" sz="900" b="1" spc="0">
                <a:solidFill>
                  <a:srgbClr val="000000"/>
                </a:solidFill>
                <a:latin typeface="Arial" panose="02020603050405020304" pitchFamily="2"/>
              </a:rPr>
              <a:t>1 </a:t>
            </a:r>
          </a:p>
          <a:p>
            <a:pPr marL="0" marR="0" indent="0" algn="l">
              <a:lnSpc>
                <a:spcPts val="800"/>
              </a:lnSpc>
              <a:spcBef>
                <a:spcPts val="870"/>
              </a:spcBef>
              <a:spcAft>
                <a:spcPts val="0"/>
              </a:spcAft>
            </a:pPr>
            <a:r>
              <a:rPr lang="en-US" sz="700" spc="-20">
                <a:solidFill>
                  <a:srgbClr val="5E3D14"/>
                </a:solidFill>
                <a:latin typeface="Arial" panose="02020603050405020304" pitchFamily="2"/>
              </a:rPr>
              <a:t>Washington </a:t>
            </a:r>
          </a:p>
        </p:txBody>
      </p:sp>
      <p:sp>
        <p:nvSpPr>
          <p:cNvPr id="98" name="Text Placeholder 97"/>
          <p:cNvSpPr>
            <a:spLocks noGrp="1"/>
          </p:cNvSpPr>
          <p:nvPr>
            <p:ph type="body" idx="10"/>
          </p:nvPr>
        </p:nvSpPr>
        <p:spPr>
          <a:xfrm>
            <a:off x="8903335" y="3483610"/>
            <a:ext cx="240665" cy="94615"/>
          </a:xfrm>
          <a:prstGeom prst="rect">
            <a:avLst/>
          </a:prstGeom>
          <a:noFill/>
          <a:ln w="0" cmpd="sng">
            <a:noFill/>
            <a:prstDash val="solid"/>
          </a:ln>
        </p:spPr>
        <p:txBody>
          <a:bodyPr vert="horz" lIns="0" tIns="0" rIns="0" bIns="0" anchor="t"/>
          <a:lstStyle/>
          <a:p>
            <a:pPr marL="0" marR="0" indent="0" algn="l">
              <a:lnSpc>
                <a:spcPts val="700"/>
              </a:lnSpc>
              <a:spcAft>
                <a:spcPts val="0"/>
              </a:spcAft>
            </a:pPr>
            <a:r>
              <a:rPr lang="en-US" sz="700" spc="-65">
                <a:solidFill>
                  <a:srgbClr val="000000"/>
                </a:solidFill>
                <a:latin typeface="Arial" panose="02020603050405020304" pitchFamily="2"/>
              </a:rPr>
              <a:t>Platte </a:t>
            </a:r>
          </a:p>
        </p:txBody>
      </p:sp>
      <p:graphicFrame>
        <p:nvGraphicFramePr>
          <p:cNvPr id="100" name="Table 99"/>
          <p:cNvGraphicFramePr>
            <a:graphicFrameLocks noGrp="1"/>
          </p:cNvGraphicFramePr>
          <p:nvPr/>
        </p:nvGraphicFramePr>
        <p:xfrm>
          <a:off x="3322320" y="3526790"/>
          <a:ext cx="746760" cy="274320"/>
        </p:xfrm>
        <a:graphic>
          <a:graphicData uri="http://schemas.openxmlformats.org/drawingml/2006/table">
            <a:tbl>
              <a:tblPr/>
              <a:tblGrid>
                <a:gridCol w="28956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tblGrid>
              <a:tr h="97790">
                <a:tc>
                  <a:txBody>
                    <a:bodyPr/>
                    <a:lstStyle/>
                    <a:p>
                      <a:pPr marL="0" marR="0" indent="0" algn="ctr">
                        <a:lnSpc>
                          <a:spcPts val="700"/>
                        </a:lnSpc>
                        <a:spcBef>
                          <a:spcPts val="0"/>
                        </a:spcBef>
                        <a:spcAft>
                          <a:spcPts val="0"/>
                        </a:spcAft>
                      </a:pPr>
                      <a:r>
                        <a:rPr lang="en-US" sz="700" spc="0">
                          <a:solidFill>
                            <a:srgbClr val="000000"/>
                          </a:solidFill>
                          <a:latin typeface="Arial" panose="02020603050405020304" pitchFamily="2"/>
                        </a:rPr>
                        <a:t>Arthur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sp>
        <p:nvSpPr>
          <p:cNvPr id="103" name="Text Placeholder 102"/>
          <p:cNvSpPr>
            <a:spLocks noGrp="1"/>
          </p:cNvSpPr>
          <p:nvPr>
            <p:ph type="body" idx="10"/>
          </p:nvPr>
        </p:nvSpPr>
        <p:spPr>
          <a:xfrm>
            <a:off x="4069080" y="3520440"/>
            <a:ext cx="478790" cy="103505"/>
          </a:xfrm>
          <a:prstGeom prst="rect">
            <a:avLst/>
          </a:prstGeom>
          <a:noFill/>
          <a:ln w="0" cmpd="sng">
            <a:noFill/>
            <a:prstDash val="solid"/>
          </a:ln>
        </p:spPr>
        <p:txBody>
          <a:bodyPr vert="horz" lIns="0" tIns="2540" rIns="0" bIns="0" anchor="t"/>
          <a:lstStyle/>
          <a:p>
            <a:pPr marL="0" marR="0" indent="0" algn="l">
              <a:lnSpc>
                <a:spcPts val="800"/>
              </a:lnSpc>
              <a:spcAft>
                <a:spcPts val="0"/>
              </a:spcAft>
            </a:pPr>
            <a:r>
              <a:rPr lang="en-US" sz="700" spc="-35">
                <a:solidFill>
                  <a:srgbClr val="000000"/>
                </a:solidFill>
                <a:latin typeface="Arial" panose="02020603050405020304" pitchFamily="2"/>
              </a:rPr>
              <a:t>McPherson </a:t>
            </a:r>
          </a:p>
        </p:txBody>
      </p:sp>
      <p:sp>
        <p:nvSpPr>
          <p:cNvPr id="106" name="Text Placeholder 105"/>
          <p:cNvSpPr>
            <a:spLocks noGrp="1"/>
          </p:cNvSpPr>
          <p:nvPr>
            <p:ph type="body" idx="10"/>
          </p:nvPr>
        </p:nvSpPr>
        <p:spPr>
          <a:xfrm>
            <a:off x="4937760" y="3535680"/>
            <a:ext cx="259080" cy="85090"/>
          </a:xfrm>
          <a:prstGeom prst="rect">
            <a:avLst/>
          </a:prstGeom>
          <a:solidFill>
            <a:srgbClr val="FFFFFF"/>
          </a:solidFill>
          <a:ln w="0" cmpd="sng">
            <a:noFill/>
            <a:prstDash val="solid"/>
          </a:ln>
        </p:spPr>
        <p:txBody>
          <a:bodyPr vert="horz" lIns="0" tIns="0" rIns="0" bIns="0" anchor="t"/>
          <a:lstStyle/>
          <a:p>
            <a:pPr marL="0" marR="0" indent="0" algn="l">
              <a:lnSpc>
                <a:spcPts val="600"/>
              </a:lnSpc>
              <a:spcAft>
                <a:spcPts val="0"/>
              </a:spcAft>
            </a:pPr>
            <a:r>
              <a:rPr lang="en-US" sz="700" spc="-75">
                <a:solidFill>
                  <a:srgbClr val="000000"/>
                </a:solidFill>
                <a:latin typeface="Arial" panose="02020603050405020304" pitchFamily="2"/>
              </a:rPr>
              <a:t>Logan </a:t>
            </a:r>
          </a:p>
        </p:txBody>
      </p:sp>
      <p:sp>
        <p:nvSpPr>
          <p:cNvPr id="107" name="Text Placeholder 106"/>
          <p:cNvSpPr>
            <a:spLocks noGrp="1"/>
          </p:cNvSpPr>
          <p:nvPr>
            <p:ph type="body" idx="10"/>
          </p:nvPr>
        </p:nvSpPr>
        <p:spPr>
          <a:xfrm>
            <a:off x="6949440" y="3520440"/>
            <a:ext cx="267970" cy="113030"/>
          </a:xfrm>
          <a:prstGeom prst="rect">
            <a:avLst/>
          </a:prstGeom>
          <a:noFill/>
          <a:ln w="0" cmpd="sng">
            <a:noFill/>
            <a:prstDash val="solid"/>
          </a:ln>
        </p:spPr>
        <p:txBody>
          <a:bodyPr vert="horz" lIns="0" tIns="8255" rIns="0" bIns="0" anchor="t"/>
          <a:lstStyle/>
          <a:p>
            <a:pPr marL="0" marR="0" indent="0" algn="l">
              <a:lnSpc>
                <a:spcPts val="800"/>
              </a:lnSpc>
              <a:spcAft>
                <a:spcPts val="0"/>
              </a:spcAft>
            </a:pPr>
            <a:r>
              <a:rPr lang="en-US" sz="700" spc="-45">
                <a:solidFill>
                  <a:srgbClr val="000000"/>
                </a:solidFill>
                <a:latin typeface="Arial" panose="02020603050405020304" pitchFamily="2"/>
              </a:rPr>
              <a:t>Valley </a:t>
            </a:r>
          </a:p>
        </p:txBody>
      </p:sp>
      <p:sp>
        <p:nvSpPr>
          <p:cNvPr id="110" name="Text Placeholder 109"/>
          <p:cNvSpPr>
            <a:spLocks noGrp="1"/>
          </p:cNvSpPr>
          <p:nvPr>
            <p:ph type="body" idx="10"/>
          </p:nvPr>
        </p:nvSpPr>
        <p:spPr>
          <a:xfrm>
            <a:off x="7531735" y="3517265"/>
            <a:ext cx="344170" cy="106680"/>
          </a:xfrm>
          <a:prstGeom prst="rect">
            <a:avLst/>
          </a:prstGeom>
          <a:noFill/>
          <a:ln w="0" cmpd="sng">
            <a:noFill/>
            <a:prstDash val="solid"/>
          </a:ln>
        </p:spPr>
        <p:txBody>
          <a:bodyPr vert="horz" lIns="0" tIns="0" rIns="0" bIns="0" anchor="t"/>
          <a:lstStyle/>
          <a:p>
            <a:pPr marL="0" marR="0" indent="0" algn="l">
              <a:lnSpc>
                <a:spcPts val="800"/>
              </a:lnSpc>
              <a:spcAft>
                <a:spcPts val="40"/>
              </a:spcAft>
            </a:pPr>
            <a:r>
              <a:rPr lang="en-US" sz="700" spc="-35">
                <a:solidFill>
                  <a:srgbClr val="000000"/>
                </a:solidFill>
                <a:latin typeface="Arial" panose="02020603050405020304" pitchFamily="2"/>
              </a:rPr>
              <a:t>Greeley </a:t>
            </a:r>
          </a:p>
        </p:txBody>
      </p:sp>
      <p:sp>
        <p:nvSpPr>
          <p:cNvPr id="115" name="Text Placeholder 114"/>
          <p:cNvSpPr>
            <a:spLocks noGrp="1"/>
          </p:cNvSpPr>
          <p:nvPr>
            <p:ph type="body" idx="10"/>
          </p:nvPr>
        </p:nvSpPr>
        <p:spPr>
          <a:xfrm>
            <a:off x="9460865" y="3450590"/>
            <a:ext cx="280670" cy="97155"/>
          </a:xfrm>
          <a:prstGeom prst="rect">
            <a:avLst/>
          </a:prstGeom>
          <a:noFill/>
          <a:ln w="0" cmpd="sng">
            <a:noFill/>
            <a:prstDash val="solid"/>
          </a:ln>
        </p:spPr>
        <p:txBody>
          <a:bodyPr vert="horz" lIns="0" tIns="1905" rIns="0" bIns="0" anchor="t"/>
          <a:lstStyle/>
          <a:p>
            <a:pPr marL="0" marR="0" indent="0" algn="l">
              <a:lnSpc>
                <a:spcPts val="700"/>
              </a:lnSpc>
              <a:spcAft>
                <a:spcPts val="0"/>
              </a:spcAft>
            </a:pPr>
            <a:r>
              <a:rPr lang="en-US" sz="700" spc="-45">
                <a:solidFill>
                  <a:srgbClr val="000000"/>
                </a:solidFill>
                <a:latin typeface="Arial" panose="02020603050405020304" pitchFamily="2"/>
              </a:rPr>
              <a:t>Colfax </a:t>
            </a:r>
          </a:p>
        </p:txBody>
      </p:sp>
      <p:sp>
        <p:nvSpPr>
          <p:cNvPr id="118" name="Text Placeholder 117"/>
          <p:cNvSpPr>
            <a:spLocks noGrp="1"/>
          </p:cNvSpPr>
          <p:nvPr>
            <p:ph type="body" idx="10"/>
          </p:nvPr>
        </p:nvSpPr>
        <p:spPr>
          <a:xfrm>
            <a:off x="10039985" y="3422650"/>
            <a:ext cx="283845" cy="113030"/>
          </a:xfrm>
          <a:prstGeom prst="rect">
            <a:avLst/>
          </a:prstGeom>
          <a:noFill/>
          <a:ln w="0" cmpd="sng">
            <a:noFill/>
            <a:prstDash val="solid"/>
          </a:ln>
        </p:spPr>
        <p:txBody>
          <a:bodyPr vert="horz" lIns="0" tIns="0" rIns="0" bIns="0" anchor="t"/>
          <a:lstStyle/>
          <a:p>
            <a:pPr marL="0" marR="0" indent="0" algn="l">
              <a:lnSpc>
                <a:spcPts val="800"/>
              </a:lnSpc>
              <a:spcAft>
                <a:spcPts val="70"/>
              </a:spcAft>
            </a:pPr>
            <a:r>
              <a:rPr lang="en-US" sz="700" spc="-65">
                <a:solidFill>
                  <a:srgbClr val="000000"/>
                </a:solidFill>
                <a:latin typeface="Arial" panose="02020603050405020304" pitchFamily="2"/>
              </a:rPr>
              <a:t>Dodge </a:t>
            </a:r>
          </a:p>
        </p:txBody>
      </p:sp>
      <p:sp>
        <p:nvSpPr>
          <p:cNvPr id="119" name="Text Placeholder 118"/>
          <p:cNvSpPr>
            <a:spLocks noGrp="1"/>
          </p:cNvSpPr>
          <p:nvPr>
            <p:ph type="body" idx="10"/>
          </p:nvPr>
        </p:nvSpPr>
        <p:spPr>
          <a:xfrm>
            <a:off x="323215" y="3491865"/>
            <a:ext cx="1544955" cy="236855"/>
          </a:xfrm>
          <a:prstGeom prst="rect">
            <a:avLst/>
          </a:prstGeom>
          <a:noFill/>
          <a:ln w="0" cmpd="sng">
            <a:noFill/>
            <a:prstDash val="solid"/>
          </a:ln>
        </p:spPr>
        <p:txBody>
          <a:bodyPr vert="horz" lIns="0" tIns="635" rIns="0" bIns="0" anchor="t"/>
          <a:lstStyle/>
          <a:p>
            <a:pPr marL="274320" marR="0" indent="0" algn="l">
              <a:lnSpc>
                <a:spcPts val="800"/>
              </a:lnSpc>
              <a:spcAft>
                <a:spcPts val="1585"/>
              </a:spcAft>
            </a:pPr>
            <a:r>
              <a:rPr lang="en-US" sz="700" spc="105">
                <a:solidFill>
                  <a:srgbClr val="000000"/>
                </a:solidFill>
                <a:latin typeface="Arial" panose="02020603050405020304" pitchFamily="2"/>
              </a:rPr>
              <a:t>Banner </a:t>
            </a:r>
          </a:p>
        </p:txBody>
      </p:sp>
      <p:sp>
        <p:nvSpPr>
          <p:cNvPr id="125" name="Text Placeholder 124"/>
          <p:cNvSpPr>
            <a:spLocks noGrp="1"/>
          </p:cNvSpPr>
          <p:nvPr>
            <p:ph type="body" idx="10"/>
          </p:nvPr>
        </p:nvSpPr>
        <p:spPr>
          <a:xfrm>
            <a:off x="10012680" y="4014470"/>
            <a:ext cx="411480" cy="66675"/>
          </a:xfrm>
          <a:prstGeom prst="rect">
            <a:avLst/>
          </a:prstGeom>
          <a:solidFill>
            <a:srgbClr val="FFFFFF"/>
          </a:solidFill>
          <a:ln w="0" cmpd="sng">
            <a:noFill/>
            <a:prstDash val="solid"/>
          </a:ln>
        </p:spPr>
        <p:txBody>
          <a:bodyPr vert="horz" lIns="0" tIns="0" rIns="0" bIns="0" anchor="t"/>
          <a:lstStyle/>
          <a:p>
            <a:pPr marL="0" marR="0" indent="0" algn="l">
              <a:lnSpc>
                <a:spcPts val="500"/>
              </a:lnSpc>
              <a:spcAft>
                <a:spcPts val="0"/>
              </a:spcAft>
            </a:pPr>
            <a:r>
              <a:rPr lang="en-US" sz="700" spc="-35">
                <a:solidFill>
                  <a:srgbClr val="000000"/>
                </a:solidFill>
                <a:latin typeface="Arial" panose="02020603050405020304" pitchFamily="2"/>
              </a:rPr>
              <a:t>Saunders </a:t>
            </a:r>
          </a:p>
        </p:txBody>
      </p:sp>
      <p:sp>
        <p:nvSpPr>
          <p:cNvPr id="126" name="Text Placeholder 125"/>
          <p:cNvSpPr>
            <a:spLocks noGrp="1"/>
          </p:cNvSpPr>
          <p:nvPr>
            <p:ph type="body" idx="10"/>
          </p:nvPr>
        </p:nvSpPr>
        <p:spPr>
          <a:xfrm>
            <a:off x="546735" y="4057015"/>
            <a:ext cx="1410335" cy="115570"/>
          </a:xfrm>
          <a:prstGeom prst="rect">
            <a:avLst/>
          </a:prstGeom>
          <a:noFill/>
          <a:ln w="0" cmpd="sng">
            <a:noFill/>
            <a:prstDash val="solid"/>
          </a:ln>
        </p:spPr>
        <p:txBody>
          <a:bodyPr vert="horz" lIns="0" tIns="0" rIns="0" bIns="0" anchor="t"/>
          <a:lstStyle/>
          <a:p>
            <a:pPr marL="0" marR="0" indent="0" algn="l">
              <a:lnSpc>
                <a:spcPts val="800"/>
              </a:lnSpc>
              <a:spcAft>
                <a:spcPts val="95"/>
              </a:spcAft>
              <a:tabLst>
                <a:tab pos="1417320" algn="r"/>
              </a:tabLst>
            </a:pPr>
            <a:r>
              <a:rPr lang="en-US" sz="700" spc="0">
                <a:solidFill>
                  <a:srgbClr val="000000"/>
                </a:solidFill>
                <a:latin typeface="Arial" panose="02020603050405020304" pitchFamily="2"/>
              </a:rPr>
              <a:t>Kimball Cheyenne </a:t>
            </a:r>
          </a:p>
        </p:txBody>
      </p:sp>
      <p:sp>
        <p:nvSpPr>
          <p:cNvPr id="127" name="Text Placeholder 126"/>
          <p:cNvSpPr>
            <a:spLocks noGrp="1"/>
          </p:cNvSpPr>
          <p:nvPr>
            <p:ph type="body" idx="10"/>
          </p:nvPr>
        </p:nvSpPr>
        <p:spPr>
          <a:xfrm>
            <a:off x="8117840" y="3753485"/>
            <a:ext cx="422910" cy="492125"/>
          </a:xfrm>
          <a:prstGeom prst="rect">
            <a:avLst/>
          </a:prstGeom>
          <a:noFill/>
          <a:ln w="0" cmpd="sng">
            <a:noFill/>
            <a:prstDash val="solid"/>
          </a:ln>
        </p:spPr>
        <p:txBody>
          <a:bodyPr vert="horz" lIns="0" tIns="635" rIns="0" bIns="0" anchor="t"/>
          <a:lstStyle/>
          <a:p>
            <a:pPr marL="0" marR="0" indent="0" algn="r">
              <a:lnSpc>
                <a:spcPts val="800"/>
              </a:lnSpc>
              <a:spcAft>
                <a:spcPts val="0"/>
              </a:spcAft>
            </a:pPr>
            <a:r>
              <a:rPr lang="en-US" sz="700" spc="75">
                <a:solidFill>
                  <a:srgbClr val="000000"/>
                </a:solidFill>
                <a:latin typeface="Arial" panose="02020603050405020304" pitchFamily="2"/>
              </a:rPr>
              <a:t>Nance </a:t>
            </a:r>
          </a:p>
          <a:p>
            <a:pPr marL="0" marR="0" indent="0" algn="r">
              <a:lnSpc>
                <a:spcPts val="700"/>
              </a:lnSpc>
              <a:spcBef>
                <a:spcPts val="2325"/>
              </a:spcBef>
              <a:spcAft>
                <a:spcPts val="0"/>
              </a:spcAft>
            </a:pPr>
            <a:r>
              <a:rPr lang="en-US" sz="700" spc="55">
                <a:solidFill>
                  <a:srgbClr val="000000"/>
                </a:solidFill>
                <a:latin typeface="Arial" panose="02020603050405020304" pitchFamily="2"/>
              </a:rPr>
              <a:t>Merrick </a:t>
            </a:r>
          </a:p>
        </p:txBody>
      </p:sp>
      <p:sp>
        <p:nvSpPr>
          <p:cNvPr id="130" name="Text Placeholder 129"/>
          <p:cNvSpPr>
            <a:spLocks noGrp="1"/>
          </p:cNvSpPr>
          <p:nvPr>
            <p:ph type="body" idx="10"/>
          </p:nvPr>
        </p:nvSpPr>
        <p:spPr>
          <a:xfrm>
            <a:off x="6894830" y="4076700"/>
            <a:ext cx="411480" cy="95885"/>
          </a:xfrm>
          <a:prstGeom prst="rect">
            <a:avLst/>
          </a:prstGeom>
          <a:noFill/>
          <a:ln w="0" cmpd="sng">
            <a:noFill/>
            <a:prstDash val="solid"/>
          </a:ln>
        </p:spPr>
        <p:txBody>
          <a:bodyPr vert="horz" lIns="0" tIns="635" rIns="0" bIns="0" anchor="t"/>
          <a:lstStyle/>
          <a:p>
            <a:pPr marL="0" marR="0" indent="0" algn="l">
              <a:lnSpc>
                <a:spcPts val="700"/>
              </a:lnSpc>
              <a:spcAft>
                <a:spcPts val="0"/>
              </a:spcAft>
            </a:pPr>
            <a:r>
              <a:rPr lang="en-US" sz="700" spc="-15">
                <a:solidFill>
                  <a:srgbClr val="000000"/>
                </a:solidFill>
                <a:latin typeface="Arial" panose="02020603050405020304" pitchFamily="2"/>
              </a:rPr>
              <a:t>Sherman </a:t>
            </a:r>
          </a:p>
        </p:txBody>
      </p:sp>
      <p:sp>
        <p:nvSpPr>
          <p:cNvPr id="131" name="Text Placeholder 130"/>
          <p:cNvSpPr>
            <a:spLocks noGrp="1"/>
          </p:cNvSpPr>
          <p:nvPr>
            <p:ph type="body" idx="10"/>
          </p:nvPr>
        </p:nvSpPr>
        <p:spPr>
          <a:xfrm>
            <a:off x="7543800" y="4076700"/>
            <a:ext cx="350520" cy="95885"/>
          </a:xfrm>
          <a:prstGeom prst="rect">
            <a:avLst/>
          </a:prstGeom>
          <a:noFill/>
          <a:ln w="0" cmpd="sng">
            <a:noFill/>
            <a:prstDash val="solid"/>
          </a:ln>
        </p:spPr>
        <p:txBody>
          <a:bodyPr vert="horz" lIns="0" tIns="3810" rIns="0" bIns="0" anchor="t"/>
          <a:lstStyle/>
          <a:p>
            <a:pPr marL="0" marR="0" indent="0" algn="l">
              <a:lnSpc>
                <a:spcPts val="700"/>
              </a:lnSpc>
              <a:spcAft>
                <a:spcPts val="0"/>
              </a:spcAft>
            </a:pPr>
            <a:r>
              <a:rPr lang="en-US" sz="700" spc="-30">
                <a:solidFill>
                  <a:srgbClr val="000000"/>
                </a:solidFill>
                <a:latin typeface="Arial" panose="02020603050405020304" pitchFamily="2"/>
              </a:rPr>
              <a:t>Howard </a:t>
            </a:r>
          </a:p>
        </p:txBody>
      </p:sp>
      <p:sp>
        <p:nvSpPr>
          <p:cNvPr id="132" name="Text Placeholder 131"/>
          <p:cNvSpPr>
            <a:spLocks noGrp="1"/>
          </p:cNvSpPr>
          <p:nvPr>
            <p:ph type="body" idx="10"/>
          </p:nvPr>
        </p:nvSpPr>
        <p:spPr>
          <a:xfrm>
            <a:off x="2468880" y="4270375"/>
            <a:ext cx="271145" cy="85090"/>
          </a:xfrm>
          <a:prstGeom prst="rect">
            <a:avLst/>
          </a:prstGeom>
          <a:noFill/>
          <a:ln w="0" cmpd="sng">
            <a:noFill/>
            <a:prstDash val="solid"/>
          </a:ln>
        </p:spPr>
        <p:txBody>
          <a:bodyPr vert="horz" lIns="0" tIns="0" rIns="0" bIns="0" anchor="t"/>
          <a:lstStyle/>
          <a:p>
            <a:pPr marL="0" marR="0" indent="0" algn="l">
              <a:lnSpc>
                <a:spcPts val="600"/>
              </a:lnSpc>
              <a:spcAft>
                <a:spcPts val="0"/>
              </a:spcAft>
            </a:pPr>
            <a:r>
              <a:rPr lang="en-US" sz="700" spc="-40">
                <a:solidFill>
                  <a:srgbClr val="000000"/>
                </a:solidFill>
                <a:latin typeface="Arial" panose="02020603050405020304" pitchFamily="2"/>
              </a:rPr>
              <a:t>Deuel </a:t>
            </a:r>
          </a:p>
        </p:txBody>
      </p:sp>
      <p:sp>
        <p:nvSpPr>
          <p:cNvPr id="135" name="Text Placeholder 134"/>
          <p:cNvSpPr>
            <a:spLocks noGrp="1"/>
          </p:cNvSpPr>
          <p:nvPr>
            <p:ph type="body" idx="10"/>
          </p:nvPr>
        </p:nvSpPr>
        <p:spPr>
          <a:xfrm>
            <a:off x="4458970" y="4316095"/>
            <a:ext cx="299085" cy="73025"/>
          </a:xfrm>
          <a:prstGeom prst="rect">
            <a:avLst/>
          </a:prstGeom>
          <a:solidFill>
            <a:srgbClr val="FCCB8C"/>
          </a:solidFill>
          <a:ln w="0" cmpd="sng">
            <a:noFill/>
            <a:prstDash val="solid"/>
          </a:ln>
        </p:spPr>
        <p:txBody>
          <a:bodyPr vert="horz" lIns="0" tIns="0" rIns="0" bIns="0" anchor="t"/>
          <a:lstStyle/>
          <a:p>
            <a:pPr marL="0" marR="0" indent="0" algn="l">
              <a:lnSpc>
                <a:spcPts val="600"/>
              </a:lnSpc>
              <a:spcAft>
                <a:spcPts val="0"/>
              </a:spcAft>
            </a:pPr>
            <a:r>
              <a:rPr lang="en-US" sz="700" spc="-55">
                <a:solidFill>
                  <a:srgbClr val="5E3D14"/>
                </a:solidFill>
                <a:latin typeface="Arial" panose="02020603050405020304" pitchFamily="2"/>
              </a:rPr>
              <a:t>Lincoln </a:t>
            </a:r>
          </a:p>
        </p:txBody>
      </p:sp>
      <p:sp>
        <p:nvSpPr>
          <p:cNvPr id="138" name="Text Placeholder 137"/>
          <p:cNvSpPr>
            <a:spLocks noGrp="1"/>
          </p:cNvSpPr>
          <p:nvPr>
            <p:ph type="body" idx="10"/>
          </p:nvPr>
        </p:nvSpPr>
        <p:spPr>
          <a:xfrm>
            <a:off x="9988550" y="4468495"/>
            <a:ext cx="1090930" cy="91440"/>
          </a:xfrm>
          <a:prstGeom prst="rect">
            <a:avLst/>
          </a:prstGeom>
          <a:noFill/>
          <a:ln w="0" cmpd="sng">
            <a:noFill/>
            <a:prstDash val="solid"/>
          </a:ln>
        </p:spPr>
        <p:txBody>
          <a:bodyPr vert="horz" lIns="0" tIns="5715" rIns="0" bIns="0" anchor="t"/>
          <a:lstStyle/>
          <a:p>
            <a:pPr marL="0" marR="0" indent="0" algn="l">
              <a:lnSpc>
                <a:spcPts val="600"/>
              </a:lnSpc>
              <a:spcAft>
                <a:spcPts val="0"/>
              </a:spcAft>
              <a:tabLst>
                <a:tab pos="1097280" algn="r"/>
              </a:tabLst>
            </a:pPr>
            <a:r>
              <a:rPr lang="en-US" sz="700" spc="0">
                <a:solidFill>
                  <a:srgbClr val="5E3D14"/>
                </a:solidFill>
                <a:latin typeface="Arial" panose="02020603050405020304" pitchFamily="2"/>
              </a:rPr>
              <a:t>Lancaster</a:t>
            </a:r>
            <a:r>
              <a:rPr lang="en-US" sz="100" spc="0">
                <a:solidFill>
                  <a:srgbClr val="000000"/>
                </a:solidFill>
                <a:latin typeface="Arial" panose="02020603050405020304" pitchFamily="2"/>
              </a:rPr>
              <a:t> </a:t>
            </a:r>
            <a:r>
              <a:rPr lang="en-US" sz="700" spc="0">
                <a:solidFill>
                  <a:srgbClr val="000000"/>
                </a:solidFill>
                <a:latin typeface="Arial" panose="02020603050405020304" pitchFamily="2"/>
              </a:rPr>
              <a:t>Cass </a:t>
            </a:r>
          </a:p>
        </p:txBody>
      </p:sp>
      <p:sp>
        <p:nvSpPr>
          <p:cNvPr id="141" name="Text Placeholder 140"/>
          <p:cNvSpPr>
            <a:spLocks noGrp="1"/>
          </p:cNvSpPr>
          <p:nvPr>
            <p:ph type="body" idx="10"/>
          </p:nvPr>
        </p:nvSpPr>
        <p:spPr>
          <a:xfrm>
            <a:off x="6910070" y="4614545"/>
            <a:ext cx="261620" cy="73025"/>
          </a:xfrm>
          <a:prstGeom prst="rect">
            <a:avLst/>
          </a:prstGeom>
          <a:solidFill>
            <a:srgbClr val="FCCB8C"/>
          </a:solidFill>
          <a:ln w="0" cmpd="sng">
            <a:noFill/>
            <a:prstDash val="solid"/>
          </a:ln>
        </p:spPr>
        <p:txBody>
          <a:bodyPr vert="horz" lIns="0" tIns="0" rIns="0" bIns="0" anchor="t"/>
          <a:lstStyle/>
          <a:p>
            <a:pPr marL="0" marR="0" indent="0" algn="l">
              <a:lnSpc>
                <a:spcPts val="500"/>
              </a:lnSpc>
              <a:spcAft>
                <a:spcPts val="0"/>
              </a:spcAft>
            </a:pPr>
            <a:r>
              <a:rPr lang="en-US" sz="700" spc="-85">
                <a:solidFill>
                  <a:srgbClr val="5E3D14"/>
                </a:solidFill>
                <a:latin typeface="Arial" panose="02020603050405020304" pitchFamily="2"/>
              </a:rPr>
              <a:t>Buffalo </a:t>
            </a:r>
          </a:p>
        </p:txBody>
      </p:sp>
      <p:sp>
        <p:nvSpPr>
          <p:cNvPr id="144" name="Text Placeholder 143"/>
          <p:cNvSpPr>
            <a:spLocks noGrp="1"/>
          </p:cNvSpPr>
          <p:nvPr>
            <p:ph type="body" idx="10"/>
          </p:nvPr>
        </p:nvSpPr>
        <p:spPr>
          <a:xfrm>
            <a:off x="3359150" y="4715510"/>
            <a:ext cx="313690" cy="69850"/>
          </a:xfrm>
          <a:prstGeom prst="rect">
            <a:avLst/>
          </a:prstGeom>
          <a:solidFill>
            <a:srgbClr val="FFFFFF"/>
          </a:solidFill>
          <a:ln w="0" cmpd="sng">
            <a:noFill/>
            <a:prstDash val="solid"/>
          </a:ln>
        </p:spPr>
        <p:txBody>
          <a:bodyPr vert="horz" lIns="0" tIns="0" rIns="0" bIns="0" anchor="t"/>
          <a:lstStyle/>
          <a:p>
            <a:pPr marL="0" marR="0" indent="0" algn="l">
              <a:lnSpc>
                <a:spcPts val="500"/>
              </a:lnSpc>
              <a:spcAft>
                <a:spcPts val="0"/>
              </a:spcAft>
            </a:pPr>
            <a:r>
              <a:rPr lang="en-US" sz="700" spc="-55">
                <a:solidFill>
                  <a:srgbClr val="000000"/>
                </a:solidFill>
                <a:latin typeface="Arial" panose="02020603050405020304" pitchFamily="2"/>
              </a:rPr>
              <a:t>Perkins </a:t>
            </a:r>
          </a:p>
        </p:txBody>
      </p:sp>
      <p:sp>
        <p:nvSpPr>
          <p:cNvPr id="145" name="Text Placeholder 144"/>
          <p:cNvSpPr>
            <a:spLocks noGrp="1"/>
          </p:cNvSpPr>
          <p:nvPr>
            <p:ph type="body" idx="10"/>
          </p:nvPr>
        </p:nvSpPr>
        <p:spPr>
          <a:xfrm>
            <a:off x="3285490" y="5239385"/>
            <a:ext cx="302260" cy="94615"/>
          </a:xfrm>
          <a:prstGeom prst="rect">
            <a:avLst/>
          </a:prstGeom>
          <a:noFill/>
          <a:ln w="0" cmpd="sng">
            <a:noFill/>
            <a:prstDash val="solid"/>
          </a:ln>
        </p:spPr>
        <p:txBody>
          <a:bodyPr vert="horz" lIns="0" tIns="0" rIns="0" bIns="0" anchor="t"/>
          <a:lstStyle/>
          <a:p>
            <a:pPr marL="0" marR="0" indent="0" algn="l">
              <a:lnSpc>
                <a:spcPts val="700"/>
              </a:lnSpc>
              <a:spcAft>
                <a:spcPts val="0"/>
              </a:spcAft>
            </a:pPr>
            <a:r>
              <a:rPr lang="en-US" sz="700" spc="-30">
                <a:solidFill>
                  <a:srgbClr val="000000"/>
                </a:solidFill>
                <a:latin typeface="Arial" panose="02020603050405020304" pitchFamily="2"/>
              </a:rPr>
              <a:t>Chase </a:t>
            </a:r>
          </a:p>
        </p:txBody>
      </p:sp>
      <p:sp>
        <p:nvSpPr>
          <p:cNvPr id="158" name="Text Placeholder 157"/>
          <p:cNvSpPr>
            <a:spLocks noGrp="1"/>
          </p:cNvSpPr>
          <p:nvPr>
            <p:ph type="body" idx="10"/>
          </p:nvPr>
        </p:nvSpPr>
        <p:spPr>
          <a:xfrm>
            <a:off x="6367145" y="5264150"/>
            <a:ext cx="316865" cy="118745"/>
          </a:xfrm>
          <a:prstGeom prst="rect">
            <a:avLst/>
          </a:prstGeom>
          <a:noFill/>
          <a:ln w="0" cmpd="sng">
            <a:noFill/>
            <a:prstDash val="solid"/>
          </a:ln>
        </p:spPr>
        <p:txBody>
          <a:bodyPr vert="horz" lIns="0" tIns="5080" rIns="0" bIns="0" anchor="t"/>
          <a:lstStyle/>
          <a:p>
            <a:pPr marL="0" marR="0" indent="0" algn="l">
              <a:lnSpc>
                <a:spcPts val="800"/>
              </a:lnSpc>
              <a:spcAft>
                <a:spcPts val="50"/>
              </a:spcAft>
            </a:pPr>
            <a:r>
              <a:rPr lang="en-US" sz="700" spc="-25">
                <a:solidFill>
                  <a:srgbClr val="000000"/>
                </a:solidFill>
                <a:latin typeface="Arial" panose="02020603050405020304" pitchFamily="2"/>
              </a:rPr>
              <a:t>Phelps  </a:t>
            </a:r>
          </a:p>
        </p:txBody>
      </p:sp>
      <p:sp>
        <p:nvSpPr>
          <p:cNvPr id="159" name="Text Placeholder 158"/>
          <p:cNvSpPr>
            <a:spLocks noGrp="1"/>
          </p:cNvSpPr>
          <p:nvPr>
            <p:ph type="body" idx="10"/>
          </p:nvPr>
        </p:nvSpPr>
        <p:spPr>
          <a:xfrm>
            <a:off x="6961505" y="5264150"/>
            <a:ext cx="372110" cy="121920"/>
          </a:xfrm>
          <a:prstGeom prst="rect">
            <a:avLst/>
          </a:prstGeom>
          <a:noFill/>
          <a:ln w="0" cmpd="sng">
            <a:noFill/>
            <a:prstDash val="solid"/>
          </a:ln>
        </p:spPr>
        <p:txBody>
          <a:bodyPr vert="horz" lIns="0" tIns="5080" rIns="0" bIns="0" anchor="t"/>
          <a:lstStyle/>
          <a:p>
            <a:pPr marL="0" marR="0" indent="0" algn="l">
              <a:lnSpc>
                <a:spcPts val="800"/>
              </a:lnSpc>
              <a:spcAft>
                <a:spcPts val="115"/>
              </a:spcAft>
            </a:pPr>
            <a:r>
              <a:rPr lang="en-US" sz="700" spc="-25">
                <a:solidFill>
                  <a:srgbClr val="000000"/>
                </a:solidFill>
                <a:latin typeface="Arial" panose="02020603050405020304" pitchFamily="2"/>
              </a:rPr>
              <a:t>Kearney  </a:t>
            </a:r>
          </a:p>
        </p:txBody>
      </p:sp>
      <p:sp>
        <p:nvSpPr>
          <p:cNvPr id="160" name="Text Placeholder 159"/>
          <p:cNvSpPr>
            <a:spLocks noGrp="1"/>
          </p:cNvSpPr>
          <p:nvPr>
            <p:ph type="body" idx="10"/>
          </p:nvPr>
        </p:nvSpPr>
        <p:spPr>
          <a:xfrm>
            <a:off x="10640695" y="5342890"/>
            <a:ext cx="338455" cy="97790"/>
          </a:xfrm>
          <a:prstGeom prst="rect">
            <a:avLst/>
          </a:prstGeom>
          <a:noFill/>
          <a:ln w="0" cmpd="sng">
            <a:noFill/>
            <a:prstDash val="solid"/>
          </a:ln>
        </p:spPr>
        <p:txBody>
          <a:bodyPr vert="horz" lIns="0" tIns="1270" rIns="0" bIns="0" anchor="t"/>
          <a:lstStyle/>
          <a:p>
            <a:pPr marL="0" marR="0" indent="0" algn="l">
              <a:lnSpc>
                <a:spcPts val="800"/>
              </a:lnSpc>
              <a:spcAft>
                <a:spcPts val="0"/>
              </a:spcAft>
            </a:pPr>
            <a:r>
              <a:rPr lang="en-US" sz="700" spc="-55">
                <a:solidFill>
                  <a:srgbClr val="000000"/>
                </a:solidFill>
                <a:latin typeface="Arial" panose="02020603050405020304" pitchFamily="2"/>
              </a:rPr>
              <a:t>Johnson  </a:t>
            </a:r>
          </a:p>
        </p:txBody>
      </p:sp>
      <p:sp>
        <p:nvSpPr>
          <p:cNvPr id="161" name="Text Placeholder 160"/>
          <p:cNvSpPr>
            <a:spLocks noGrp="1"/>
          </p:cNvSpPr>
          <p:nvPr>
            <p:ph type="body" idx="10"/>
          </p:nvPr>
        </p:nvSpPr>
        <p:spPr>
          <a:xfrm>
            <a:off x="11146790" y="5297170"/>
            <a:ext cx="335280" cy="88900"/>
          </a:xfrm>
          <a:prstGeom prst="rect">
            <a:avLst/>
          </a:prstGeom>
          <a:noFill/>
          <a:ln w="0" cmpd="sng">
            <a:noFill/>
            <a:prstDash val="solid"/>
          </a:ln>
        </p:spPr>
        <p:txBody>
          <a:bodyPr vert="horz" lIns="0" tIns="2540" rIns="0" bIns="0" anchor="t"/>
          <a:lstStyle/>
          <a:p>
            <a:pPr marL="0" marR="0" indent="0" algn="l">
              <a:lnSpc>
                <a:spcPts val="700"/>
              </a:lnSpc>
              <a:spcAft>
                <a:spcPts val="0"/>
              </a:spcAft>
            </a:pPr>
            <a:r>
              <a:rPr lang="en-US" sz="700" spc="-80">
                <a:solidFill>
                  <a:srgbClr val="000000"/>
                </a:solidFill>
                <a:latin typeface="Arial" panose="02020603050405020304" pitchFamily="2"/>
              </a:rPr>
              <a:t>Nemaha </a:t>
            </a:r>
          </a:p>
        </p:txBody>
      </p:sp>
      <p:sp>
        <p:nvSpPr>
          <p:cNvPr id="162" name="Text Placeholder 161"/>
          <p:cNvSpPr>
            <a:spLocks noGrp="1"/>
          </p:cNvSpPr>
          <p:nvPr>
            <p:ph type="body" idx="10"/>
          </p:nvPr>
        </p:nvSpPr>
        <p:spPr>
          <a:xfrm>
            <a:off x="4130040" y="5251450"/>
            <a:ext cx="292735" cy="85725"/>
          </a:xfrm>
          <a:prstGeom prst="rect">
            <a:avLst/>
          </a:prstGeom>
          <a:noFill/>
          <a:ln w="0" cmpd="sng">
            <a:noFill/>
            <a:prstDash val="solid"/>
          </a:ln>
        </p:spPr>
        <p:txBody>
          <a:bodyPr vert="horz" lIns="0" tIns="0" rIns="0" bIns="0" anchor="t"/>
          <a:lstStyle/>
          <a:p>
            <a:pPr marL="0" marR="0" indent="0" algn="l">
              <a:lnSpc>
                <a:spcPts val="600"/>
              </a:lnSpc>
              <a:spcAft>
                <a:spcPts val="0"/>
              </a:spcAft>
            </a:pPr>
            <a:r>
              <a:rPr lang="en-US" sz="700" spc="-40">
                <a:solidFill>
                  <a:srgbClr val="000000"/>
                </a:solidFill>
                <a:latin typeface="Arial" panose="02020603050405020304" pitchFamily="2"/>
              </a:rPr>
              <a:t>Hayes </a:t>
            </a:r>
          </a:p>
        </p:txBody>
      </p:sp>
      <p:sp>
        <p:nvSpPr>
          <p:cNvPr id="163" name="Text Placeholder 162"/>
          <p:cNvSpPr>
            <a:spLocks noGrp="1"/>
          </p:cNvSpPr>
          <p:nvPr>
            <p:ph type="body" idx="10"/>
          </p:nvPr>
        </p:nvSpPr>
        <p:spPr>
          <a:xfrm>
            <a:off x="5026025" y="5260975"/>
            <a:ext cx="344805" cy="69850"/>
          </a:xfrm>
          <a:prstGeom prst="rect">
            <a:avLst/>
          </a:prstGeom>
          <a:noFill/>
          <a:ln w="0" cmpd="sng">
            <a:noFill/>
            <a:prstDash val="solid"/>
          </a:ln>
        </p:spPr>
        <p:txBody>
          <a:bodyPr vert="horz" lIns="0" tIns="0" rIns="0" bIns="0" anchor="t"/>
          <a:lstStyle/>
          <a:p>
            <a:pPr marL="0" marR="0" indent="0" algn="l">
              <a:lnSpc>
                <a:spcPts val="500"/>
              </a:lnSpc>
              <a:spcAft>
                <a:spcPts val="0"/>
              </a:spcAft>
            </a:pPr>
            <a:r>
              <a:rPr lang="en-US" sz="700" spc="-30">
                <a:solidFill>
                  <a:srgbClr val="000000"/>
                </a:solidFill>
                <a:latin typeface="Arial" panose="02020603050405020304" pitchFamily="2"/>
              </a:rPr>
              <a:t>Frontier </a:t>
            </a:r>
          </a:p>
        </p:txBody>
      </p:sp>
      <p:sp>
        <p:nvSpPr>
          <p:cNvPr id="164" name="Text Placeholder 163"/>
          <p:cNvSpPr>
            <a:spLocks noGrp="1"/>
          </p:cNvSpPr>
          <p:nvPr>
            <p:ph type="body" idx="10"/>
          </p:nvPr>
        </p:nvSpPr>
        <p:spPr>
          <a:xfrm>
            <a:off x="5809615" y="5276215"/>
            <a:ext cx="344170" cy="88265"/>
          </a:xfrm>
          <a:prstGeom prst="rect">
            <a:avLst/>
          </a:prstGeom>
          <a:noFill/>
          <a:ln w="0" cmpd="sng">
            <a:noFill/>
            <a:prstDash val="solid"/>
          </a:ln>
        </p:spPr>
        <p:txBody>
          <a:bodyPr vert="horz" lIns="0" tIns="0" rIns="0" bIns="0" anchor="t"/>
          <a:lstStyle/>
          <a:p>
            <a:pPr marL="0" marR="0" indent="0" algn="ctr">
              <a:lnSpc>
                <a:spcPts val="600"/>
              </a:lnSpc>
              <a:spcAft>
                <a:spcPts val="0"/>
              </a:spcAft>
            </a:pPr>
            <a:r>
              <a:rPr lang="en-US" sz="700" spc="-20">
                <a:solidFill>
                  <a:srgbClr val="000000"/>
                </a:solidFill>
                <a:latin typeface="Arial" panose="02020603050405020304" pitchFamily="2"/>
              </a:rPr>
              <a:t>Gosper </a:t>
            </a:r>
          </a:p>
        </p:txBody>
      </p:sp>
      <p:sp>
        <p:nvSpPr>
          <p:cNvPr id="165" name="Text Placeholder 164"/>
          <p:cNvSpPr>
            <a:spLocks noGrp="1"/>
          </p:cNvSpPr>
          <p:nvPr>
            <p:ph type="body" idx="10"/>
          </p:nvPr>
        </p:nvSpPr>
        <p:spPr>
          <a:xfrm>
            <a:off x="8823960" y="5181600"/>
            <a:ext cx="362585" cy="73025"/>
          </a:xfrm>
          <a:prstGeom prst="rect">
            <a:avLst/>
          </a:prstGeom>
          <a:noFill/>
          <a:ln w="0" cmpd="sng">
            <a:noFill/>
            <a:prstDash val="solid"/>
          </a:ln>
        </p:spPr>
        <p:txBody>
          <a:bodyPr vert="horz" lIns="0" tIns="0" rIns="0" bIns="0" anchor="t"/>
          <a:lstStyle/>
          <a:p>
            <a:pPr marL="0" marR="0" indent="0" algn="l">
              <a:lnSpc>
                <a:spcPts val="500"/>
              </a:lnSpc>
              <a:spcAft>
                <a:spcPts val="0"/>
              </a:spcAft>
            </a:pPr>
            <a:r>
              <a:rPr lang="en-US" sz="700" spc="-20">
                <a:solidFill>
                  <a:srgbClr val="000000"/>
                </a:solidFill>
                <a:latin typeface="Arial" panose="02020603050405020304" pitchFamily="2"/>
              </a:rPr>
              <a:t>Fillmore </a:t>
            </a:r>
          </a:p>
        </p:txBody>
      </p:sp>
      <p:sp>
        <p:nvSpPr>
          <p:cNvPr id="168" name="Text Placeholder 167"/>
          <p:cNvSpPr>
            <a:spLocks noGrp="1"/>
          </p:cNvSpPr>
          <p:nvPr>
            <p:ph type="body" idx="10"/>
          </p:nvPr>
        </p:nvSpPr>
        <p:spPr>
          <a:xfrm>
            <a:off x="8174990" y="5797550"/>
            <a:ext cx="383540" cy="66675"/>
          </a:xfrm>
          <a:prstGeom prst="rect">
            <a:avLst/>
          </a:prstGeom>
          <a:noFill/>
          <a:ln w="0" cmpd="sng">
            <a:noFill/>
            <a:prstDash val="solid"/>
          </a:ln>
        </p:spPr>
        <p:txBody>
          <a:bodyPr vert="horz" lIns="0" tIns="0" rIns="0" bIns="0" anchor="t"/>
          <a:lstStyle/>
          <a:p>
            <a:pPr marL="0" marR="0" indent="0" algn="l">
              <a:lnSpc>
                <a:spcPts val="500"/>
              </a:lnSpc>
              <a:spcAft>
                <a:spcPts val="0"/>
              </a:spcAft>
            </a:pPr>
            <a:r>
              <a:rPr lang="en-US" sz="700" spc="-20">
                <a:solidFill>
                  <a:srgbClr val="000000"/>
                </a:solidFill>
                <a:latin typeface="Arial" panose="02020603050405020304" pitchFamily="2"/>
              </a:rPr>
              <a:t>Nuckolls </a:t>
            </a:r>
          </a:p>
        </p:txBody>
      </p:sp>
      <p:sp>
        <p:nvSpPr>
          <p:cNvPr id="171" name="Text Placeholder 170"/>
          <p:cNvSpPr>
            <a:spLocks noGrp="1"/>
          </p:cNvSpPr>
          <p:nvPr>
            <p:ph type="body" idx="10"/>
          </p:nvPr>
        </p:nvSpPr>
        <p:spPr>
          <a:xfrm>
            <a:off x="8815070" y="5775960"/>
            <a:ext cx="335280" cy="85090"/>
          </a:xfrm>
          <a:prstGeom prst="rect">
            <a:avLst/>
          </a:prstGeom>
          <a:noFill/>
          <a:ln w="0" cmpd="sng">
            <a:noFill/>
            <a:prstDash val="solid"/>
          </a:ln>
        </p:spPr>
        <p:txBody>
          <a:bodyPr vert="horz" lIns="0" tIns="0" rIns="0" bIns="0" anchor="t"/>
          <a:lstStyle/>
          <a:p>
            <a:pPr marL="0" marR="0" indent="0" algn="l">
              <a:lnSpc>
                <a:spcPts val="600"/>
              </a:lnSpc>
              <a:spcAft>
                <a:spcPts val="0"/>
              </a:spcAft>
            </a:pPr>
            <a:r>
              <a:rPr lang="en-US" sz="700" spc="-10">
                <a:solidFill>
                  <a:srgbClr val="000000"/>
                </a:solidFill>
                <a:latin typeface="Arial" panose="02020603050405020304" pitchFamily="2"/>
              </a:rPr>
              <a:t>Thayer </a:t>
            </a:r>
          </a:p>
        </p:txBody>
      </p:sp>
      <p:sp>
        <p:nvSpPr>
          <p:cNvPr id="172" name="Text Placeholder 171"/>
          <p:cNvSpPr>
            <a:spLocks noGrp="1"/>
          </p:cNvSpPr>
          <p:nvPr>
            <p:ph type="body" idx="10"/>
          </p:nvPr>
        </p:nvSpPr>
        <p:spPr>
          <a:xfrm>
            <a:off x="457200" y="5723890"/>
            <a:ext cx="1606550" cy="332740"/>
          </a:xfrm>
          <a:prstGeom prst="rect">
            <a:avLst/>
          </a:prstGeom>
          <a:noFill/>
          <a:ln w="0" cmpd="sng">
            <a:noFill/>
            <a:prstDash val="solid"/>
          </a:ln>
        </p:spPr>
        <p:txBody>
          <a:bodyPr vert="horz" lIns="0" tIns="0" rIns="0" bIns="0" anchor="t"/>
          <a:lstStyle/>
          <a:p>
            <a:pPr marL="0" marR="0" indent="0" algn="l">
              <a:lnSpc>
                <a:spcPts val="2200"/>
              </a:lnSpc>
              <a:spcAft>
                <a:spcPts val="0"/>
              </a:spcAft>
            </a:pPr>
            <a:r>
              <a:rPr lang="en-US" sz="2050" spc="25">
                <a:solidFill>
                  <a:srgbClr val="2B4D59"/>
                </a:solidFill>
                <a:latin typeface="Arial" panose="02020603050405020304" pitchFamily="2"/>
              </a:rPr>
              <a:t>NEBRASKA </a:t>
            </a:r>
          </a:p>
        </p:txBody>
      </p:sp>
      <p:sp>
        <p:nvSpPr>
          <p:cNvPr id="173" name="Text Placeholder 172"/>
          <p:cNvSpPr>
            <a:spLocks noGrp="1"/>
          </p:cNvSpPr>
          <p:nvPr>
            <p:ph type="body" idx="10"/>
          </p:nvPr>
        </p:nvSpPr>
        <p:spPr>
          <a:xfrm>
            <a:off x="457200" y="6056630"/>
            <a:ext cx="1682750" cy="281305"/>
          </a:xfrm>
          <a:prstGeom prst="rect">
            <a:avLst/>
          </a:prstGeom>
          <a:noFill/>
          <a:ln w="0" cmpd="sng">
            <a:noFill/>
            <a:prstDash val="solid"/>
          </a:ln>
        </p:spPr>
        <p:txBody>
          <a:bodyPr vert="horz" lIns="0" tIns="12065" rIns="0" bIns="0" anchor="t"/>
          <a:lstStyle/>
          <a:p>
            <a:pPr marL="0" marR="0" indent="0" algn="l">
              <a:lnSpc>
                <a:spcPts val="1200"/>
              </a:lnSpc>
              <a:spcAft>
                <a:spcPts val="1070"/>
              </a:spcAft>
            </a:pPr>
            <a:r>
              <a:rPr lang="en-US" sz="1050" spc="25">
                <a:solidFill>
                  <a:srgbClr val="000000"/>
                </a:solidFill>
                <a:latin typeface="Arial" panose="02020603050405020304" pitchFamily="2"/>
              </a:rPr>
              <a:t>Good Life. Great Mission. </a:t>
            </a:r>
          </a:p>
        </p:txBody>
      </p:sp>
      <p:sp>
        <p:nvSpPr>
          <p:cNvPr id="174" name="Text Placeholder 173"/>
          <p:cNvSpPr>
            <a:spLocks noGrp="1"/>
          </p:cNvSpPr>
          <p:nvPr>
            <p:ph type="body" idx="10"/>
          </p:nvPr>
        </p:nvSpPr>
        <p:spPr>
          <a:xfrm>
            <a:off x="457200" y="6337935"/>
            <a:ext cx="1682750" cy="87630"/>
          </a:xfrm>
          <a:prstGeom prst="rect">
            <a:avLst/>
          </a:prstGeom>
          <a:noFill/>
          <a:ln w="0" cmpd="sng">
            <a:noFill/>
            <a:prstDash val="solid"/>
          </a:ln>
        </p:spPr>
        <p:txBody>
          <a:bodyPr vert="horz" lIns="0" tIns="6985" rIns="0" bIns="0" anchor="t"/>
          <a:lstStyle/>
          <a:p>
            <a:pPr marL="0" marR="0" indent="0" algn="l">
              <a:lnSpc>
                <a:spcPts val="600"/>
              </a:lnSpc>
              <a:spcAft>
                <a:spcPts val="0"/>
              </a:spcAft>
            </a:pPr>
            <a:r>
              <a:rPr lang="en-US" sz="600" b="1" spc="0">
                <a:solidFill>
                  <a:srgbClr val="000000"/>
                </a:solidFill>
                <a:latin typeface="Arial" panose="02020603050405020304" pitchFamily="2"/>
              </a:rPr>
              <a:t>DEPT. OF HEALTH AND HUMAN SERVICES </a:t>
            </a:r>
          </a:p>
        </p:txBody>
      </p:sp>
      <p:sp>
        <p:nvSpPr>
          <p:cNvPr id="181" name="Text Placeholder 180"/>
          <p:cNvSpPr>
            <a:spLocks noGrp="1"/>
          </p:cNvSpPr>
          <p:nvPr>
            <p:ph type="body" idx="10"/>
          </p:nvPr>
        </p:nvSpPr>
        <p:spPr>
          <a:xfrm>
            <a:off x="10661650" y="5772785"/>
            <a:ext cx="368935"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en-US" sz="700" spc="-25">
                <a:solidFill>
                  <a:srgbClr val="000000"/>
                </a:solidFill>
                <a:latin typeface="Arial" panose="02020603050405020304" pitchFamily="2"/>
              </a:rPr>
              <a:t>Pawnee </a:t>
            </a:r>
          </a:p>
        </p:txBody>
      </p:sp>
      <p:sp>
        <p:nvSpPr>
          <p:cNvPr id="184" name="Text Placeholder 183"/>
          <p:cNvSpPr>
            <a:spLocks noGrp="1"/>
          </p:cNvSpPr>
          <p:nvPr>
            <p:ph type="body" idx="10"/>
          </p:nvPr>
        </p:nvSpPr>
        <p:spPr>
          <a:xfrm>
            <a:off x="11299190" y="5739130"/>
            <a:ext cx="481330" cy="97790"/>
          </a:xfrm>
          <a:prstGeom prst="rect">
            <a:avLst/>
          </a:prstGeom>
          <a:noFill/>
          <a:ln w="0" cmpd="sng">
            <a:noFill/>
            <a:prstDash val="solid"/>
          </a:ln>
        </p:spPr>
        <p:txBody>
          <a:bodyPr vert="horz" lIns="0" tIns="635" rIns="0" bIns="0" anchor="t"/>
          <a:lstStyle/>
          <a:p>
            <a:pPr marL="0" marR="0" indent="0" algn="l">
              <a:lnSpc>
                <a:spcPts val="700"/>
              </a:lnSpc>
              <a:spcAft>
                <a:spcPts val="0"/>
              </a:spcAft>
            </a:pPr>
            <a:r>
              <a:rPr lang="en-US" sz="700" spc="-30">
                <a:solidFill>
                  <a:srgbClr val="000000"/>
                </a:solidFill>
                <a:latin typeface="Arial" panose="02020603050405020304" pitchFamily="2"/>
              </a:rPr>
              <a:t>Richardson </a:t>
            </a:r>
          </a:p>
        </p:txBody>
      </p:sp>
      <p:sp>
        <p:nvSpPr>
          <p:cNvPr id="185" name="Text Placeholder 184"/>
          <p:cNvSpPr>
            <a:spLocks noGrp="1"/>
          </p:cNvSpPr>
          <p:nvPr>
            <p:ph type="body" idx="10"/>
          </p:nvPr>
        </p:nvSpPr>
        <p:spPr>
          <a:xfrm>
            <a:off x="3279775" y="5824855"/>
            <a:ext cx="298450" cy="335915"/>
          </a:xfrm>
          <a:prstGeom prst="rect">
            <a:avLst/>
          </a:prstGeom>
          <a:noFill/>
          <a:ln w="0" cmpd="sng">
            <a:noFill/>
            <a:prstDash val="solid"/>
          </a:ln>
        </p:spPr>
        <p:txBody>
          <a:bodyPr vert="horz" lIns="0" tIns="0" rIns="0" bIns="0" anchor="t"/>
          <a:lstStyle/>
          <a:p>
            <a:pPr marL="0" marR="0" indent="0" algn="l">
              <a:lnSpc>
                <a:spcPts val="700"/>
              </a:lnSpc>
              <a:spcAft>
                <a:spcPts val="1900"/>
              </a:spcAft>
            </a:pPr>
            <a:r>
              <a:rPr lang="en-US" sz="700" spc="-40">
                <a:solidFill>
                  <a:srgbClr val="000000"/>
                </a:solidFill>
                <a:latin typeface="Arial" panose="02020603050405020304" pitchFamily="2"/>
              </a:rPr>
              <a:t>Dundy </a:t>
            </a:r>
          </a:p>
        </p:txBody>
      </p:sp>
      <p:sp>
        <p:nvSpPr>
          <p:cNvPr id="186" name="Text Placeholder 185"/>
          <p:cNvSpPr>
            <a:spLocks noGrp="1"/>
          </p:cNvSpPr>
          <p:nvPr>
            <p:ph type="body" idx="10"/>
          </p:nvPr>
        </p:nvSpPr>
        <p:spPr>
          <a:xfrm>
            <a:off x="5699760" y="5812790"/>
            <a:ext cx="320040" cy="347980"/>
          </a:xfrm>
          <a:prstGeom prst="rect">
            <a:avLst/>
          </a:prstGeom>
          <a:noFill/>
          <a:ln w="0" cmpd="sng">
            <a:noFill/>
            <a:prstDash val="solid"/>
          </a:ln>
        </p:spPr>
        <p:txBody>
          <a:bodyPr vert="horz" lIns="0" tIns="0" rIns="0" bIns="0" anchor="t"/>
          <a:lstStyle/>
          <a:p>
            <a:pPr marL="0" marR="0" indent="0" algn="l">
              <a:lnSpc>
                <a:spcPts val="700"/>
              </a:lnSpc>
              <a:spcAft>
                <a:spcPts val="2020"/>
              </a:spcAft>
            </a:pPr>
            <a:r>
              <a:rPr lang="en-US" sz="700" spc="-30">
                <a:solidFill>
                  <a:srgbClr val="000000"/>
                </a:solidFill>
                <a:latin typeface="Arial" panose="02020603050405020304" pitchFamily="2"/>
              </a:rPr>
              <a:t>Furnas </a:t>
            </a:r>
          </a:p>
        </p:txBody>
      </p:sp>
      <p:graphicFrame>
        <p:nvGraphicFramePr>
          <p:cNvPr id="188" name="Table 187"/>
          <p:cNvGraphicFramePr>
            <a:graphicFrameLocks noGrp="1"/>
          </p:cNvGraphicFramePr>
          <p:nvPr/>
        </p:nvGraphicFramePr>
        <p:xfrm>
          <a:off x="6385560" y="5809615"/>
          <a:ext cx="1578610" cy="618490"/>
        </p:xfrm>
        <a:graphic>
          <a:graphicData uri="http://schemas.openxmlformats.org/drawingml/2006/table">
            <a:tbl>
              <a:tblPr/>
              <a:tblGrid>
                <a:gridCol w="297815">
                  <a:extLst>
                    <a:ext uri="{9D8B030D-6E8A-4147-A177-3AD203B41FA5}">
                      <a16:colId xmlns:a16="http://schemas.microsoft.com/office/drawing/2014/main" val="20000"/>
                    </a:ext>
                  </a:extLst>
                </a:gridCol>
                <a:gridCol w="274955">
                  <a:extLst>
                    <a:ext uri="{9D8B030D-6E8A-4147-A177-3AD203B41FA5}">
                      <a16:colId xmlns:a16="http://schemas.microsoft.com/office/drawing/2014/main" val="20001"/>
                    </a:ext>
                  </a:extLst>
                </a:gridCol>
                <a:gridCol w="362585">
                  <a:extLst>
                    <a:ext uri="{9D8B030D-6E8A-4147-A177-3AD203B41FA5}">
                      <a16:colId xmlns:a16="http://schemas.microsoft.com/office/drawing/2014/main" val="20002"/>
                    </a:ext>
                  </a:extLst>
                </a:gridCol>
                <a:gridCol w="259715">
                  <a:extLst>
                    <a:ext uri="{9D8B030D-6E8A-4147-A177-3AD203B41FA5}">
                      <a16:colId xmlns:a16="http://schemas.microsoft.com/office/drawing/2014/main" val="20003"/>
                    </a:ext>
                  </a:extLst>
                </a:gridCol>
                <a:gridCol w="383540">
                  <a:extLst>
                    <a:ext uri="{9D8B030D-6E8A-4147-A177-3AD203B41FA5}">
                      <a16:colId xmlns:a16="http://schemas.microsoft.com/office/drawing/2014/main" val="20004"/>
                    </a:ext>
                  </a:extLst>
                </a:gridCol>
              </a:tblGrid>
              <a:tr h="344170">
                <a:tc>
                  <a:txBody>
                    <a:bodyPr/>
                    <a:lstStyle/>
                    <a:p>
                      <a:pPr marL="0" marR="0" indent="0" algn="ctr">
                        <a:lnSpc>
                          <a:spcPts val="700"/>
                        </a:lnSpc>
                        <a:spcBef>
                          <a:spcPts val="0"/>
                        </a:spcBef>
                        <a:spcAft>
                          <a:spcPts val="1945"/>
                        </a:spcAft>
                      </a:pPr>
                      <a:r>
                        <a:rPr lang="en-US" sz="700" spc="0">
                          <a:solidFill>
                            <a:srgbClr val="000000"/>
                          </a:solidFill>
                          <a:latin typeface="Arial" panose="02020603050405020304" pitchFamily="2"/>
                        </a:rPr>
                        <a:t>Harlan </a:t>
                      </a:r>
                    </a:p>
                  </a:txBody>
                  <a:tcPr marL="0" marR="0" marT="0" marB="0">
                    <a:lnL w="0" cmpd="sng">
                      <a:noFill/>
                      <a:prstDash val="solid"/>
                    </a:lnL>
                    <a:lnR w="0" cmpd="sng">
                      <a:noFill/>
                      <a:prstDash val="solid"/>
                    </a:lnR>
                    <a:lnT w="0" cmpd="sng">
                      <a:noFill/>
                      <a:prstDash val="solid"/>
                    </a:lnT>
                    <a:lnB w="12065" cmpd="sng">
                      <a:solidFill>
                        <a:srgbClr val="878787"/>
                      </a:solidFill>
                      <a:prstDash val="solid"/>
                    </a:lnB>
                  </a:tcPr>
                </a:tc>
                <a:tc rowSpan="2">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0" indent="0" algn="ctr">
                        <a:lnSpc>
                          <a:spcPts val="700"/>
                        </a:lnSpc>
                        <a:spcBef>
                          <a:spcPts val="0"/>
                        </a:spcBef>
                        <a:spcAft>
                          <a:spcPts val="1895"/>
                        </a:spcAft>
                      </a:pPr>
                      <a:r>
                        <a:rPr lang="en-US" sz="700" spc="0">
                          <a:solidFill>
                            <a:srgbClr val="000000"/>
                          </a:solidFill>
                          <a:latin typeface="Arial" panose="02020603050405020304" pitchFamily="2"/>
                        </a:rPr>
                        <a:t>Franklin </a:t>
                      </a:r>
                    </a:p>
                  </a:txBody>
                  <a:tcPr marL="0" marR="0" marT="0" marB="0">
                    <a:lnL w="0" cmpd="sng">
                      <a:noFill/>
                      <a:prstDash val="solid"/>
                    </a:lnL>
                    <a:lnR w="0" cmpd="sng">
                      <a:noFill/>
                      <a:prstDash val="solid"/>
                    </a:lnR>
                    <a:lnT w="0" cmpd="sng">
                      <a:noFill/>
                      <a:prstDash val="solid"/>
                    </a:lnT>
                    <a:lnB w="12065" cmpd="sng">
                      <a:solidFill>
                        <a:srgbClr val="878787"/>
                      </a:solidFill>
                      <a:prstDash val="solid"/>
                    </a:lnB>
                  </a:tcPr>
                </a:tc>
                <a:tc rowSpan="2">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0" indent="0" algn="ctr">
                        <a:lnSpc>
                          <a:spcPts val="700"/>
                        </a:lnSpc>
                        <a:spcBef>
                          <a:spcPts val="0"/>
                        </a:spcBef>
                        <a:spcAft>
                          <a:spcPts val="1895"/>
                        </a:spcAft>
                      </a:pPr>
                      <a:r>
                        <a:rPr lang="en-US" sz="700" spc="0">
                          <a:solidFill>
                            <a:srgbClr val="000000"/>
                          </a:solidFill>
                          <a:latin typeface="Arial" panose="02020603050405020304" pitchFamily="2"/>
                        </a:rPr>
                        <a:t>Webster </a:t>
                      </a:r>
                    </a:p>
                  </a:txBody>
                  <a:tcPr marL="0" marR="0" marT="0" marB="0">
                    <a:lnL w="0" cmpd="sng">
                      <a:noFill/>
                      <a:prstDash val="solid"/>
                    </a:lnL>
                    <a:lnR w="0" cmpd="sng">
                      <a:noFill/>
                      <a:prstDash val="solid"/>
                    </a:lnR>
                    <a:lnT w="0" cmpd="sng">
                      <a:noFill/>
                      <a:prstDash val="solid"/>
                    </a:lnT>
                    <a:lnB w="12065" cmpd="sng">
                      <a:solidFill>
                        <a:srgbClr val="878787"/>
                      </a:solidFill>
                      <a:prstDash val="solid"/>
                    </a:lnB>
                  </a:tcPr>
                </a:tc>
                <a:extLst>
                  <a:ext uri="{0D108BD9-81ED-4DB2-BD59-A6C34878D82A}">
                    <a16:rowId xmlns:a16="http://schemas.microsoft.com/office/drawing/2014/main" val="10000"/>
                  </a:ext>
                </a:extLst>
              </a:tr>
              <a:tr h="97790">
                <a:tc>
                  <a:txBody>
                    <a:bodyPr/>
                    <a:lstStyle/>
                    <a:p>
                      <a:endParaRPr/>
                    </a:p>
                  </a:txBody>
                  <a:tcPr marL="0" marR="0" marT="0" marB="0">
                    <a:lnL w="0" cmpd="sng">
                      <a:noFill/>
                      <a:prstDash val="solid"/>
                    </a:lnL>
                    <a:lnR w="0" cmpd="sng">
                      <a:noFill/>
                      <a:prstDash val="solid"/>
                    </a:lnR>
                    <a:lnT w="12065" cmpd="sng">
                      <a:solidFill>
                        <a:srgbClr val="878787"/>
                      </a:solidFill>
                      <a:prstDash val="solid"/>
                    </a:lnT>
                    <a:lnB w="0" cmpd="sng">
                      <a:noFill/>
                      <a:prstDash val="solid"/>
                    </a:lnB>
                  </a:tcPr>
                </a:tc>
                <a:tc vMerge="1">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a:txBody>
                    <a:bodyPr/>
                    <a:lstStyle/>
                    <a:p>
                      <a:endParaRPr/>
                    </a:p>
                  </a:txBody>
                  <a:tcPr marL="0" marR="0" marT="0" marB="0">
                    <a:lnL w="0" cmpd="sng">
                      <a:noFill/>
                      <a:prstDash val="solid"/>
                    </a:lnL>
                    <a:lnR w="0" cmpd="sng">
                      <a:noFill/>
                      <a:prstDash val="solid"/>
                    </a:lnR>
                    <a:lnT w="12065" cmpd="sng">
                      <a:solidFill>
                        <a:srgbClr val="878787"/>
                      </a:solidFill>
                      <a:prstDash val="solid"/>
                    </a:lnT>
                    <a:lnB w="0" cmpd="sng">
                      <a:noFill/>
                      <a:prstDash val="solid"/>
                    </a:lnB>
                  </a:tcPr>
                </a:tc>
                <a:tc vMerge="1">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a:txBody>
                    <a:bodyPr/>
                    <a:lstStyle/>
                    <a:p>
                      <a:endParaRPr/>
                    </a:p>
                  </a:txBody>
                  <a:tcPr marL="0" marR="0" marT="0" marB="0">
                    <a:lnL w="0" cmpd="sng">
                      <a:noFill/>
                      <a:prstDash val="solid"/>
                    </a:lnL>
                    <a:lnR w="0" cmpd="sng">
                      <a:noFill/>
                      <a:prstDash val="solid"/>
                    </a:lnR>
                    <a:lnT w="12065" cmpd="sng">
                      <a:solidFill>
                        <a:srgbClr val="878787"/>
                      </a:solidFill>
                      <a:prstDash val="solid"/>
                    </a:lnT>
                    <a:lnB w="0" cmpd="sng">
                      <a:noFill/>
                      <a:prstDash val="solid"/>
                    </a:lnB>
                  </a:tcPr>
                </a:tc>
                <a:extLst>
                  <a:ext uri="{0D108BD9-81ED-4DB2-BD59-A6C34878D82A}">
                    <a16:rowId xmlns:a16="http://schemas.microsoft.com/office/drawing/2014/main" val="10001"/>
                  </a:ext>
                </a:extLst>
              </a:tr>
            </a:tbl>
          </a:graphicData>
        </a:graphic>
      </p:graphicFrame>
      <p:graphicFrame>
        <p:nvGraphicFramePr>
          <p:cNvPr id="190" name="Table 189"/>
          <p:cNvGraphicFramePr>
            <a:graphicFrameLocks noGrp="1"/>
          </p:cNvGraphicFramePr>
          <p:nvPr/>
        </p:nvGraphicFramePr>
        <p:xfrm>
          <a:off x="4102735" y="5818505"/>
          <a:ext cx="1212850" cy="609600"/>
        </p:xfrm>
        <a:graphic>
          <a:graphicData uri="http://schemas.openxmlformats.org/drawingml/2006/table">
            <a:tbl>
              <a:tblPr/>
              <a:tblGrid>
                <a:gridCol w="434975">
                  <a:extLst>
                    <a:ext uri="{9D8B030D-6E8A-4147-A177-3AD203B41FA5}">
                      <a16:colId xmlns:a16="http://schemas.microsoft.com/office/drawing/2014/main" val="20000"/>
                    </a:ext>
                  </a:extLst>
                </a:gridCol>
                <a:gridCol w="274955">
                  <a:extLst>
                    <a:ext uri="{9D8B030D-6E8A-4147-A177-3AD203B41FA5}">
                      <a16:colId xmlns:a16="http://schemas.microsoft.com/office/drawing/2014/main" val="20001"/>
                    </a:ext>
                  </a:extLst>
                </a:gridCol>
                <a:gridCol w="502920">
                  <a:extLst>
                    <a:ext uri="{9D8B030D-6E8A-4147-A177-3AD203B41FA5}">
                      <a16:colId xmlns:a16="http://schemas.microsoft.com/office/drawing/2014/main" val="20002"/>
                    </a:ext>
                  </a:extLst>
                </a:gridCol>
              </a:tblGrid>
              <a:tr h="335280">
                <a:tc>
                  <a:txBody>
                    <a:bodyPr/>
                    <a:lstStyle/>
                    <a:p>
                      <a:pPr marL="0" marR="0" indent="0" algn="ctr">
                        <a:lnSpc>
                          <a:spcPts val="800"/>
                        </a:lnSpc>
                        <a:spcBef>
                          <a:spcPts val="0"/>
                        </a:spcBef>
                        <a:spcAft>
                          <a:spcPts val="1750"/>
                        </a:spcAft>
                      </a:pPr>
                      <a:r>
                        <a:rPr lang="en-US" sz="700" spc="0">
                          <a:solidFill>
                            <a:srgbClr val="000000"/>
                          </a:solidFill>
                          <a:latin typeface="Arial" panose="02020603050405020304" pitchFamily="2"/>
                        </a:rPr>
                        <a:t>Hitchcock </a:t>
                      </a:r>
                    </a:p>
                  </a:txBody>
                  <a:tcPr marL="0" marR="0" marT="0" marB="0">
                    <a:lnL w="0" cmpd="sng">
                      <a:noFill/>
                      <a:prstDash val="solid"/>
                    </a:lnL>
                    <a:lnR w="0" cmpd="sng">
                      <a:noFill/>
                      <a:prstDash val="solid"/>
                    </a:lnR>
                    <a:lnT w="0" cmpd="sng">
                      <a:noFill/>
                      <a:prstDash val="solid"/>
                    </a:lnT>
                    <a:lnB w="12065" cmpd="sng">
                      <a:solidFill>
                        <a:srgbClr val="878787"/>
                      </a:solidFill>
                      <a:prstDash val="solid"/>
                    </a:lnB>
                  </a:tcPr>
                </a:tc>
                <a:tc rowSpan="2">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0" indent="0" algn="ctr">
                        <a:lnSpc>
                          <a:spcPts val="700"/>
                        </a:lnSpc>
                        <a:spcBef>
                          <a:spcPts val="0"/>
                        </a:spcBef>
                        <a:spcAft>
                          <a:spcPts val="1825"/>
                        </a:spcAft>
                      </a:pPr>
                      <a:r>
                        <a:rPr lang="en-US" sz="700" spc="0">
                          <a:solidFill>
                            <a:srgbClr val="000000"/>
                          </a:solidFill>
                          <a:latin typeface="Arial" panose="02020603050405020304" pitchFamily="2"/>
                        </a:rPr>
                        <a:t>Red Willow </a:t>
                      </a:r>
                    </a:p>
                  </a:txBody>
                  <a:tcPr marL="0" marR="0" marT="0" marB="0">
                    <a:lnL w="0" cmpd="sng">
                      <a:noFill/>
                      <a:prstDash val="solid"/>
                    </a:lnL>
                    <a:lnR w="0" cmpd="sng">
                      <a:noFill/>
                      <a:prstDash val="solid"/>
                    </a:lnR>
                    <a:lnT w="0" cmpd="sng">
                      <a:noFill/>
                      <a:prstDash val="solid"/>
                    </a:lnT>
                    <a:lnB w="12065" cmpd="sng">
                      <a:solidFill>
                        <a:srgbClr val="878787"/>
                      </a:solidFill>
                      <a:prstDash val="solid"/>
                    </a:lnB>
                  </a:tcPr>
                </a:tc>
                <a:extLst>
                  <a:ext uri="{0D108BD9-81ED-4DB2-BD59-A6C34878D82A}">
                    <a16:rowId xmlns:a16="http://schemas.microsoft.com/office/drawing/2014/main" val="10000"/>
                  </a:ext>
                </a:extLst>
              </a:tr>
              <a:tr h="97790">
                <a:tc>
                  <a:txBody>
                    <a:bodyPr/>
                    <a:lstStyle/>
                    <a:p>
                      <a:endParaRPr/>
                    </a:p>
                  </a:txBody>
                  <a:tcPr marL="0" marR="0" marT="0" marB="0">
                    <a:lnL w="0" cmpd="sng">
                      <a:noFill/>
                      <a:prstDash val="solid"/>
                    </a:lnL>
                    <a:lnR w="0" cmpd="sng">
                      <a:noFill/>
                      <a:prstDash val="solid"/>
                    </a:lnR>
                    <a:lnT w="12065" cmpd="sng">
                      <a:solidFill>
                        <a:srgbClr val="878787"/>
                      </a:solidFill>
                      <a:prstDash val="solid"/>
                    </a:lnT>
                    <a:lnB w="0" cmpd="sng">
                      <a:noFill/>
                      <a:prstDash val="solid"/>
                    </a:lnB>
                  </a:tcPr>
                </a:tc>
                <a:tc vMerge="1">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a:txBody>
                    <a:bodyPr/>
                    <a:lstStyle/>
                    <a:p>
                      <a:endParaRPr/>
                    </a:p>
                  </a:txBody>
                  <a:tcPr marL="0" marR="0" marT="0" marB="0">
                    <a:lnL w="0" cmpd="sng">
                      <a:noFill/>
                      <a:prstDash val="solid"/>
                    </a:lnL>
                    <a:lnR w="0" cmpd="sng">
                      <a:noFill/>
                      <a:prstDash val="solid"/>
                    </a:lnR>
                    <a:lnT w="12065" cmpd="sng">
                      <a:solidFill>
                        <a:srgbClr val="878787"/>
                      </a:solidFill>
                      <a:prstDash val="solid"/>
                    </a:lnT>
                    <a:lnB w="0" cmpd="sng">
                      <a:noFill/>
                      <a:prstDash val="solid"/>
                    </a:lnB>
                  </a:tcPr>
                </a:tc>
                <a:extLst>
                  <a:ext uri="{0D108BD9-81ED-4DB2-BD59-A6C34878D82A}">
                    <a16:rowId xmlns:a16="http://schemas.microsoft.com/office/drawing/2014/main" val="10001"/>
                  </a:ext>
                </a:extLst>
              </a:tr>
            </a:tbl>
          </a:graphicData>
        </a:graphic>
      </p:graphicFrame>
      <p:cxnSp>
        <p:nvCxnSpPr>
          <p:cNvPr id="191" name="Straight Connector 190"/>
          <p:cNvCxnSpPr/>
          <p:nvPr/>
        </p:nvCxnSpPr>
        <p:spPr>
          <a:xfrm>
            <a:off x="5830570" y="1197610"/>
            <a:ext cx="501015" cy="0"/>
          </a:xfrm>
          <a:prstGeom prst="line">
            <a:avLst/>
          </a:prstGeom>
          <a:ln w="15240" cmpd="sng">
            <a:solidFill>
              <a:srgbClr val="868686"/>
            </a:solidFill>
          </a:ln>
        </p:spPr>
      </p:cxnSp>
      <p:cxnSp>
        <p:nvCxnSpPr>
          <p:cNvPr id="192" name="Straight Connector 191"/>
          <p:cNvCxnSpPr/>
          <p:nvPr/>
        </p:nvCxnSpPr>
        <p:spPr>
          <a:xfrm>
            <a:off x="875030" y="1212850"/>
            <a:ext cx="277495" cy="0"/>
          </a:xfrm>
          <a:prstGeom prst="line">
            <a:avLst/>
          </a:prstGeom>
          <a:ln w="15240" cmpd="sng">
            <a:solidFill>
              <a:srgbClr val="868686"/>
            </a:solidFill>
          </a:ln>
        </p:spPr>
      </p:cxnSp>
      <p:cxnSp>
        <p:nvCxnSpPr>
          <p:cNvPr id="193" name="Straight Connector 192"/>
          <p:cNvCxnSpPr/>
          <p:nvPr/>
        </p:nvCxnSpPr>
        <p:spPr>
          <a:xfrm>
            <a:off x="362585" y="2795270"/>
            <a:ext cx="789940" cy="0"/>
          </a:xfrm>
          <a:prstGeom prst="line">
            <a:avLst/>
          </a:prstGeom>
          <a:ln w="15240" cmpd="sng">
            <a:solidFill>
              <a:srgbClr val="858585"/>
            </a:solidFill>
          </a:ln>
        </p:spPr>
      </p:cxnSp>
      <p:cxnSp>
        <p:nvCxnSpPr>
          <p:cNvPr id="194" name="Straight Connector 193"/>
          <p:cNvCxnSpPr/>
          <p:nvPr/>
        </p:nvCxnSpPr>
        <p:spPr>
          <a:xfrm>
            <a:off x="353695" y="3282950"/>
            <a:ext cx="832485" cy="0"/>
          </a:xfrm>
          <a:prstGeom prst="line">
            <a:avLst/>
          </a:prstGeom>
          <a:ln w="12065" cmpd="sng">
            <a:solidFill>
              <a:srgbClr val="000000"/>
            </a:solidFill>
          </a:ln>
        </p:spPr>
      </p:cxnSp>
      <p:cxnSp>
        <p:nvCxnSpPr>
          <p:cNvPr id="195" name="Straight Connector 194"/>
          <p:cNvCxnSpPr/>
          <p:nvPr/>
        </p:nvCxnSpPr>
        <p:spPr>
          <a:xfrm>
            <a:off x="1240790" y="3733800"/>
            <a:ext cx="628015" cy="0"/>
          </a:xfrm>
          <a:prstGeom prst="line">
            <a:avLst/>
          </a:prstGeom>
          <a:ln w="8890" cmpd="sng">
            <a:solidFill>
              <a:srgbClr val="000000"/>
            </a:solidFill>
          </a:ln>
        </p:spPr>
      </p:cxnSp>
      <p:cxnSp>
        <p:nvCxnSpPr>
          <p:cNvPr id="196" name="Straight Connector 195"/>
          <p:cNvCxnSpPr/>
          <p:nvPr/>
        </p:nvCxnSpPr>
        <p:spPr>
          <a:xfrm>
            <a:off x="323215" y="3788410"/>
            <a:ext cx="890270" cy="0"/>
          </a:xfrm>
          <a:prstGeom prst="line">
            <a:avLst/>
          </a:prstGeom>
          <a:ln w="12065" cmpd="sng">
            <a:solidFill>
              <a:srgbClr val="000000"/>
            </a:solidFill>
          </a:ln>
        </p:spPr>
      </p:cxnSp>
      <p:cxnSp>
        <p:nvCxnSpPr>
          <p:cNvPr id="197" name="Straight Connector 196"/>
          <p:cNvCxnSpPr/>
          <p:nvPr/>
        </p:nvCxnSpPr>
        <p:spPr>
          <a:xfrm>
            <a:off x="3279775" y="6153785"/>
            <a:ext cx="299085" cy="0"/>
          </a:xfrm>
          <a:prstGeom prst="line">
            <a:avLst/>
          </a:prstGeom>
          <a:ln w="12065" cmpd="sng">
            <a:solidFill>
              <a:srgbClr val="878787"/>
            </a:solidFill>
          </a:ln>
        </p:spPr>
      </p:cxnSp>
      <p:cxnSp>
        <p:nvCxnSpPr>
          <p:cNvPr id="198" name="Straight Connector 197"/>
          <p:cNvCxnSpPr/>
          <p:nvPr/>
        </p:nvCxnSpPr>
        <p:spPr>
          <a:xfrm>
            <a:off x="5699760" y="6153785"/>
            <a:ext cx="320675" cy="0"/>
          </a:xfrm>
          <a:prstGeom prst="line">
            <a:avLst/>
          </a:prstGeom>
          <a:ln w="12065" cmpd="sng">
            <a:solidFill>
              <a:srgbClr val="878787"/>
            </a:solidFill>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3817D4-FAF6-49C4-9009-9AF046720F71}"/>
              </a:ext>
            </a:extLst>
          </p:cNvPr>
          <p:cNvSpPr>
            <a:spLocks noGrp="1"/>
          </p:cNvSpPr>
          <p:nvPr>
            <p:ph type="title"/>
          </p:nvPr>
        </p:nvSpPr>
        <p:spPr/>
        <p:txBody>
          <a:bodyPr/>
          <a:lstStyle/>
          <a:p>
            <a:r>
              <a:rPr lang="en-US" dirty="0"/>
              <a:t>Bed and Vent Availability as of 5-4-20</a:t>
            </a:r>
          </a:p>
        </p:txBody>
      </p:sp>
      <p:sp>
        <p:nvSpPr>
          <p:cNvPr id="4" name="Text Placeholder 3">
            <a:extLst>
              <a:ext uri="{FF2B5EF4-FFF2-40B4-BE49-F238E27FC236}">
                <a16:creationId xmlns:a16="http://schemas.microsoft.com/office/drawing/2014/main" id="{AE9CB32B-7CA4-4F6E-B11E-A5F6C8E53E23}"/>
              </a:ext>
            </a:extLst>
          </p:cNvPr>
          <p:cNvSpPr>
            <a:spLocks noGrp="1"/>
          </p:cNvSpPr>
          <p:nvPr>
            <p:ph type="body" sz="quarter" idx="12"/>
          </p:nvPr>
        </p:nvSpPr>
        <p:spPr/>
        <p:txBody>
          <a:bodyPr/>
          <a:lstStyle/>
          <a:p>
            <a:r>
              <a:rPr lang="en-US" dirty="0">
                <a:hlinkClick r:id="rId2"/>
              </a:rPr>
              <a:t>https://nebraska.maps.arcgis.com/apps/opsdashboard/index.html#/4213f719a45647bc873ffb58783ffef3</a:t>
            </a:r>
            <a:endParaRPr lang="en-US" dirty="0"/>
          </a:p>
          <a:p>
            <a:r>
              <a:rPr lang="en-US" dirty="0"/>
              <a:t>50% hospital beds available</a:t>
            </a:r>
          </a:p>
          <a:p>
            <a:r>
              <a:rPr lang="en-US" dirty="0"/>
              <a:t>40% ICU beds available</a:t>
            </a:r>
          </a:p>
          <a:p>
            <a:r>
              <a:rPr lang="en-US" dirty="0"/>
              <a:t>78% ventilators available</a:t>
            </a:r>
          </a:p>
          <a:p>
            <a:r>
              <a:rPr lang="en-US" dirty="0"/>
              <a:t>Transfer Center supported by CHI-not just to/from CHI hospitals</a:t>
            </a:r>
          </a:p>
          <a:p>
            <a:r>
              <a:rPr lang="en-US" dirty="0"/>
              <a:t>In hardest hit communities, the hospitals still some ICU bed and Vent availability, Systems in place to transfer if necessary </a:t>
            </a:r>
          </a:p>
        </p:txBody>
      </p:sp>
    </p:spTree>
    <p:extLst>
      <p:ext uri="{BB962C8B-B14F-4D97-AF65-F5344CB8AC3E}">
        <p14:creationId xmlns:p14="http://schemas.microsoft.com/office/powerpoint/2010/main" val="381052069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78401" y="86267"/>
            <a:ext cx="7276733" cy="3879795"/>
          </a:xfrm>
          <a:prstGeom prst="rect">
            <a:avLst/>
          </a:prstGeom>
        </p:spPr>
      </p:pic>
      <p:pic>
        <p:nvPicPr>
          <p:cNvPr id="4" name="Picture 3"/>
          <p:cNvPicPr>
            <a:picLocks noChangeAspect="1"/>
          </p:cNvPicPr>
          <p:nvPr/>
        </p:nvPicPr>
        <p:blipFill>
          <a:blip r:embed="rId3"/>
          <a:stretch>
            <a:fillRect/>
          </a:stretch>
        </p:blipFill>
        <p:spPr>
          <a:xfrm>
            <a:off x="819516" y="3896822"/>
            <a:ext cx="8601075" cy="2809875"/>
          </a:xfrm>
          <a:prstGeom prst="rect">
            <a:avLst/>
          </a:prstGeom>
        </p:spPr>
      </p:pic>
    </p:spTree>
    <p:extLst>
      <p:ext uri="{BB962C8B-B14F-4D97-AF65-F5344CB8AC3E}">
        <p14:creationId xmlns:p14="http://schemas.microsoft.com/office/powerpoint/2010/main" val="2133030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77721F-F33B-462E-AEE0-1018115054C5}"/>
              </a:ext>
            </a:extLst>
          </p:cNvPr>
          <p:cNvSpPr>
            <a:spLocks noGrp="1"/>
          </p:cNvSpPr>
          <p:nvPr>
            <p:ph type="body" sz="quarter" idx="10"/>
          </p:nvPr>
        </p:nvSpPr>
        <p:spPr/>
        <p:txBody>
          <a:bodyPr/>
          <a:lstStyle/>
          <a:p>
            <a:r>
              <a:rPr lang="en-US" dirty="0"/>
              <a:t>Of individuals for whom race or ethnicity data was available in NYC:</a:t>
            </a:r>
          </a:p>
          <a:p>
            <a:r>
              <a:rPr lang="en-US" dirty="0"/>
              <a:t>45% were white, compared to 55% of individuals in the surrounding community. </a:t>
            </a:r>
          </a:p>
          <a:p>
            <a:r>
              <a:rPr lang="en-US" dirty="0"/>
              <a:t>However, 33% of hospitalized patients were black compared to 18% in the community and </a:t>
            </a:r>
          </a:p>
          <a:p>
            <a:r>
              <a:rPr lang="en-US" dirty="0"/>
              <a:t>8% were Hispanic, compared to 14% in the community.  </a:t>
            </a:r>
          </a:p>
          <a:p>
            <a:r>
              <a:rPr lang="en-US" dirty="0"/>
              <a:t>Death rates among </a:t>
            </a:r>
          </a:p>
          <a:p>
            <a:r>
              <a:rPr lang="en-US" dirty="0"/>
              <a:t>Black/African American persons (92.3 deaths per 100,000 population)  </a:t>
            </a:r>
          </a:p>
          <a:p>
            <a:r>
              <a:rPr lang="en-US" dirty="0"/>
              <a:t>Hispanic/Latino persons (74.3) </a:t>
            </a:r>
          </a:p>
          <a:p>
            <a:r>
              <a:rPr lang="en-US" dirty="0"/>
              <a:t>White (45.2) or </a:t>
            </a:r>
          </a:p>
          <a:p>
            <a:r>
              <a:rPr lang="en-US" dirty="0"/>
              <a:t>Asian (34.5) persons.  Studies are underway to confirm these data and understand and potentially reduce the impact of COVID-19 on the health of racial and ethnic minorities.</a:t>
            </a:r>
          </a:p>
        </p:txBody>
      </p:sp>
      <p:sp>
        <p:nvSpPr>
          <p:cNvPr id="3" name="Title 2">
            <a:extLst>
              <a:ext uri="{FF2B5EF4-FFF2-40B4-BE49-F238E27FC236}">
                <a16:creationId xmlns:a16="http://schemas.microsoft.com/office/drawing/2014/main" id="{72EF14C2-89D5-4CCE-AA9C-BBB18252178E}"/>
              </a:ext>
            </a:extLst>
          </p:cNvPr>
          <p:cNvSpPr>
            <a:spLocks noGrp="1"/>
          </p:cNvSpPr>
          <p:nvPr>
            <p:ph type="title"/>
          </p:nvPr>
        </p:nvSpPr>
        <p:spPr/>
        <p:txBody>
          <a:bodyPr/>
          <a:lstStyle/>
          <a:p>
            <a:r>
              <a:rPr lang="en-US" dirty="0"/>
              <a:t>CDC Race Data-CDC MMWR</a:t>
            </a:r>
          </a:p>
        </p:txBody>
      </p:sp>
    </p:spTree>
    <p:extLst>
      <p:ext uri="{BB962C8B-B14F-4D97-AF65-F5344CB8AC3E}">
        <p14:creationId xmlns:p14="http://schemas.microsoft.com/office/powerpoint/2010/main" val="376307753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AAE609-763C-44F4-A451-0F7241AEE8E7}"/>
              </a:ext>
            </a:extLst>
          </p:cNvPr>
          <p:cNvSpPr>
            <a:spLocks noGrp="1"/>
          </p:cNvSpPr>
          <p:nvPr>
            <p:ph type="body" sz="quarter" idx="10"/>
          </p:nvPr>
        </p:nvSpPr>
        <p:spPr/>
        <p:txBody>
          <a:bodyPr/>
          <a:lstStyle/>
          <a:p>
            <a:r>
              <a:rPr lang="en-US" b="1" u="sng" dirty="0"/>
              <a:t>Douglas County</a:t>
            </a:r>
          </a:p>
          <a:p>
            <a:r>
              <a:rPr lang="en-US" dirty="0"/>
              <a:t>38% White</a:t>
            </a:r>
          </a:p>
          <a:p>
            <a:r>
              <a:rPr lang="en-US" dirty="0"/>
              <a:t>31% Hispanic</a:t>
            </a:r>
          </a:p>
          <a:p>
            <a:r>
              <a:rPr lang="en-US" dirty="0"/>
              <a:t>17% African American</a:t>
            </a:r>
          </a:p>
          <a:p>
            <a:r>
              <a:rPr lang="en-US" dirty="0"/>
              <a:t>14% Asian</a:t>
            </a:r>
          </a:p>
          <a:p>
            <a:r>
              <a:rPr lang="en-US" dirty="0"/>
              <a:t>0.5% Native American</a:t>
            </a:r>
          </a:p>
          <a:p>
            <a:r>
              <a:rPr lang="en-US" dirty="0"/>
              <a:t>Meat packing and LTC account for a quarter of cases</a:t>
            </a:r>
          </a:p>
          <a:p>
            <a:r>
              <a:rPr lang="en-US" dirty="0"/>
              <a:t>Hospitalizations in Central District disproportionately Hispanic</a:t>
            </a:r>
          </a:p>
        </p:txBody>
      </p:sp>
      <p:sp>
        <p:nvSpPr>
          <p:cNvPr id="3" name="Title 2">
            <a:extLst>
              <a:ext uri="{FF2B5EF4-FFF2-40B4-BE49-F238E27FC236}">
                <a16:creationId xmlns:a16="http://schemas.microsoft.com/office/drawing/2014/main" id="{AE26BDA2-7D6B-4706-BD9C-257C76E153D2}"/>
              </a:ext>
            </a:extLst>
          </p:cNvPr>
          <p:cNvSpPr>
            <a:spLocks noGrp="1"/>
          </p:cNvSpPr>
          <p:nvPr>
            <p:ph type="title"/>
          </p:nvPr>
        </p:nvSpPr>
        <p:spPr/>
        <p:txBody>
          <a:bodyPr/>
          <a:lstStyle/>
          <a:p>
            <a:r>
              <a:rPr lang="en-US" dirty="0"/>
              <a:t>Local Race Data</a:t>
            </a:r>
          </a:p>
        </p:txBody>
      </p:sp>
    </p:spTree>
    <p:extLst>
      <p:ext uri="{BB962C8B-B14F-4D97-AF65-F5344CB8AC3E}">
        <p14:creationId xmlns:p14="http://schemas.microsoft.com/office/powerpoint/2010/main" val="53973182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A0A254-79E1-429F-8D27-8CAA6E29144C}"/>
              </a:ext>
            </a:extLst>
          </p:cNvPr>
          <p:cNvSpPr>
            <a:spLocks noGrp="1"/>
          </p:cNvSpPr>
          <p:nvPr>
            <p:ph type="body" sz="quarter" idx="10"/>
          </p:nvPr>
        </p:nvSpPr>
        <p:spPr/>
        <p:txBody>
          <a:bodyPr/>
          <a:lstStyle/>
          <a:p>
            <a:r>
              <a:rPr lang="en-US" dirty="0"/>
              <a:t>Hall County, Dakota County, Dawson </a:t>
            </a:r>
          </a:p>
          <a:p>
            <a:r>
              <a:rPr lang="en-US" dirty="0"/>
              <a:t>Working Conditions lead to close contact</a:t>
            </a:r>
          </a:p>
          <a:p>
            <a:r>
              <a:rPr lang="en-US" dirty="0"/>
              <a:t>Home conditions often lead to close contact</a:t>
            </a:r>
          </a:p>
          <a:p>
            <a:r>
              <a:rPr lang="en-US" dirty="0"/>
              <a:t>Higher community prevalence leads to staff for other environments being at risk</a:t>
            </a:r>
          </a:p>
          <a:p>
            <a:r>
              <a:rPr lang="en-US" dirty="0"/>
              <a:t>For example, entrance into LTC via employee family contacts of meat packing workers </a:t>
            </a:r>
          </a:p>
          <a:p>
            <a:r>
              <a:rPr lang="en-US" dirty="0"/>
              <a:t>Shelly </a:t>
            </a:r>
            <a:r>
              <a:rPr lang="en-US" dirty="0" err="1"/>
              <a:t>Schwedhelm</a:t>
            </a:r>
            <a:r>
              <a:rPr lang="en-US" dirty="0"/>
              <a:t> and Dr. James Lawler and others-have visited 11 Meat Packing Plants so far</a:t>
            </a:r>
          </a:p>
          <a:p>
            <a:r>
              <a:rPr lang="en-US" dirty="0"/>
              <a:t>Continuing multiple a week</a:t>
            </a:r>
          </a:p>
          <a:p>
            <a:r>
              <a:rPr lang="en-US" dirty="0"/>
              <a:t>Closures as necessary to close outbreaks made on case by case basis</a:t>
            </a:r>
          </a:p>
          <a:p>
            <a:r>
              <a:rPr lang="en-US" b="1" dirty="0">
                <a:highlight>
                  <a:srgbClr val="FFFF00"/>
                </a:highlight>
              </a:rPr>
              <a:t>Recommendations on Best Practices, a Checklist and A Survey </a:t>
            </a:r>
          </a:p>
          <a:p>
            <a:r>
              <a:rPr lang="en-US" b="1" dirty="0">
                <a:highlight>
                  <a:srgbClr val="FFFF00"/>
                </a:highlight>
                <a:hlinkClick r:id="rId2"/>
              </a:rPr>
              <a:t>http://dhhs.ne.gov/Pages/Post-acute-and-Other-Facilities.aspx</a:t>
            </a:r>
            <a:endParaRPr lang="en-US" b="1" dirty="0">
              <a:highlight>
                <a:srgbClr val="FFFF00"/>
              </a:highlight>
            </a:endParaRPr>
          </a:p>
          <a:p>
            <a:endParaRPr lang="en-US" dirty="0"/>
          </a:p>
          <a:p>
            <a:endParaRPr lang="en-US" dirty="0"/>
          </a:p>
        </p:txBody>
      </p:sp>
      <p:sp>
        <p:nvSpPr>
          <p:cNvPr id="3" name="Title 2">
            <a:extLst>
              <a:ext uri="{FF2B5EF4-FFF2-40B4-BE49-F238E27FC236}">
                <a16:creationId xmlns:a16="http://schemas.microsoft.com/office/drawing/2014/main" id="{06DD7E99-3873-4D37-B994-86D6F12762E0}"/>
              </a:ext>
            </a:extLst>
          </p:cNvPr>
          <p:cNvSpPr>
            <a:spLocks noGrp="1"/>
          </p:cNvSpPr>
          <p:nvPr>
            <p:ph type="title"/>
          </p:nvPr>
        </p:nvSpPr>
        <p:spPr/>
        <p:txBody>
          <a:bodyPr/>
          <a:lstStyle/>
          <a:p>
            <a:r>
              <a:rPr lang="en-US" dirty="0"/>
              <a:t>Meat Packing Plants and Their Communities</a:t>
            </a:r>
          </a:p>
        </p:txBody>
      </p:sp>
    </p:spTree>
    <p:extLst>
      <p:ext uri="{BB962C8B-B14F-4D97-AF65-F5344CB8AC3E}">
        <p14:creationId xmlns:p14="http://schemas.microsoft.com/office/powerpoint/2010/main" val="394425111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C5E67-48FB-4F22-AF9E-B516A5DE3628}"/>
              </a:ext>
            </a:extLst>
          </p:cNvPr>
          <p:cNvSpPr>
            <a:spLocks noGrp="1"/>
          </p:cNvSpPr>
          <p:nvPr>
            <p:ph type="title"/>
          </p:nvPr>
        </p:nvSpPr>
        <p:spPr/>
        <p:txBody>
          <a:bodyPr>
            <a:normAutofit fontScale="90000"/>
          </a:bodyPr>
          <a:lstStyle/>
          <a:p>
            <a:r>
              <a:rPr lang="en-US" sz="2200" dirty="0"/>
              <a:t>Viral kinetics of SARS-CoV-2 in asymptomatic carriers and pre-symptomatic patients</a:t>
            </a:r>
            <a:br>
              <a:rPr lang="en-US" dirty="0"/>
            </a:br>
            <a:endParaRPr lang="en-US" dirty="0"/>
          </a:p>
        </p:txBody>
      </p:sp>
      <p:sp>
        <p:nvSpPr>
          <p:cNvPr id="3" name="Text Placeholder 2">
            <a:extLst>
              <a:ext uri="{FF2B5EF4-FFF2-40B4-BE49-F238E27FC236}">
                <a16:creationId xmlns:a16="http://schemas.microsoft.com/office/drawing/2014/main" id="{43A106AB-960B-414E-BAC0-0FE0F87EE03C}"/>
              </a:ext>
            </a:extLst>
          </p:cNvPr>
          <p:cNvSpPr>
            <a:spLocks noGrp="1"/>
          </p:cNvSpPr>
          <p:nvPr>
            <p:ph type="body" sz="quarter" idx="12"/>
          </p:nvPr>
        </p:nvSpPr>
        <p:spPr/>
        <p:txBody>
          <a:bodyPr/>
          <a:lstStyle/>
          <a:p>
            <a:r>
              <a:rPr lang="en-US" sz="2400" dirty="0" err="1">
                <a:hlinkClick r:id="rId2" tooltip="Correspondence information about the author Seong Eun Kim"/>
              </a:rPr>
              <a:t>Seong</a:t>
            </a:r>
            <a:r>
              <a:rPr lang="en-US" sz="2400" dirty="0">
                <a:hlinkClick r:id="rId2" tooltip="Correspondence information about the author Seong Eun Kim"/>
              </a:rPr>
              <a:t> </a:t>
            </a:r>
            <a:r>
              <a:rPr lang="en-US" sz="2400" dirty="0" err="1">
                <a:hlinkClick r:id="rId2" tooltip="Correspondence information about the author Seong Eun Kim"/>
              </a:rPr>
              <a:t>Eun</a:t>
            </a:r>
            <a:r>
              <a:rPr lang="en-US" sz="2400" dirty="0">
                <a:hlinkClick r:id="rId2" tooltip="Correspondence information about the author Seong Eun Kim"/>
              </a:rPr>
              <a:t> Kim</a:t>
            </a:r>
            <a:r>
              <a:rPr lang="en-US" sz="2400" dirty="0"/>
              <a:t> et al</a:t>
            </a:r>
          </a:p>
          <a:p>
            <a:r>
              <a:rPr lang="en-US" sz="2400" dirty="0"/>
              <a:t>Open AccessPublished:May 03, 2020DOI:</a:t>
            </a:r>
            <a:r>
              <a:rPr lang="en-US" sz="2400" dirty="0">
                <a:hlinkClick r:id="rId3"/>
              </a:rPr>
              <a:t>https://doi.org/10.1016/j.ijid.2020.04.083</a:t>
            </a:r>
            <a:endParaRPr lang="en-US" sz="2400" dirty="0"/>
          </a:p>
          <a:p>
            <a:r>
              <a:rPr lang="en-US" sz="2400" dirty="0"/>
              <a:t>High pre-symptomatic titers</a:t>
            </a:r>
          </a:p>
          <a:p>
            <a:r>
              <a:rPr lang="en-US" sz="2400" b="1" dirty="0"/>
              <a:t>Asymptomatic titers-</a:t>
            </a:r>
          </a:p>
          <a:p>
            <a:pPr lvl="1"/>
            <a:r>
              <a:rPr lang="en-US" b="1" dirty="0"/>
              <a:t>time to first negative RT-PCR-average 4.5 days (2-9 days)</a:t>
            </a:r>
          </a:p>
          <a:p>
            <a:pPr lvl="1"/>
            <a:r>
              <a:rPr lang="en-US" b="1" dirty="0"/>
              <a:t>All negative by 14 days </a:t>
            </a:r>
            <a:r>
              <a:rPr lang="en-US" dirty="0"/>
              <a:t>( supports 14 day Q period)</a:t>
            </a:r>
          </a:p>
          <a:p>
            <a:endParaRPr lang="en-US" dirty="0"/>
          </a:p>
          <a:p>
            <a:endParaRPr lang="en-US" dirty="0"/>
          </a:p>
        </p:txBody>
      </p:sp>
    </p:spTree>
    <p:extLst>
      <p:ext uri="{BB962C8B-B14F-4D97-AF65-F5344CB8AC3E}">
        <p14:creationId xmlns:p14="http://schemas.microsoft.com/office/powerpoint/2010/main" val="179200772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52A7A-D01D-42C3-960B-5F76394135F0}"/>
              </a:ext>
            </a:extLst>
          </p:cNvPr>
          <p:cNvSpPr>
            <a:spLocks noGrp="1"/>
          </p:cNvSpPr>
          <p:nvPr>
            <p:ph type="title"/>
          </p:nvPr>
        </p:nvSpPr>
        <p:spPr/>
        <p:txBody>
          <a:bodyPr/>
          <a:lstStyle/>
          <a:p>
            <a:r>
              <a:rPr lang="en-US" dirty="0"/>
              <a:t>Pediatric COVID</a:t>
            </a:r>
          </a:p>
        </p:txBody>
      </p:sp>
      <p:sp>
        <p:nvSpPr>
          <p:cNvPr id="3" name="Text Placeholder 2">
            <a:extLst>
              <a:ext uri="{FF2B5EF4-FFF2-40B4-BE49-F238E27FC236}">
                <a16:creationId xmlns:a16="http://schemas.microsoft.com/office/drawing/2014/main" id="{50A09552-A993-4F68-AF10-1FB909D28ADE}"/>
              </a:ext>
            </a:extLst>
          </p:cNvPr>
          <p:cNvSpPr>
            <a:spLocks noGrp="1"/>
          </p:cNvSpPr>
          <p:nvPr>
            <p:ph type="body" sz="quarter" idx="12"/>
          </p:nvPr>
        </p:nvSpPr>
        <p:spPr/>
        <p:txBody>
          <a:bodyPr/>
          <a:lstStyle/>
          <a:p>
            <a:r>
              <a:rPr lang="en-US" sz="2400" dirty="0"/>
              <a:t>Hyperinflammatory syndrome</a:t>
            </a:r>
          </a:p>
          <a:p>
            <a:pPr lvl="1"/>
            <a:r>
              <a:rPr lang="en-US" dirty="0" err="1"/>
              <a:t>Kawaski</a:t>
            </a:r>
            <a:r>
              <a:rPr lang="en-US" dirty="0"/>
              <a:t>-like ~50 cases ? is there a connection</a:t>
            </a:r>
          </a:p>
          <a:p>
            <a:r>
              <a:rPr lang="en-US" sz="2400" dirty="0"/>
              <a:t>Transmission from Children-</a:t>
            </a:r>
          </a:p>
          <a:p>
            <a:pPr lvl="1"/>
            <a:r>
              <a:rPr lang="en-US" dirty="0"/>
              <a:t>2 studies</a:t>
            </a:r>
          </a:p>
          <a:p>
            <a:pPr lvl="2"/>
            <a:r>
              <a:rPr lang="en-US" sz="2400" dirty="0"/>
              <a:t>China-under 10 1/3 as likely to get infected but-go back to school 3x contacts</a:t>
            </a:r>
          </a:p>
          <a:p>
            <a:pPr lvl="2"/>
            <a:r>
              <a:rPr lang="en-US" sz="2400" dirty="0"/>
              <a:t>Germany when infected have at least as much virus burden</a:t>
            </a:r>
          </a:p>
        </p:txBody>
      </p:sp>
    </p:spTree>
    <p:extLst>
      <p:ext uri="{BB962C8B-B14F-4D97-AF65-F5344CB8AC3E}">
        <p14:creationId xmlns:p14="http://schemas.microsoft.com/office/powerpoint/2010/main" val="230854616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1665D-30CB-48BB-BBD8-4DB0E04D0FA6}"/>
              </a:ext>
            </a:extLst>
          </p:cNvPr>
          <p:cNvSpPr>
            <a:spLocks noGrp="1"/>
          </p:cNvSpPr>
          <p:nvPr>
            <p:ph type="title"/>
          </p:nvPr>
        </p:nvSpPr>
        <p:spPr/>
        <p:txBody>
          <a:bodyPr/>
          <a:lstStyle/>
          <a:p>
            <a:r>
              <a:rPr lang="en-US" dirty="0"/>
              <a:t>We are one in this fight</a:t>
            </a:r>
          </a:p>
        </p:txBody>
      </p:sp>
      <p:sp>
        <p:nvSpPr>
          <p:cNvPr id="3" name="Content Placeholder 2">
            <a:extLst>
              <a:ext uri="{FF2B5EF4-FFF2-40B4-BE49-F238E27FC236}">
                <a16:creationId xmlns:a16="http://schemas.microsoft.com/office/drawing/2014/main" id="{9A1899E3-C12A-4228-9ADE-33801B636002}"/>
              </a:ext>
            </a:extLst>
          </p:cNvPr>
          <p:cNvSpPr>
            <a:spLocks noGrp="1"/>
          </p:cNvSpPr>
          <p:nvPr>
            <p:ph idx="1"/>
          </p:nvPr>
        </p:nvSpPr>
        <p:spPr/>
        <p:txBody>
          <a:bodyPr/>
          <a:lstStyle/>
          <a:p>
            <a:r>
              <a:rPr lang="en-US" dirty="0"/>
              <a:t>Frontline Heroes</a:t>
            </a:r>
          </a:p>
          <a:p>
            <a:r>
              <a:rPr lang="en-US" dirty="0"/>
              <a:t>Public Health Heroes</a:t>
            </a:r>
          </a:p>
          <a:p>
            <a:r>
              <a:rPr lang="en-US" dirty="0"/>
              <a:t>First Responder Heroes</a:t>
            </a:r>
          </a:p>
        </p:txBody>
      </p:sp>
    </p:spTree>
    <p:extLst>
      <p:ext uri="{BB962C8B-B14F-4D97-AF65-F5344CB8AC3E}">
        <p14:creationId xmlns:p14="http://schemas.microsoft.com/office/powerpoint/2010/main" val="8107929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B24942-7CCA-4D77-9FB4-F3F168D58926}"/>
              </a:ext>
            </a:extLst>
          </p:cNvPr>
          <p:cNvSpPr>
            <a:spLocks noGrp="1"/>
          </p:cNvSpPr>
          <p:nvPr>
            <p:ph type="title"/>
          </p:nvPr>
        </p:nvSpPr>
        <p:spPr/>
        <p:txBody>
          <a:bodyPr/>
          <a:lstStyle/>
          <a:p>
            <a:r>
              <a:rPr lang="en-US" dirty="0"/>
              <a:t>Asthma and COVID-19</a:t>
            </a:r>
          </a:p>
        </p:txBody>
      </p:sp>
      <p:sp>
        <p:nvSpPr>
          <p:cNvPr id="5" name="Text Placeholder 4">
            <a:extLst>
              <a:ext uri="{FF2B5EF4-FFF2-40B4-BE49-F238E27FC236}">
                <a16:creationId xmlns:a16="http://schemas.microsoft.com/office/drawing/2014/main" id="{180F3C56-5992-4CB6-81BE-6A64947AE38C}"/>
              </a:ext>
            </a:extLst>
          </p:cNvPr>
          <p:cNvSpPr>
            <a:spLocks noGrp="1"/>
          </p:cNvSpPr>
          <p:nvPr>
            <p:ph type="body" sz="quarter" idx="12"/>
          </p:nvPr>
        </p:nvSpPr>
        <p:spPr/>
        <p:txBody>
          <a:bodyPr/>
          <a:lstStyle/>
          <a:p>
            <a:r>
              <a:rPr lang="en-US" dirty="0"/>
              <a:t> The presence of type 2 inflammation in asthma or allergies, which is associated with lower expression of ACE2, thought to be the entry receptor for SARS-CoV-2 in host cells.</a:t>
            </a:r>
          </a:p>
          <a:p>
            <a:r>
              <a:rPr lang="en-US" dirty="0"/>
              <a:t> A study in the </a:t>
            </a:r>
            <a:r>
              <a:rPr lang="en-US" i="1" dirty="0"/>
              <a:t>Journal of Allergy and Clinical Immunology</a:t>
            </a:r>
            <a:r>
              <a:rPr lang="en-US" dirty="0"/>
              <a:t> showed "respiratory allergy and controlled allergen exposures are each associated with </a:t>
            </a:r>
            <a:r>
              <a:rPr lang="en-US" dirty="0">
                <a:hlinkClick r:id="rId2"/>
              </a:rPr>
              <a:t>significant reductions in </a:t>
            </a:r>
            <a:r>
              <a:rPr lang="en-US" i="1" dirty="0">
                <a:hlinkClick r:id="rId2"/>
              </a:rPr>
              <a:t>ACE2</a:t>
            </a:r>
            <a:r>
              <a:rPr lang="en-US" dirty="0">
                <a:hlinkClick r:id="rId2"/>
              </a:rPr>
              <a:t> expression</a:t>
            </a:r>
            <a:r>
              <a:rPr lang="en-US" dirty="0"/>
              <a:t>,“</a:t>
            </a:r>
          </a:p>
          <a:p>
            <a:r>
              <a:rPr lang="en-US" dirty="0"/>
              <a:t>Asthma in 5% Chinese population but 1% of Chinese COVID patients</a:t>
            </a:r>
          </a:p>
          <a:p>
            <a:r>
              <a:rPr lang="en-US" dirty="0"/>
              <a:t>Asthma not in top ten comorbidities in NYC patients despite 10% prevalence in pop.</a:t>
            </a:r>
          </a:p>
          <a:p>
            <a:r>
              <a:rPr lang="en-US" dirty="0"/>
              <a:t>Role on inhaled steroids unknown</a:t>
            </a:r>
          </a:p>
        </p:txBody>
      </p:sp>
    </p:spTree>
    <p:extLst>
      <p:ext uri="{BB962C8B-B14F-4D97-AF65-F5344CB8AC3E}">
        <p14:creationId xmlns:p14="http://schemas.microsoft.com/office/powerpoint/2010/main" val="70865217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87132-47D5-4D3D-9B8B-C4A496685F85}"/>
              </a:ext>
            </a:extLst>
          </p:cNvPr>
          <p:cNvSpPr>
            <a:spLocks noGrp="1"/>
          </p:cNvSpPr>
          <p:nvPr>
            <p:ph type="title"/>
          </p:nvPr>
        </p:nvSpPr>
        <p:spPr/>
        <p:txBody>
          <a:bodyPr>
            <a:normAutofit fontScale="90000"/>
          </a:bodyPr>
          <a:lstStyle/>
          <a:p>
            <a:r>
              <a:rPr lang="en-US" sz="2700" dirty="0"/>
              <a:t>Spike mutation pipeline reveals the emergence of a more transmissible form of SARS-CoV-2  </a:t>
            </a:r>
            <a:r>
              <a:rPr lang="en-US" sz="2700" dirty="0" err="1"/>
              <a:t>Korber</a:t>
            </a:r>
            <a:r>
              <a:rPr lang="en-US" sz="2700" dirty="0"/>
              <a:t> , et al</a:t>
            </a:r>
            <a:br>
              <a:rPr lang="en-US" dirty="0"/>
            </a:br>
            <a:endParaRPr lang="en-US" dirty="0"/>
          </a:p>
        </p:txBody>
      </p:sp>
      <p:sp>
        <p:nvSpPr>
          <p:cNvPr id="3" name="Text Placeholder 2">
            <a:extLst>
              <a:ext uri="{FF2B5EF4-FFF2-40B4-BE49-F238E27FC236}">
                <a16:creationId xmlns:a16="http://schemas.microsoft.com/office/drawing/2014/main" id="{2546F958-CFFA-45F9-89C4-F00F322BBB4B}"/>
              </a:ext>
            </a:extLst>
          </p:cNvPr>
          <p:cNvSpPr>
            <a:spLocks noGrp="1"/>
          </p:cNvSpPr>
          <p:nvPr>
            <p:ph type="body" sz="quarter" idx="12"/>
          </p:nvPr>
        </p:nvSpPr>
        <p:spPr/>
        <p:txBody>
          <a:bodyPr/>
          <a:lstStyle/>
          <a:p>
            <a:r>
              <a:rPr lang="en-US" sz="1800" dirty="0"/>
              <a:t>Summary  We have developed an analysis pipeline to facilitate real-time mutation tracking in SARS-CoV-2, focusing initially on the Spike (S) protein because it mediates infection of human cells and is the target of most vaccine strategies and antibody-based therapeutics. </a:t>
            </a:r>
            <a:r>
              <a:rPr lang="en-US" sz="1800" b="1" u="sng" dirty="0"/>
              <a:t>To date we have identified fourteen mutations </a:t>
            </a:r>
            <a:r>
              <a:rPr lang="en-US" sz="1800" dirty="0"/>
              <a:t>in Spike that are accumulating. Mutations are considered in a broader phylogenetic context, geographically, and over time, to provide an early warning system to reveal mutations that may confer selective advantages in transmission or resistance to interventions. Each one is evaluated for evidence of positive selection, and the implications of the mutation are explored through structural modeling. </a:t>
            </a:r>
            <a:r>
              <a:rPr lang="en-US" sz="1800" b="1" u="sng" dirty="0"/>
              <a:t>The mutation Spike D614G is of urgent concern; it began spreading in Europe in early February, and when introduced to new regions it rapidly becomes the dominant form.</a:t>
            </a:r>
            <a:r>
              <a:rPr lang="en-US" sz="1800" dirty="0"/>
              <a:t> Also, we present evidence of recombination between locally circulating strains, indicative of multiple strain infections. These finding have important implications for SARS-CoV-2 transmission, pathogenesis and immune interventions</a:t>
            </a:r>
            <a:r>
              <a:rPr lang="en-US" dirty="0"/>
              <a:t>. </a:t>
            </a:r>
          </a:p>
          <a:p>
            <a:r>
              <a:rPr lang="en-US" dirty="0"/>
              <a:t> </a:t>
            </a:r>
          </a:p>
        </p:txBody>
      </p:sp>
    </p:spTree>
    <p:extLst>
      <p:ext uri="{BB962C8B-B14F-4D97-AF65-F5344CB8AC3E}">
        <p14:creationId xmlns:p14="http://schemas.microsoft.com/office/powerpoint/2010/main" val="413048106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90FF2A1-0F39-460A-8F57-A753CBFB0B6D}"/>
              </a:ext>
            </a:extLst>
          </p:cNvPr>
          <p:cNvSpPr>
            <a:spLocks noGrp="1"/>
          </p:cNvSpPr>
          <p:nvPr>
            <p:ph type="title"/>
          </p:nvPr>
        </p:nvSpPr>
        <p:spPr/>
        <p:txBody>
          <a:bodyPr/>
          <a:lstStyle/>
          <a:p>
            <a:r>
              <a:rPr lang="en-US" dirty="0"/>
              <a:t>COVID-19 Serology Tests EUAs</a:t>
            </a:r>
          </a:p>
        </p:txBody>
      </p:sp>
      <p:graphicFrame>
        <p:nvGraphicFramePr>
          <p:cNvPr id="8" name="Table 8">
            <a:extLst>
              <a:ext uri="{FF2B5EF4-FFF2-40B4-BE49-F238E27FC236}">
                <a16:creationId xmlns:a16="http://schemas.microsoft.com/office/drawing/2014/main" id="{97747FC8-1AC8-45CC-8F45-79039F927D61}"/>
              </a:ext>
            </a:extLst>
          </p:cNvPr>
          <p:cNvGraphicFramePr>
            <a:graphicFrameLocks noGrp="1"/>
          </p:cNvGraphicFramePr>
          <p:nvPr>
            <p:ph idx="1"/>
            <p:extLst>
              <p:ext uri="{D42A27DB-BD31-4B8C-83A1-F6EECF244321}">
                <p14:modId xmlns:p14="http://schemas.microsoft.com/office/powerpoint/2010/main" val="3162156614"/>
              </p:ext>
            </p:extLst>
          </p:nvPr>
        </p:nvGraphicFramePr>
        <p:xfrm>
          <a:off x="1304166" y="1075407"/>
          <a:ext cx="10463764" cy="1866575"/>
        </p:xfrm>
        <a:graphic>
          <a:graphicData uri="http://schemas.openxmlformats.org/drawingml/2006/table">
            <a:tbl>
              <a:tblPr firstRow="1" bandRow="1">
                <a:tableStyleId>{073A0DAA-6AF3-43AB-8588-CEC1D06C72B9}</a:tableStyleId>
              </a:tblPr>
              <a:tblGrid>
                <a:gridCol w="1393035">
                  <a:extLst>
                    <a:ext uri="{9D8B030D-6E8A-4147-A177-3AD203B41FA5}">
                      <a16:colId xmlns:a16="http://schemas.microsoft.com/office/drawing/2014/main" val="135550076"/>
                    </a:ext>
                  </a:extLst>
                </a:gridCol>
                <a:gridCol w="3838847">
                  <a:extLst>
                    <a:ext uri="{9D8B030D-6E8A-4147-A177-3AD203B41FA5}">
                      <a16:colId xmlns:a16="http://schemas.microsoft.com/office/drawing/2014/main" val="147406694"/>
                    </a:ext>
                  </a:extLst>
                </a:gridCol>
                <a:gridCol w="4961549">
                  <a:extLst>
                    <a:ext uri="{9D8B030D-6E8A-4147-A177-3AD203B41FA5}">
                      <a16:colId xmlns:a16="http://schemas.microsoft.com/office/drawing/2014/main" val="572515464"/>
                    </a:ext>
                  </a:extLst>
                </a:gridCol>
                <a:gridCol w="270333">
                  <a:extLst>
                    <a:ext uri="{9D8B030D-6E8A-4147-A177-3AD203B41FA5}">
                      <a16:colId xmlns:a16="http://schemas.microsoft.com/office/drawing/2014/main" val="1203922100"/>
                    </a:ext>
                  </a:extLst>
                </a:gridCol>
              </a:tblGrid>
              <a:tr h="373315">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674048196"/>
                  </a:ext>
                </a:extLst>
              </a:tr>
              <a:tr h="373315">
                <a:tc>
                  <a:txBody>
                    <a:bodyPr/>
                    <a:lstStyle/>
                    <a:p>
                      <a:endParaRPr lang="en-US" dirty="0"/>
                    </a:p>
                  </a:txBody>
                  <a:tcPr>
                    <a:lnB w="12700" cap="flat" cmpd="sng" algn="ctr">
                      <a:solidFill>
                        <a:schemeClr val="tx1"/>
                      </a:solidFill>
                      <a:prstDash val="solid"/>
                      <a:round/>
                      <a:headEnd type="none" w="med" len="med"/>
                      <a:tailEnd type="none" w="med" len="med"/>
                    </a:lnB>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282614462"/>
                  </a:ext>
                </a:extLst>
              </a:tr>
              <a:tr h="373315">
                <a:tc>
                  <a:txBody>
                    <a:bodyPr/>
                    <a:lstStyle/>
                    <a:p>
                      <a:endParaRPr lang="en-US" dirty="0"/>
                    </a:p>
                  </a:txBody>
                  <a:tcPr>
                    <a:lnT w="12700" cap="flat" cmpd="sng" algn="ctr">
                      <a:solidFill>
                        <a:schemeClr val="tx1"/>
                      </a:solidFill>
                      <a:prstDash val="solid"/>
                      <a:round/>
                      <a:headEnd type="none" w="med" len="med"/>
                      <a:tailEnd type="none" w="med" len="med"/>
                    </a:lnT>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199586542"/>
                  </a:ext>
                </a:extLst>
              </a:tr>
              <a:tr h="373315">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780698635"/>
                  </a:ext>
                </a:extLst>
              </a:tr>
              <a:tr h="373315">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788863172"/>
                  </a:ext>
                </a:extLst>
              </a:tr>
            </a:tbl>
          </a:graphicData>
        </a:graphic>
      </p:graphicFrame>
      <p:graphicFrame>
        <p:nvGraphicFramePr>
          <p:cNvPr id="2" name="Table 2">
            <a:extLst>
              <a:ext uri="{FF2B5EF4-FFF2-40B4-BE49-F238E27FC236}">
                <a16:creationId xmlns:a16="http://schemas.microsoft.com/office/drawing/2014/main" id="{9F7AAB34-E7E2-4F13-986E-7779DF554912}"/>
              </a:ext>
            </a:extLst>
          </p:cNvPr>
          <p:cNvGraphicFramePr>
            <a:graphicFrameLocks noGrp="1"/>
          </p:cNvGraphicFramePr>
          <p:nvPr>
            <p:extLst>
              <p:ext uri="{D42A27DB-BD31-4B8C-83A1-F6EECF244321}">
                <p14:modId xmlns:p14="http://schemas.microsoft.com/office/powerpoint/2010/main" val="2769775000"/>
              </p:ext>
            </p:extLst>
          </p:nvPr>
        </p:nvGraphicFramePr>
        <p:xfrm>
          <a:off x="564995" y="883412"/>
          <a:ext cx="11071274" cy="5716175"/>
        </p:xfrm>
        <a:graphic>
          <a:graphicData uri="http://schemas.openxmlformats.org/drawingml/2006/table">
            <a:tbl>
              <a:tblPr firstRow="1" bandRow="1">
                <a:tableStyleId>{073A0DAA-6AF3-43AB-8588-CEC1D06C72B9}</a:tableStyleId>
              </a:tblPr>
              <a:tblGrid>
                <a:gridCol w="1659526">
                  <a:extLst>
                    <a:ext uri="{9D8B030D-6E8A-4147-A177-3AD203B41FA5}">
                      <a16:colId xmlns:a16="http://schemas.microsoft.com/office/drawing/2014/main" val="2795088314"/>
                    </a:ext>
                  </a:extLst>
                </a:gridCol>
                <a:gridCol w="4740835">
                  <a:extLst>
                    <a:ext uri="{9D8B030D-6E8A-4147-A177-3AD203B41FA5}">
                      <a16:colId xmlns:a16="http://schemas.microsoft.com/office/drawing/2014/main" val="1953027264"/>
                    </a:ext>
                  </a:extLst>
                </a:gridCol>
                <a:gridCol w="4670913">
                  <a:extLst>
                    <a:ext uri="{9D8B030D-6E8A-4147-A177-3AD203B41FA5}">
                      <a16:colId xmlns:a16="http://schemas.microsoft.com/office/drawing/2014/main" val="2584275324"/>
                    </a:ext>
                  </a:extLst>
                </a:gridCol>
              </a:tblGrid>
              <a:tr h="454547">
                <a:tc>
                  <a:txBody>
                    <a:bodyPr/>
                    <a:lstStyle/>
                    <a:p>
                      <a:r>
                        <a:rPr lang="en-US" dirty="0"/>
                        <a:t>EUA Date</a:t>
                      </a:r>
                    </a:p>
                  </a:txBody>
                  <a:tcPr/>
                </a:tc>
                <a:tc>
                  <a:txBody>
                    <a:bodyPr/>
                    <a:lstStyle/>
                    <a:p>
                      <a:r>
                        <a:rPr lang="en-US" dirty="0"/>
                        <a:t>Company</a:t>
                      </a:r>
                    </a:p>
                  </a:txBody>
                  <a:tcPr/>
                </a:tc>
                <a:tc>
                  <a:txBody>
                    <a:bodyPr/>
                    <a:lstStyle/>
                    <a:p>
                      <a:r>
                        <a:rPr lang="en-US" dirty="0"/>
                        <a:t>Type of Test</a:t>
                      </a:r>
                    </a:p>
                  </a:txBody>
                  <a:tcPr/>
                </a:tc>
                <a:extLst>
                  <a:ext uri="{0D108BD9-81ED-4DB2-BD59-A6C34878D82A}">
                    <a16:rowId xmlns:a16="http://schemas.microsoft.com/office/drawing/2014/main" val="4247188274"/>
                  </a:ext>
                </a:extLst>
              </a:tr>
              <a:tr h="438469">
                <a:tc>
                  <a:txBody>
                    <a:bodyPr/>
                    <a:lstStyle/>
                    <a:p>
                      <a:r>
                        <a:rPr lang="en-US" dirty="0"/>
                        <a:t>5/5</a:t>
                      </a:r>
                    </a:p>
                  </a:txBody>
                  <a:tcPr/>
                </a:tc>
                <a:tc>
                  <a:txBody>
                    <a:bodyPr/>
                    <a:lstStyle/>
                    <a:p>
                      <a:r>
                        <a:rPr lang="en-US" dirty="0" err="1"/>
                        <a:t>EuroImmune</a:t>
                      </a:r>
                      <a:r>
                        <a:rPr lang="en-US" dirty="0"/>
                        <a:t> US</a:t>
                      </a:r>
                    </a:p>
                  </a:txBody>
                  <a:tcPr/>
                </a:tc>
                <a:tc>
                  <a:txBody>
                    <a:bodyPr/>
                    <a:lstStyle/>
                    <a:p>
                      <a:r>
                        <a:rPr lang="en-US" dirty="0"/>
                        <a:t>IgG</a:t>
                      </a:r>
                    </a:p>
                  </a:txBody>
                  <a:tcPr/>
                </a:tc>
                <a:extLst>
                  <a:ext uri="{0D108BD9-81ED-4DB2-BD59-A6C34878D82A}">
                    <a16:rowId xmlns:a16="http://schemas.microsoft.com/office/drawing/2014/main" val="1933474054"/>
                  </a:ext>
                </a:extLst>
              </a:tr>
              <a:tr h="438469">
                <a:tc>
                  <a:txBody>
                    <a:bodyPr/>
                    <a:lstStyle/>
                    <a:p>
                      <a:r>
                        <a:rPr lang="en-US" dirty="0"/>
                        <a:t>5/2</a:t>
                      </a:r>
                    </a:p>
                  </a:txBody>
                  <a:tcPr/>
                </a:tc>
                <a:tc>
                  <a:txBody>
                    <a:bodyPr/>
                    <a:lstStyle/>
                    <a:p>
                      <a:r>
                        <a:rPr lang="en-US" dirty="0"/>
                        <a:t>Roche</a:t>
                      </a:r>
                    </a:p>
                  </a:txBody>
                  <a:tcPr/>
                </a:tc>
                <a:tc>
                  <a:txBody>
                    <a:bodyPr/>
                    <a:lstStyle/>
                    <a:p>
                      <a:r>
                        <a:rPr lang="en-US" dirty="0"/>
                        <a:t>Total Ab</a:t>
                      </a:r>
                    </a:p>
                  </a:txBody>
                  <a:tcPr/>
                </a:tc>
                <a:extLst>
                  <a:ext uri="{0D108BD9-81ED-4DB2-BD59-A6C34878D82A}">
                    <a16:rowId xmlns:a16="http://schemas.microsoft.com/office/drawing/2014/main" val="3543329371"/>
                  </a:ext>
                </a:extLst>
              </a:tr>
              <a:tr h="438469">
                <a:tc>
                  <a:txBody>
                    <a:bodyPr/>
                    <a:lstStyle/>
                    <a:p>
                      <a:r>
                        <a:rPr lang="en-US" dirty="0"/>
                        <a:t>4/30</a:t>
                      </a:r>
                    </a:p>
                  </a:txBody>
                  <a:tcPr/>
                </a:tc>
                <a:tc>
                  <a:txBody>
                    <a:bodyPr/>
                    <a:lstStyle/>
                    <a:p>
                      <a:r>
                        <a:rPr lang="en-US" dirty="0"/>
                        <a:t>Wadsworth NYSDPH</a:t>
                      </a:r>
                    </a:p>
                  </a:txBody>
                  <a:tcPr/>
                </a:tc>
                <a:tc>
                  <a:txBody>
                    <a:bodyPr/>
                    <a:lstStyle/>
                    <a:p>
                      <a:r>
                        <a:rPr lang="en-US" dirty="0"/>
                        <a:t>Total Ab</a:t>
                      </a:r>
                    </a:p>
                  </a:txBody>
                  <a:tcPr/>
                </a:tc>
                <a:extLst>
                  <a:ext uri="{0D108BD9-81ED-4DB2-BD59-A6C34878D82A}">
                    <a16:rowId xmlns:a16="http://schemas.microsoft.com/office/drawing/2014/main" val="778385188"/>
                  </a:ext>
                </a:extLst>
              </a:tr>
              <a:tr h="438469">
                <a:tc>
                  <a:txBody>
                    <a:bodyPr/>
                    <a:lstStyle/>
                    <a:p>
                      <a:r>
                        <a:rPr lang="en-US" dirty="0"/>
                        <a:t>4/29</a:t>
                      </a:r>
                    </a:p>
                  </a:txBody>
                  <a:tcPr/>
                </a:tc>
                <a:tc>
                  <a:txBody>
                    <a:bodyPr/>
                    <a:lstStyle/>
                    <a:p>
                      <a:r>
                        <a:rPr lang="en-US" dirty="0" err="1"/>
                        <a:t>Biorad</a:t>
                      </a:r>
                      <a:endParaRPr lang="en-US" dirty="0"/>
                    </a:p>
                  </a:txBody>
                  <a:tcPr/>
                </a:tc>
                <a:tc>
                  <a:txBody>
                    <a:bodyPr/>
                    <a:lstStyle/>
                    <a:p>
                      <a:r>
                        <a:rPr lang="en-US" dirty="0"/>
                        <a:t>Total Ab</a:t>
                      </a:r>
                    </a:p>
                  </a:txBody>
                  <a:tcPr/>
                </a:tc>
                <a:extLst>
                  <a:ext uri="{0D108BD9-81ED-4DB2-BD59-A6C34878D82A}">
                    <a16:rowId xmlns:a16="http://schemas.microsoft.com/office/drawing/2014/main" val="2337483472"/>
                  </a:ext>
                </a:extLst>
              </a:tr>
              <a:tr h="438469">
                <a:tc>
                  <a:txBody>
                    <a:bodyPr/>
                    <a:lstStyle/>
                    <a:p>
                      <a:r>
                        <a:rPr lang="en-US" dirty="0"/>
                        <a:t>4/26</a:t>
                      </a:r>
                    </a:p>
                  </a:txBody>
                  <a:tcPr/>
                </a:tc>
                <a:tc>
                  <a:txBody>
                    <a:bodyPr/>
                    <a:lstStyle/>
                    <a:p>
                      <a:r>
                        <a:rPr lang="en-US" dirty="0"/>
                        <a:t>Abbott</a:t>
                      </a:r>
                    </a:p>
                  </a:txBody>
                  <a:tcPr/>
                </a:tc>
                <a:tc>
                  <a:txBody>
                    <a:bodyPr/>
                    <a:lstStyle/>
                    <a:p>
                      <a:r>
                        <a:rPr lang="en-US" dirty="0"/>
                        <a:t>IgG only</a:t>
                      </a:r>
                    </a:p>
                  </a:txBody>
                  <a:tcPr/>
                </a:tc>
                <a:extLst>
                  <a:ext uri="{0D108BD9-81ED-4DB2-BD59-A6C34878D82A}">
                    <a16:rowId xmlns:a16="http://schemas.microsoft.com/office/drawing/2014/main" val="386654079"/>
                  </a:ext>
                </a:extLst>
              </a:tr>
              <a:tr h="438469">
                <a:tc>
                  <a:txBody>
                    <a:bodyPr/>
                    <a:lstStyle/>
                    <a:p>
                      <a:r>
                        <a:rPr lang="en-US" dirty="0"/>
                        <a:t>4/24</a:t>
                      </a:r>
                    </a:p>
                  </a:txBody>
                  <a:tcPr/>
                </a:tc>
                <a:tc>
                  <a:txBody>
                    <a:bodyPr/>
                    <a:lstStyle/>
                    <a:p>
                      <a:r>
                        <a:rPr lang="en-US" dirty="0" err="1"/>
                        <a:t>DiaSorin</a:t>
                      </a:r>
                      <a:endParaRPr lang="en-US" dirty="0"/>
                    </a:p>
                  </a:txBody>
                  <a:tcPr/>
                </a:tc>
                <a:tc>
                  <a:txBody>
                    <a:bodyPr/>
                    <a:lstStyle/>
                    <a:p>
                      <a:r>
                        <a:rPr lang="en-US" dirty="0"/>
                        <a:t>IgG only</a:t>
                      </a:r>
                    </a:p>
                  </a:txBody>
                  <a:tcPr/>
                </a:tc>
                <a:extLst>
                  <a:ext uri="{0D108BD9-81ED-4DB2-BD59-A6C34878D82A}">
                    <a16:rowId xmlns:a16="http://schemas.microsoft.com/office/drawing/2014/main" val="2210801133"/>
                  </a:ext>
                </a:extLst>
              </a:tr>
              <a:tr h="438469">
                <a:tc>
                  <a:txBody>
                    <a:bodyPr/>
                    <a:lstStyle/>
                    <a:p>
                      <a:r>
                        <a:rPr lang="en-US" dirty="0"/>
                        <a:t>4/24 </a:t>
                      </a:r>
                    </a:p>
                  </a:txBody>
                  <a:tcPr/>
                </a:tc>
                <a:tc>
                  <a:txBody>
                    <a:bodyPr/>
                    <a:lstStyle/>
                    <a:p>
                      <a:r>
                        <a:rPr lang="en-US" dirty="0"/>
                        <a:t>Ortho-Clin</a:t>
                      </a:r>
                    </a:p>
                  </a:txBody>
                  <a:tcPr/>
                </a:tc>
                <a:tc>
                  <a:txBody>
                    <a:bodyPr/>
                    <a:lstStyle/>
                    <a:p>
                      <a:r>
                        <a:rPr lang="en-US" dirty="0"/>
                        <a:t>IgG only</a:t>
                      </a:r>
                    </a:p>
                  </a:txBody>
                  <a:tcPr/>
                </a:tc>
                <a:extLst>
                  <a:ext uri="{0D108BD9-81ED-4DB2-BD59-A6C34878D82A}">
                    <a16:rowId xmlns:a16="http://schemas.microsoft.com/office/drawing/2014/main" val="3429718630"/>
                  </a:ext>
                </a:extLst>
              </a:tr>
              <a:tr h="438469">
                <a:tc>
                  <a:txBody>
                    <a:bodyPr/>
                    <a:lstStyle/>
                    <a:p>
                      <a:r>
                        <a:rPr lang="en-US" dirty="0"/>
                        <a:t>4/24</a:t>
                      </a:r>
                    </a:p>
                  </a:txBody>
                  <a:tcPr/>
                </a:tc>
                <a:tc>
                  <a:txBody>
                    <a:bodyPr/>
                    <a:lstStyle/>
                    <a:p>
                      <a:r>
                        <a:rPr lang="en-US" dirty="0" err="1"/>
                        <a:t>Autobio</a:t>
                      </a:r>
                      <a:endParaRPr lang="en-US" dirty="0"/>
                    </a:p>
                  </a:txBody>
                  <a:tcPr/>
                </a:tc>
                <a:tc>
                  <a:txBody>
                    <a:bodyPr/>
                    <a:lstStyle/>
                    <a:p>
                      <a:r>
                        <a:rPr lang="en-US" dirty="0" err="1"/>
                        <a:t>IgM+IgG</a:t>
                      </a:r>
                      <a:endParaRPr lang="en-US" dirty="0"/>
                    </a:p>
                  </a:txBody>
                  <a:tcPr/>
                </a:tc>
                <a:extLst>
                  <a:ext uri="{0D108BD9-81ED-4DB2-BD59-A6C34878D82A}">
                    <a16:rowId xmlns:a16="http://schemas.microsoft.com/office/drawing/2014/main" val="2746905288"/>
                  </a:ext>
                </a:extLst>
              </a:tr>
              <a:tr h="438469">
                <a:tc>
                  <a:txBody>
                    <a:bodyPr/>
                    <a:lstStyle/>
                    <a:p>
                      <a:r>
                        <a:rPr lang="en-US" dirty="0"/>
                        <a:t>4/15 </a:t>
                      </a:r>
                    </a:p>
                  </a:txBody>
                  <a:tcPr/>
                </a:tc>
                <a:tc>
                  <a:txBody>
                    <a:bodyPr/>
                    <a:lstStyle/>
                    <a:p>
                      <a:r>
                        <a:rPr lang="en-US" dirty="0" err="1"/>
                        <a:t>Mt.Sinai</a:t>
                      </a:r>
                      <a:r>
                        <a:rPr lang="en-US" dirty="0"/>
                        <a:t> Lab NYC</a:t>
                      </a:r>
                    </a:p>
                  </a:txBody>
                  <a:tcPr/>
                </a:tc>
                <a:tc>
                  <a:txBody>
                    <a:bodyPr/>
                    <a:lstStyle/>
                    <a:p>
                      <a:r>
                        <a:rPr lang="en-US" dirty="0" err="1"/>
                        <a:t>ElISA</a:t>
                      </a:r>
                      <a:r>
                        <a:rPr lang="en-US" dirty="0"/>
                        <a:t> IgG</a:t>
                      </a:r>
                    </a:p>
                  </a:txBody>
                  <a:tcPr/>
                </a:tc>
                <a:extLst>
                  <a:ext uri="{0D108BD9-81ED-4DB2-BD59-A6C34878D82A}">
                    <a16:rowId xmlns:a16="http://schemas.microsoft.com/office/drawing/2014/main" val="3054468133"/>
                  </a:ext>
                </a:extLst>
              </a:tr>
              <a:tr h="438469">
                <a:tc>
                  <a:txBody>
                    <a:bodyPr/>
                    <a:lstStyle/>
                    <a:p>
                      <a:r>
                        <a:rPr lang="en-US" dirty="0"/>
                        <a:t>4/14</a:t>
                      </a:r>
                    </a:p>
                  </a:txBody>
                  <a:tcPr/>
                </a:tc>
                <a:tc>
                  <a:txBody>
                    <a:bodyPr/>
                    <a:lstStyle/>
                    <a:p>
                      <a:r>
                        <a:rPr lang="en-US" dirty="0" err="1"/>
                        <a:t>Chembio</a:t>
                      </a:r>
                      <a:endParaRPr lang="en-US" dirty="0"/>
                    </a:p>
                  </a:txBody>
                  <a:tcPr/>
                </a:tc>
                <a:tc>
                  <a:txBody>
                    <a:bodyPr/>
                    <a:lstStyle/>
                    <a:p>
                      <a:r>
                        <a:rPr lang="en-US" dirty="0"/>
                        <a:t>IgM/IgG</a:t>
                      </a:r>
                    </a:p>
                  </a:txBody>
                  <a:tcPr/>
                </a:tc>
                <a:extLst>
                  <a:ext uri="{0D108BD9-81ED-4DB2-BD59-A6C34878D82A}">
                    <a16:rowId xmlns:a16="http://schemas.microsoft.com/office/drawing/2014/main" val="2464863323"/>
                  </a:ext>
                </a:extLst>
              </a:tr>
              <a:tr h="438469">
                <a:tc>
                  <a:txBody>
                    <a:bodyPr/>
                    <a:lstStyle/>
                    <a:p>
                      <a:r>
                        <a:rPr lang="en-US" dirty="0"/>
                        <a:t>4/14</a:t>
                      </a:r>
                    </a:p>
                  </a:txBody>
                  <a:tcPr/>
                </a:tc>
                <a:tc>
                  <a:txBody>
                    <a:bodyPr/>
                    <a:lstStyle/>
                    <a:p>
                      <a:r>
                        <a:rPr lang="en-US" dirty="0"/>
                        <a:t>Ortho Clin </a:t>
                      </a:r>
                    </a:p>
                  </a:txBody>
                  <a:tcPr/>
                </a:tc>
                <a:tc>
                  <a:txBody>
                    <a:bodyPr/>
                    <a:lstStyle/>
                    <a:p>
                      <a:r>
                        <a:rPr lang="en-US" dirty="0"/>
                        <a:t>Total Ab</a:t>
                      </a:r>
                    </a:p>
                  </a:txBody>
                  <a:tcPr/>
                </a:tc>
                <a:extLst>
                  <a:ext uri="{0D108BD9-81ED-4DB2-BD59-A6C34878D82A}">
                    <a16:rowId xmlns:a16="http://schemas.microsoft.com/office/drawing/2014/main" val="1560061720"/>
                  </a:ext>
                </a:extLst>
              </a:tr>
              <a:tr h="438469">
                <a:tc>
                  <a:txBody>
                    <a:bodyPr/>
                    <a:lstStyle/>
                    <a:p>
                      <a:r>
                        <a:rPr lang="en-US" dirty="0"/>
                        <a:t>4/1</a:t>
                      </a:r>
                    </a:p>
                  </a:txBody>
                  <a:tcPr/>
                </a:tc>
                <a:tc>
                  <a:txBody>
                    <a:bodyPr/>
                    <a:lstStyle/>
                    <a:p>
                      <a:r>
                        <a:rPr lang="en-US" dirty="0" err="1"/>
                        <a:t>Celley</a:t>
                      </a:r>
                      <a:r>
                        <a:rPr lang="en-US" dirty="0"/>
                        <a:t>, Inc</a:t>
                      </a:r>
                    </a:p>
                  </a:txBody>
                  <a:tcPr/>
                </a:tc>
                <a:tc>
                  <a:txBody>
                    <a:bodyPr/>
                    <a:lstStyle/>
                    <a:p>
                      <a:r>
                        <a:rPr lang="en-US" dirty="0"/>
                        <a:t>IgG/IgM rapid</a:t>
                      </a:r>
                    </a:p>
                  </a:txBody>
                  <a:tcPr/>
                </a:tc>
                <a:extLst>
                  <a:ext uri="{0D108BD9-81ED-4DB2-BD59-A6C34878D82A}">
                    <a16:rowId xmlns:a16="http://schemas.microsoft.com/office/drawing/2014/main" val="1087465775"/>
                  </a:ext>
                </a:extLst>
              </a:tr>
            </a:tbl>
          </a:graphicData>
        </a:graphic>
      </p:graphicFrame>
    </p:spTree>
    <p:extLst>
      <p:ext uri="{BB962C8B-B14F-4D97-AF65-F5344CB8AC3E}">
        <p14:creationId xmlns:p14="http://schemas.microsoft.com/office/powerpoint/2010/main" val="202971316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3EBF0A-CA4E-4919-AAC1-3D7C5CA63762}"/>
              </a:ext>
            </a:extLst>
          </p:cNvPr>
          <p:cNvSpPr>
            <a:spLocks noGrp="1"/>
          </p:cNvSpPr>
          <p:nvPr>
            <p:ph type="body" sz="quarter" idx="10"/>
          </p:nvPr>
        </p:nvSpPr>
        <p:spPr/>
        <p:txBody>
          <a:bodyPr/>
          <a:lstStyle/>
          <a:p>
            <a:r>
              <a:rPr lang="en-US" b="1" dirty="0"/>
              <a:t>Goal-10,000 tests per week</a:t>
            </a:r>
          </a:p>
          <a:p>
            <a:r>
              <a:rPr lang="en-US" b="1" dirty="0"/>
              <a:t>List of all the drive thru sites </a:t>
            </a:r>
            <a:r>
              <a:rPr lang="en-US" b="1" dirty="0" err="1"/>
              <a:t>inc.</a:t>
            </a:r>
            <a:r>
              <a:rPr lang="en-US" b="1" dirty="0"/>
              <a:t> present sites, NG sites, Test NE coming soon</a:t>
            </a:r>
          </a:p>
          <a:p>
            <a:r>
              <a:rPr lang="en-US" b="1" dirty="0"/>
              <a:t>Test Nebraska.com-in partnership with private corporations</a:t>
            </a:r>
          </a:p>
          <a:p>
            <a:r>
              <a:rPr lang="en-US" b="1" dirty="0"/>
              <a:t>Risk assessment questionnaire</a:t>
            </a:r>
          </a:p>
          <a:p>
            <a:r>
              <a:rPr lang="en-US" b="1" dirty="0"/>
              <a:t>Started in GI, Kearney and Omaha Monday</a:t>
            </a:r>
          </a:p>
          <a:p>
            <a:endParaRPr lang="en-US" b="1" dirty="0"/>
          </a:p>
          <a:p>
            <a:r>
              <a:rPr lang="en-US" b="1" dirty="0"/>
              <a:t>Almost All major hospital systems have own drive thru testing</a:t>
            </a:r>
          </a:p>
          <a:p>
            <a:endParaRPr lang="en-US" b="1" dirty="0"/>
          </a:p>
          <a:p>
            <a:endParaRPr lang="en-US" dirty="0"/>
          </a:p>
        </p:txBody>
      </p:sp>
      <p:sp>
        <p:nvSpPr>
          <p:cNvPr id="3" name="Title 2">
            <a:extLst>
              <a:ext uri="{FF2B5EF4-FFF2-40B4-BE49-F238E27FC236}">
                <a16:creationId xmlns:a16="http://schemas.microsoft.com/office/drawing/2014/main" id="{6B715A58-9877-420F-9CA3-D9D656B4686B}"/>
              </a:ext>
            </a:extLst>
          </p:cNvPr>
          <p:cNvSpPr>
            <a:spLocks noGrp="1"/>
          </p:cNvSpPr>
          <p:nvPr>
            <p:ph type="title"/>
          </p:nvPr>
        </p:nvSpPr>
        <p:spPr/>
        <p:txBody>
          <a:bodyPr/>
          <a:lstStyle/>
          <a:p>
            <a:r>
              <a:rPr lang="en-US" dirty="0"/>
              <a:t>Testing in Nebraska</a:t>
            </a:r>
          </a:p>
        </p:txBody>
      </p:sp>
    </p:spTree>
    <p:extLst>
      <p:ext uri="{BB962C8B-B14F-4D97-AF65-F5344CB8AC3E}">
        <p14:creationId xmlns:p14="http://schemas.microsoft.com/office/powerpoint/2010/main" val="417271470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EACC6C-6481-4BB5-8663-7AA5D1A3ADC7}"/>
              </a:ext>
            </a:extLst>
          </p:cNvPr>
          <p:cNvSpPr>
            <a:spLocks noGrp="1"/>
          </p:cNvSpPr>
          <p:nvPr>
            <p:ph type="body" sz="quarter" idx="10"/>
          </p:nvPr>
        </p:nvSpPr>
        <p:spPr/>
        <p:txBody>
          <a:bodyPr/>
          <a:lstStyle/>
          <a:p>
            <a:r>
              <a:rPr lang="en-US" b="1" dirty="0"/>
              <a:t>Donating Plasma </a:t>
            </a:r>
          </a:p>
          <a:p>
            <a:r>
              <a:rPr lang="en-US" sz="1600" dirty="0"/>
              <a:t>People who have fully recovered from COVID-19 for at least two </a:t>
            </a:r>
            <a:r>
              <a:rPr lang="en-US" sz="1600" dirty="0" err="1"/>
              <a:t>wks</a:t>
            </a:r>
            <a:r>
              <a:rPr lang="en-US" sz="1600" dirty="0"/>
              <a:t> are encouraged to consider donating plasma, which may help save the lives of other patients. COVID-19 convalescent plasma must only be collected from recovered individuals if they are eligible to donate blood. Individuals must have had a prior diagnosis of COVID-19 documented by a lab test and meet other donor criteria. Individuals must have complete resolution of symptoms for at least 28 days before they donate, or alternatively have no symptoms for at least 14 days prior to donation and have a neg lab test for active COVID-19 disease.</a:t>
            </a:r>
          </a:p>
          <a:p>
            <a:r>
              <a:rPr lang="en-US" sz="1600" dirty="0"/>
              <a:t>~American Red Cross</a:t>
            </a:r>
          </a:p>
          <a:p>
            <a:r>
              <a:rPr lang="en-US" sz="1600" dirty="0"/>
              <a:t>~Innovative Blood resources (IBR) which is based out of the twin cities (MN) in con partnership with  Nebraska Community Blood Bank NPCC </a:t>
            </a:r>
          </a:p>
          <a:p>
            <a:r>
              <a:rPr lang="en-US" b="1" dirty="0"/>
              <a:t>Convalescent Plasma</a:t>
            </a:r>
          </a:p>
          <a:p>
            <a:r>
              <a:rPr lang="en-US" dirty="0"/>
              <a:t>CHI facilities involved in Mayo Clinic Protocol-convalescent plasma</a:t>
            </a:r>
          </a:p>
          <a:p>
            <a:endParaRPr lang="en-US" dirty="0"/>
          </a:p>
          <a:p>
            <a:br>
              <a:rPr lang="en-US" dirty="0"/>
            </a:br>
            <a:endParaRPr lang="en-US" dirty="0"/>
          </a:p>
        </p:txBody>
      </p:sp>
      <p:sp>
        <p:nvSpPr>
          <p:cNvPr id="3" name="Title 2">
            <a:extLst>
              <a:ext uri="{FF2B5EF4-FFF2-40B4-BE49-F238E27FC236}">
                <a16:creationId xmlns:a16="http://schemas.microsoft.com/office/drawing/2014/main" id="{70130720-7BC1-4B76-8CF3-134AE8FEA872}"/>
              </a:ext>
            </a:extLst>
          </p:cNvPr>
          <p:cNvSpPr>
            <a:spLocks noGrp="1"/>
          </p:cNvSpPr>
          <p:nvPr>
            <p:ph type="title"/>
          </p:nvPr>
        </p:nvSpPr>
        <p:spPr/>
        <p:txBody>
          <a:bodyPr/>
          <a:lstStyle/>
          <a:p>
            <a:r>
              <a:rPr lang="en-US" dirty="0"/>
              <a:t>Donating Plasma and Convalescent Plasma</a:t>
            </a:r>
          </a:p>
        </p:txBody>
      </p:sp>
    </p:spTree>
    <p:extLst>
      <p:ext uri="{BB962C8B-B14F-4D97-AF65-F5344CB8AC3E}">
        <p14:creationId xmlns:p14="http://schemas.microsoft.com/office/powerpoint/2010/main" val="71812097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03D105-7AC6-49B9-A452-25400C2923A3}"/>
              </a:ext>
            </a:extLst>
          </p:cNvPr>
          <p:cNvSpPr>
            <a:spLocks noGrp="1"/>
          </p:cNvSpPr>
          <p:nvPr>
            <p:ph type="body" sz="quarter" idx="10"/>
          </p:nvPr>
        </p:nvSpPr>
        <p:spPr/>
        <p:txBody>
          <a:bodyPr/>
          <a:lstStyle/>
          <a:p>
            <a:r>
              <a:rPr lang="en-US" b="1" dirty="0"/>
              <a:t>REMDESIVIR</a:t>
            </a:r>
          </a:p>
          <a:p>
            <a:r>
              <a:rPr lang="en-US" dirty="0"/>
              <a:t>RCT- </a:t>
            </a:r>
            <a:r>
              <a:rPr lang="en-US" dirty="0" err="1"/>
              <a:t>Remdesivir</a:t>
            </a:r>
            <a:r>
              <a:rPr lang="en-US" dirty="0"/>
              <a:t> 200mg x 1, 100mg daily for an additional 9 days</a:t>
            </a:r>
            <a:br>
              <a:rPr lang="en-US" dirty="0"/>
            </a:br>
            <a:r>
              <a:rPr lang="en-US" dirty="0"/>
              <a:t>VERSUS Placebo</a:t>
            </a:r>
            <a:br>
              <a:rPr lang="en-US" dirty="0"/>
            </a:br>
            <a:br>
              <a:rPr lang="en-US" dirty="0"/>
            </a:br>
            <a:r>
              <a:rPr lang="en-US" dirty="0"/>
              <a:t>Treatment arm: 31% faster time to recovery (11 days versus 15 days) p&lt; 0.01</a:t>
            </a:r>
            <a:br>
              <a:rPr lang="en-US" dirty="0"/>
            </a:br>
            <a:br>
              <a:rPr lang="en-US" dirty="0"/>
            </a:br>
            <a:r>
              <a:rPr lang="en-US" dirty="0"/>
              <a:t>Mortality 8% vs 11.6% (p 0.059)</a:t>
            </a:r>
            <a:br>
              <a:rPr lang="en-US" dirty="0"/>
            </a:br>
            <a:br>
              <a:rPr lang="en-US" dirty="0"/>
            </a:br>
            <a:r>
              <a:rPr lang="en-US" dirty="0"/>
              <a:t>EUA approved 5.1.20</a:t>
            </a:r>
          </a:p>
          <a:p>
            <a:r>
              <a:rPr lang="en-US" dirty="0"/>
              <a:t>Gilead to donate all doses to fed govt</a:t>
            </a:r>
          </a:p>
          <a:p>
            <a:br>
              <a:rPr lang="en-US" dirty="0"/>
            </a:br>
            <a:r>
              <a:rPr lang="en-US" dirty="0"/>
              <a:t>5 day vs 10 day no difference</a:t>
            </a:r>
          </a:p>
        </p:txBody>
      </p:sp>
      <p:sp>
        <p:nvSpPr>
          <p:cNvPr id="3" name="Title 2">
            <a:extLst>
              <a:ext uri="{FF2B5EF4-FFF2-40B4-BE49-F238E27FC236}">
                <a16:creationId xmlns:a16="http://schemas.microsoft.com/office/drawing/2014/main" id="{2C6792ED-8C33-471F-82C8-0A9F9903916D}"/>
              </a:ext>
            </a:extLst>
          </p:cNvPr>
          <p:cNvSpPr>
            <a:spLocks noGrp="1"/>
          </p:cNvSpPr>
          <p:nvPr>
            <p:ph type="title"/>
          </p:nvPr>
        </p:nvSpPr>
        <p:spPr/>
        <p:txBody>
          <a:bodyPr/>
          <a:lstStyle/>
          <a:p>
            <a:r>
              <a:rPr lang="en-US" dirty="0"/>
              <a:t>ACTT (Adaptive COVID-19 Treatment Trial)</a:t>
            </a:r>
          </a:p>
        </p:txBody>
      </p:sp>
    </p:spTree>
    <p:extLst>
      <p:ext uri="{BB962C8B-B14F-4D97-AF65-F5344CB8AC3E}">
        <p14:creationId xmlns:p14="http://schemas.microsoft.com/office/powerpoint/2010/main" val="31073073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43249-A075-4296-89D6-258F9E35FD03}"/>
              </a:ext>
            </a:extLst>
          </p:cNvPr>
          <p:cNvSpPr>
            <a:spLocks noGrp="1"/>
          </p:cNvSpPr>
          <p:nvPr>
            <p:ph type="title"/>
          </p:nvPr>
        </p:nvSpPr>
        <p:spPr/>
        <p:txBody>
          <a:bodyPr/>
          <a:lstStyle/>
          <a:p>
            <a:r>
              <a:rPr lang="en-US" dirty="0" err="1"/>
              <a:t>Remdesivir</a:t>
            </a:r>
            <a:r>
              <a:rPr lang="en-US" dirty="0"/>
              <a:t> Trials</a:t>
            </a:r>
          </a:p>
        </p:txBody>
      </p:sp>
      <p:sp>
        <p:nvSpPr>
          <p:cNvPr id="3" name="Text Placeholder 2">
            <a:extLst>
              <a:ext uri="{FF2B5EF4-FFF2-40B4-BE49-F238E27FC236}">
                <a16:creationId xmlns:a16="http://schemas.microsoft.com/office/drawing/2014/main" id="{A0FD7B57-0653-4420-9978-0D1A2AD1883F}"/>
              </a:ext>
            </a:extLst>
          </p:cNvPr>
          <p:cNvSpPr>
            <a:spLocks noGrp="1"/>
          </p:cNvSpPr>
          <p:nvPr>
            <p:ph type="body" sz="quarter" idx="12"/>
          </p:nvPr>
        </p:nvSpPr>
        <p:spPr/>
        <p:txBody>
          <a:bodyPr/>
          <a:lstStyle/>
          <a:p>
            <a:r>
              <a:rPr lang="en-US" sz="1800" dirty="0"/>
              <a:t>Severe Disease 2400 at 132 sites</a:t>
            </a:r>
          </a:p>
          <a:p>
            <a:r>
              <a:rPr lang="en-US" sz="1800" dirty="0"/>
              <a:t>Moderate Disease 1600 at 169 sites</a:t>
            </a:r>
          </a:p>
          <a:p>
            <a:r>
              <a:rPr lang="en-US" sz="1800" b="1" dirty="0"/>
              <a:t>Clinical benefit of remdesivir in rhesus macaques infected with SARS-CoV-2</a:t>
            </a:r>
          </a:p>
          <a:p>
            <a:pPr fontAlgn="base"/>
            <a:r>
              <a:rPr lang="en-US" sz="1800" b="1" dirty="0"/>
              <a:t>Conclusions</a:t>
            </a:r>
            <a:r>
              <a:rPr lang="en-US" sz="1800" dirty="0"/>
              <a:t> Therapeutic remdesivir treatment initiated early during infection has a clear clinical benefit in SARS-CoV-2-infected rhesus macaques. These data support early remdesivir treatment initiation in COVID-19 patients to prevent progression to severe pneumonia.</a:t>
            </a:r>
          </a:p>
          <a:p>
            <a:pPr fontAlgn="base"/>
            <a:r>
              <a:rPr lang="en-US" sz="1800" b="1" dirty="0"/>
              <a:t>Early Results from Study in China</a:t>
            </a:r>
          </a:p>
          <a:p>
            <a:pPr fontAlgn="base"/>
            <a:r>
              <a:rPr lang="en-US" sz="1800" b="1" dirty="0"/>
              <a:t>13.8 vs 12.9 (?) results mortality; small trial, late in course</a:t>
            </a:r>
          </a:p>
          <a:p>
            <a:endParaRPr lang="en-US" dirty="0"/>
          </a:p>
          <a:p>
            <a:pPr marL="182880" indent="0">
              <a:buNone/>
            </a:pPr>
            <a:endParaRPr lang="en-US" dirty="0"/>
          </a:p>
        </p:txBody>
      </p:sp>
    </p:spTree>
    <p:extLst>
      <p:ext uri="{BB962C8B-B14F-4D97-AF65-F5344CB8AC3E}">
        <p14:creationId xmlns:p14="http://schemas.microsoft.com/office/powerpoint/2010/main" val="165777154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75CEF8-1DD7-46EA-B747-63D8284FFCC7}"/>
              </a:ext>
            </a:extLst>
          </p:cNvPr>
          <p:cNvSpPr>
            <a:spLocks noGrp="1"/>
          </p:cNvSpPr>
          <p:nvPr>
            <p:ph type="body" sz="quarter" idx="10"/>
          </p:nvPr>
        </p:nvSpPr>
        <p:spPr/>
        <p:txBody>
          <a:bodyPr/>
          <a:lstStyle/>
          <a:p>
            <a:endParaRPr lang="en-US" dirty="0"/>
          </a:p>
          <a:p>
            <a:r>
              <a:rPr lang="en-US" dirty="0"/>
              <a:t>TRIMRS:  CHI Good Samaritan, Kearney</a:t>
            </a:r>
          </a:p>
          <a:p>
            <a:r>
              <a:rPr lang="en-US" dirty="0"/>
              <a:t>PRIMRS:  Region West, Scottsbluff        </a:t>
            </a:r>
          </a:p>
          <a:p>
            <a:r>
              <a:rPr lang="en-US" dirty="0"/>
              <a:t>OMHCC:  </a:t>
            </a:r>
            <a:r>
              <a:rPr lang="en-US" dirty="0" err="1"/>
              <a:t>OrthoNE</a:t>
            </a:r>
            <a:r>
              <a:rPr lang="en-US" dirty="0"/>
              <a:t>, Omaha</a:t>
            </a:r>
          </a:p>
          <a:p>
            <a:r>
              <a:rPr lang="en-US" dirty="0"/>
              <a:t>RROMRS:  Avera, O’Neill</a:t>
            </a:r>
          </a:p>
          <a:p>
            <a:r>
              <a:rPr lang="en-US" dirty="0"/>
              <a:t>NPHCC:  Chase County, Imperial </a:t>
            </a:r>
          </a:p>
          <a:p>
            <a:r>
              <a:rPr lang="en-US" dirty="0"/>
              <a:t>SENHCC:  City of Lincoln / Transportation &amp; Utilities, Lincoln </a:t>
            </a:r>
          </a:p>
          <a:p>
            <a:endParaRPr lang="en-US" dirty="0"/>
          </a:p>
        </p:txBody>
      </p:sp>
      <p:sp>
        <p:nvSpPr>
          <p:cNvPr id="3" name="Title 2">
            <a:extLst>
              <a:ext uri="{FF2B5EF4-FFF2-40B4-BE49-F238E27FC236}">
                <a16:creationId xmlns:a16="http://schemas.microsoft.com/office/drawing/2014/main" id="{A89ED085-BB0A-4B31-A81F-79490B988FBA}"/>
              </a:ext>
            </a:extLst>
          </p:cNvPr>
          <p:cNvSpPr>
            <a:spLocks noGrp="1"/>
          </p:cNvSpPr>
          <p:nvPr>
            <p:ph type="title"/>
          </p:nvPr>
        </p:nvSpPr>
        <p:spPr/>
        <p:txBody>
          <a:bodyPr/>
          <a:lstStyle/>
          <a:p>
            <a:r>
              <a:rPr lang="en-US" dirty="0"/>
              <a:t>UV Disinfecting Stations around Nebraska </a:t>
            </a:r>
          </a:p>
        </p:txBody>
      </p:sp>
    </p:spTree>
    <p:extLst>
      <p:ext uri="{BB962C8B-B14F-4D97-AF65-F5344CB8AC3E}">
        <p14:creationId xmlns:p14="http://schemas.microsoft.com/office/powerpoint/2010/main" val="427608364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B676A4-095C-4640-8B32-657E3851747F}"/>
              </a:ext>
            </a:extLst>
          </p:cNvPr>
          <p:cNvSpPr>
            <a:spLocks noGrp="1"/>
          </p:cNvSpPr>
          <p:nvPr>
            <p:ph type="body" sz="quarter" idx="10"/>
          </p:nvPr>
        </p:nvSpPr>
        <p:spPr/>
        <p:txBody>
          <a:bodyPr/>
          <a:lstStyle/>
          <a:p>
            <a:pPr marL="342900" indent="-342900">
              <a:buAutoNum type="arabicPeriod"/>
            </a:pPr>
            <a:r>
              <a:rPr lang="en-US" sz="1800" dirty="0"/>
              <a:t>HCPs and First Responders who wish to Q away from family in hotels- call 833 220 0018</a:t>
            </a:r>
          </a:p>
          <a:p>
            <a:pPr marL="342900" indent="-342900">
              <a:buAutoNum type="arabicPeriod"/>
            </a:pPr>
            <a:r>
              <a:rPr lang="en-US" sz="1800" dirty="0"/>
              <a:t>(NEDHHS) will be expanding its pilot program to provide temporary accommodations to residents exposed to coronavirus disease (COVID-19) who need to quarantine or isolate. The program, coined NAP </a:t>
            </a:r>
            <a:r>
              <a:rPr lang="en-US" sz="1800" b="1" dirty="0"/>
              <a:t>the Nebraska Accommodation Project</a:t>
            </a:r>
            <a:r>
              <a:rPr lang="en-US" sz="1800" dirty="0"/>
              <a:t>, (on NE DHHS COVID 19 website) </a:t>
            </a:r>
          </a:p>
          <a:p>
            <a:pPr marL="342900" indent="-342900">
              <a:buAutoNum type="arabicPeriod"/>
            </a:pPr>
            <a:r>
              <a:rPr lang="en-US" sz="1800" dirty="0"/>
              <a:t>The goal of this program is to offer temporary housing to Nebraskans that have been exposed to COVID-19 or are positive for COVID-19 and do not need any assistance with ADL and can mange their own health issues and are in need of a quarantine and/or isolation location outside of the normally defined household due to a high-risk household member. These accommodations will be available in a dormitory room setting and are open to anyone that meets the application criteria. Applications must be completed online at </a:t>
            </a:r>
            <a:r>
              <a:rPr lang="en-US" sz="1800" b="1" dirty="0">
                <a:highlight>
                  <a:srgbClr val="FFFF00"/>
                </a:highlight>
              </a:rPr>
              <a:t>http://dhhs.ne.gov/Pages/Coronavirus look for the Nebraska Accommodation Project (NAP) header</a:t>
            </a:r>
            <a:r>
              <a:rPr lang="en-US" sz="1800" dirty="0"/>
              <a:t>.</a:t>
            </a:r>
          </a:p>
          <a:p>
            <a:pPr marL="342900" indent="-342900">
              <a:buAutoNum type="arabicPeriod"/>
            </a:pPr>
            <a:r>
              <a:rPr lang="en-US" sz="1800" dirty="0">
                <a:highlight>
                  <a:srgbClr val="FFFF00"/>
                </a:highlight>
              </a:rPr>
              <a:t>All ER heads given a number to call to expedite such transfer</a:t>
            </a:r>
          </a:p>
          <a:p>
            <a:pPr marL="342900" indent="-342900">
              <a:buAutoNum type="arabicPeriod"/>
            </a:pPr>
            <a:r>
              <a:rPr lang="en-US" sz="1800" dirty="0"/>
              <a:t>Initially, the University of Nebraska Omaha (UNO) will be used for NAP. UNL, UNK, and other campuses may come onboard later. </a:t>
            </a:r>
          </a:p>
        </p:txBody>
      </p:sp>
      <p:sp>
        <p:nvSpPr>
          <p:cNvPr id="3" name="Title 2">
            <a:extLst>
              <a:ext uri="{FF2B5EF4-FFF2-40B4-BE49-F238E27FC236}">
                <a16:creationId xmlns:a16="http://schemas.microsoft.com/office/drawing/2014/main" id="{6A8F8170-5DF6-4064-9D7C-F00FB9C42657}"/>
              </a:ext>
            </a:extLst>
          </p:cNvPr>
          <p:cNvSpPr>
            <a:spLocks noGrp="1"/>
          </p:cNvSpPr>
          <p:nvPr>
            <p:ph type="title"/>
          </p:nvPr>
        </p:nvSpPr>
        <p:spPr/>
        <p:txBody>
          <a:bodyPr/>
          <a:lstStyle/>
          <a:p>
            <a:r>
              <a:rPr lang="en-US" dirty="0"/>
              <a:t>Off Site Quarantine and Convalescence</a:t>
            </a:r>
          </a:p>
        </p:txBody>
      </p:sp>
    </p:spTree>
    <p:extLst>
      <p:ext uri="{BB962C8B-B14F-4D97-AF65-F5344CB8AC3E}">
        <p14:creationId xmlns:p14="http://schemas.microsoft.com/office/powerpoint/2010/main" val="31651886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36A6E7-DCF2-4DBA-B6C0-06D7F119A102}"/>
              </a:ext>
            </a:extLst>
          </p:cNvPr>
          <p:cNvSpPr>
            <a:spLocks noGrp="1"/>
          </p:cNvSpPr>
          <p:nvPr>
            <p:ph type="body" sz="quarter" idx="10"/>
          </p:nvPr>
        </p:nvSpPr>
        <p:spPr/>
        <p:txBody>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b="1" dirty="0"/>
              <a:t>Discontinuation of self-monitoring and self-quarantine</a:t>
            </a:r>
            <a:r>
              <a:rPr lang="en-US" dirty="0"/>
              <a:t>: </a:t>
            </a:r>
          </a:p>
          <a:p>
            <a:pPr marL="1028700" lvl="1" indent="-342900">
              <a:buFont typeface="Arial" panose="020B0604020202020204" pitchFamily="34" charset="0"/>
              <a:buChar char="•"/>
            </a:pPr>
            <a:r>
              <a:rPr lang="en-US" sz="2000" dirty="0"/>
              <a:t>Self-quarantine and self monitoring may stop if after 14 days from most recent exposure, there has been NO development of respiratory illness symptoms. Symptoms may include: cough, shortness of breath, fever, sore throat, and fatigue, myalgias, diarrhea. </a:t>
            </a:r>
          </a:p>
          <a:p>
            <a:pPr marL="342900" indent="-342900">
              <a:buFont typeface="Arial" panose="020B0604020202020204" pitchFamily="34" charset="0"/>
              <a:buChar char="•"/>
            </a:pPr>
            <a:r>
              <a:rPr lang="en-US" b="1" dirty="0"/>
              <a:t>Discontinuation of quarantine for household members of a person with COVID-19 who is under self-isolation: </a:t>
            </a:r>
          </a:p>
          <a:p>
            <a:pPr marL="1028700" lvl="1" indent="-342900">
              <a:buFont typeface="Arial" panose="020B0604020202020204" pitchFamily="34" charset="0"/>
              <a:buChar char="•"/>
            </a:pPr>
            <a:r>
              <a:rPr lang="en-US" sz="2000" dirty="0"/>
              <a:t>Individuals who are at home with someone that has (or is suspected of having) COVID-19 should continue self-quarantine for 7 days after patient has been released from isolation AND then continue 7 more days with self-monitoring (total of 14 days).</a:t>
            </a:r>
          </a:p>
          <a:p>
            <a:pPr marL="342900" indent="-342900">
              <a:buFont typeface="Arial" panose="020B0604020202020204" pitchFamily="34" charset="0"/>
              <a:buChar char="•"/>
            </a:pPr>
            <a:r>
              <a:rPr lang="en-US" dirty="0"/>
              <a:t>These guidelines may not always pertain decisions regarding admission/discharge and transfer to/from healthcare facilities.</a:t>
            </a:r>
          </a:p>
        </p:txBody>
      </p:sp>
      <p:sp>
        <p:nvSpPr>
          <p:cNvPr id="3" name="Title 2">
            <a:extLst>
              <a:ext uri="{FF2B5EF4-FFF2-40B4-BE49-F238E27FC236}">
                <a16:creationId xmlns:a16="http://schemas.microsoft.com/office/drawing/2014/main" id="{84D67F05-FBFE-4E72-BB62-181E180998F2}"/>
              </a:ext>
            </a:extLst>
          </p:cNvPr>
          <p:cNvSpPr>
            <a:spLocks noGrp="1"/>
          </p:cNvSpPr>
          <p:nvPr>
            <p:ph type="title"/>
          </p:nvPr>
        </p:nvSpPr>
        <p:spPr/>
        <p:txBody>
          <a:bodyPr/>
          <a:lstStyle/>
          <a:p>
            <a:r>
              <a:rPr lang="en-US" dirty="0"/>
              <a:t>When Home Quarantine can be discontinued</a:t>
            </a:r>
          </a:p>
        </p:txBody>
      </p:sp>
    </p:spTree>
    <p:extLst>
      <p:ext uri="{BB962C8B-B14F-4D97-AF65-F5344CB8AC3E}">
        <p14:creationId xmlns:p14="http://schemas.microsoft.com/office/powerpoint/2010/main" val="327880721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BE847-27BB-4AE8-8264-0D018AC99330}"/>
              </a:ext>
            </a:extLst>
          </p:cNvPr>
          <p:cNvSpPr>
            <a:spLocks noGrp="1"/>
          </p:cNvSpPr>
          <p:nvPr>
            <p:ph type="title"/>
          </p:nvPr>
        </p:nvSpPr>
        <p:spPr/>
        <p:txBody>
          <a:bodyPr/>
          <a:lstStyle/>
          <a:p>
            <a:r>
              <a:rPr lang="en-US" dirty="0"/>
              <a:t>Cowboy George</a:t>
            </a:r>
          </a:p>
        </p:txBody>
      </p:sp>
      <p:pic>
        <p:nvPicPr>
          <p:cNvPr id="7" name="Content Placeholder 6" descr="A picture containing dog, brown, bear, teddy&#10;&#10;Description automatically generated">
            <a:extLst>
              <a:ext uri="{FF2B5EF4-FFF2-40B4-BE49-F238E27FC236}">
                <a16:creationId xmlns:a16="http://schemas.microsoft.com/office/drawing/2014/main" id="{0E1C959E-85DD-4B13-B834-E3E5067E356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5132388" y="2828528"/>
            <a:ext cx="1927225" cy="1445418"/>
          </a:xfrm>
        </p:spPr>
      </p:pic>
    </p:spTree>
    <p:extLst>
      <p:ext uri="{BB962C8B-B14F-4D97-AF65-F5344CB8AC3E}">
        <p14:creationId xmlns:p14="http://schemas.microsoft.com/office/powerpoint/2010/main" val="325070921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FF167D-6799-441F-981B-F16887429FBC}"/>
              </a:ext>
            </a:extLst>
          </p:cNvPr>
          <p:cNvSpPr>
            <a:spLocks noGrp="1"/>
          </p:cNvSpPr>
          <p:nvPr>
            <p:ph type="body" sz="quarter" idx="10"/>
          </p:nvPr>
        </p:nvSpPr>
        <p:spPr/>
        <p:txBody>
          <a:bodyPr/>
          <a:lstStyle/>
          <a:p>
            <a:r>
              <a:rPr lang="en-US" dirty="0"/>
              <a:t>Extended the home isolation period from 7 to 10 days </a:t>
            </a:r>
            <a:r>
              <a:rPr lang="en-US" i="1" dirty="0"/>
              <a:t>since symptoms first appeared</a:t>
            </a:r>
            <a:r>
              <a:rPr lang="en-US" dirty="0"/>
              <a:t> for the symptom-based strategy in persons with COVID-19 who have symptoms and from 7 to 10 days after the date of their first positive test for the time-based strategy in asymptomatic persons with laboratory-confirmed COVID-19. This update was made based on evidence suggesting a longer duration of viral shedding and will be revised as additional evidence becomes available. This time period will capture a greater proportion of contagious patients; however, it will not capture everyone.</a:t>
            </a:r>
          </a:p>
          <a:p>
            <a:endParaRPr lang="en-US" dirty="0"/>
          </a:p>
          <a:p>
            <a:r>
              <a:rPr lang="en-US" dirty="0"/>
              <a:t>Also extended the transmission-based precaution in healthcare settings based on a symptom or time based approach to be 10 days from symptom onset or test results in an asymptomatic person</a:t>
            </a:r>
          </a:p>
        </p:txBody>
      </p:sp>
      <p:sp>
        <p:nvSpPr>
          <p:cNvPr id="3" name="Title 2">
            <a:extLst>
              <a:ext uri="{FF2B5EF4-FFF2-40B4-BE49-F238E27FC236}">
                <a16:creationId xmlns:a16="http://schemas.microsoft.com/office/drawing/2014/main" id="{BE4C174E-DAC6-4319-B683-35E0532F4CE2}"/>
              </a:ext>
            </a:extLst>
          </p:cNvPr>
          <p:cNvSpPr>
            <a:spLocks noGrp="1"/>
          </p:cNvSpPr>
          <p:nvPr>
            <p:ph type="title"/>
          </p:nvPr>
        </p:nvSpPr>
        <p:spPr/>
        <p:txBody>
          <a:bodyPr/>
          <a:lstStyle/>
          <a:p>
            <a:r>
              <a:rPr lang="en-US" dirty="0"/>
              <a:t>Changes in CDC Guidance regarding </a:t>
            </a:r>
            <a:r>
              <a:rPr lang="en-US" i="1" u="sng" dirty="0"/>
              <a:t>Isolation</a:t>
            </a:r>
          </a:p>
        </p:txBody>
      </p:sp>
    </p:spTree>
    <p:extLst>
      <p:ext uri="{BB962C8B-B14F-4D97-AF65-F5344CB8AC3E}">
        <p14:creationId xmlns:p14="http://schemas.microsoft.com/office/powerpoint/2010/main" val="36899766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9D49BE-0CAC-48C8-8DCC-FB37CE6A7FB9}"/>
              </a:ext>
            </a:extLst>
          </p:cNvPr>
          <p:cNvSpPr>
            <a:spLocks noGrp="1"/>
          </p:cNvSpPr>
          <p:nvPr>
            <p:ph type="body" sz="quarter" idx="10"/>
          </p:nvPr>
        </p:nvSpPr>
        <p:spPr/>
        <p:txBody>
          <a:bodyPr/>
          <a:lstStyle/>
          <a:p>
            <a:r>
              <a:rPr lang="en-US" dirty="0"/>
              <a:t>• </a:t>
            </a:r>
            <a:r>
              <a:rPr lang="en-US" b="1" dirty="0"/>
              <a:t>Discontinuation from self-isolation for a symptomatic case (confirmed or probable):</a:t>
            </a:r>
          </a:p>
          <a:p>
            <a:r>
              <a:rPr lang="en-US" dirty="0"/>
              <a:t> CDC guidance (https://www.cdc.gov/coronavirus/2019-ncov/hcp/disposition-in-homepatients.html) states that an individual can stop self-isolation if it has been at least </a:t>
            </a:r>
            <a:r>
              <a:rPr lang="en-US" b="1" dirty="0"/>
              <a:t>10</a:t>
            </a:r>
            <a:r>
              <a:rPr lang="en-US" dirty="0"/>
              <a:t> days since symptoms first appeared AND No fever for at least 72 hours (fever-free for 3 full days off fever-reducing medicine) AND All other symptoms have improved (e.g., cough has improved).</a:t>
            </a:r>
          </a:p>
          <a:p>
            <a:r>
              <a:rPr lang="en-US" dirty="0"/>
              <a:t> • </a:t>
            </a:r>
            <a:r>
              <a:rPr lang="en-US" b="1" dirty="0"/>
              <a:t>Discontinuation from self-isolation for an asymptomatic laboratory-confirmed case</a:t>
            </a:r>
            <a:r>
              <a:rPr lang="en-US" dirty="0"/>
              <a:t>.</a:t>
            </a:r>
          </a:p>
          <a:p>
            <a:r>
              <a:rPr lang="en-US" dirty="0"/>
              <a:t>•</a:t>
            </a:r>
            <a:r>
              <a:rPr lang="en-US" b="1" dirty="0"/>
              <a:t>Persons with laboratory-confirmed COVID-19 who have not had </a:t>
            </a:r>
            <a:r>
              <a:rPr lang="en-US" b="1" u="sng" dirty="0"/>
              <a:t>any</a:t>
            </a:r>
            <a:r>
              <a:rPr lang="en-US" b="1" dirty="0"/>
              <a:t> symptoms</a:t>
            </a:r>
            <a:r>
              <a:rPr lang="en-US" dirty="0"/>
              <a:t> may discontinue isolation when at least </a:t>
            </a:r>
            <a:r>
              <a:rPr lang="en-US" b="1" dirty="0"/>
              <a:t>10 </a:t>
            </a:r>
            <a:r>
              <a:rPr lang="en-US" dirty="0"/>
              <a:t>days have passed since the date of their first positive COVID-19 diagnostic test and have had no subsequent illness provided they remain asymptomatic. For 3 days following discontinuation of isolation, these persons should continue to limit contact (stay 6 feet away from others) and limit potential of dispersal of respiratory secretions by wearing a covering for their nose and mouth whenever they are in settings where other persons are present. In community settings, this covering may be a barrier mask, such as a bandana, scarf, or cloth mask. The covering does not refer to a medical mask or respirator.</a:t>
            </a:r>
          </a:p>
          <a:p>
            <a:endParaRPr lang="en-US" dirty="0"/>
          </a:p>
          <a:p>
            <a:endParaRPr lang="en-US" dirty="0"/>
          </a:p>
        </p:txBody>
      </p:sp>
      <p:sp>
        <p:nvSpPr>
          <p:cNvPr id="3" name="Title 2">
            <a:extLst>
              <a:ext uri="{FF2B5EF4-FFF2-40B4-BE49-F238E27FC236}">
                <a16:creationId xmlns:a16="http://schemas.microsoft.com/office/drawing/2014/main" id="{C915F00F-88C4-415B-8A07-51D8D119BEC5}"/>
              </a:ext>
            </a:extLst>
          </p:cNvPr>
          <p:cNvSpPr>
            <a:spLocks noGrp="1"/>
          </p:cNvSpPr>
          <p:nvPr>
            <p:ph type="title"/>
          </p:nvPr>
        </p:nvSpPr>
        <p:spPr/>
        <p:txBody>
          <a:bodyPr/>
          <a:lstStyle/>
          <a:p>
            <a:r>
              <a:rPr lang="en-US" dirty="0"/>
              <a:t>When home isolation is over</a:t>
            </a:r>
          </a:p>
        </p:txBody>
      </p:sp>
    </p:spTree>
    <p:extLst>
      <p:ext uri="{BB962C8B-B14F-4D97-AF65-F5344CB8AC3E}">
        <p14:creationId xmlns:p14="http://schemas.microsoft.com/office/powerpoint/2010/main" val="102364795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2165BD-D37C-4716-95C3-16D6B91B5C4B}"/>
              </a:ext>
            </a:extLst>
          </p:cNvPr>
          <p:cNvSpPr>
            <a:spLocks noGrp="1"/>
          </p:cNvSpPr>
          <p:nvPr>
            <p:ph type="body" sz="quarter" idx="10"/>
          </p:nvPr>
        </p:nvSpPr>
        <p:spPr/>
        <p:txBody>
          <a:bodyPr/>
          <a:lstStyle/>
          <a:p>
            <a:r>
              <a:rPr lang="en-US" sz="1800" b="1" dirty="0"/>
              <a:t>Symptomatic patients with COVID-19 </a:t>
            </a:r>
            <a:r>
              <a:rPr lang="en-US" sz="1800" dirty="0"/>
              <a:t>should remain in Transmission-Based Precautions until </a:t>
            </a:r>
            <a:r>
              <a:rPr lang="en-US" sz="1800" b="1" dirty="0"/>
              <a:t>either</a:t>
            </a:r>
            <a:r>
              <a:rPr lang="en-US" sz="1800" dirty="0"/>
              <a:t>:</a:t>
            </a:r>
          </a:p>
          <a:p>
            <a:r>
              <a:rPr lang="en-US" sz="1800" i="1" dirty="0"/>
              <a:t>Symptom-based strategy</a:t>
            </a:r>
            <a:endParaRPr lang="en-US" sz="1800" dirty="0"/>
          </a:p>
          <a:p>
            <a:pPr lvl="1"/>
            <a:r>
              <a:rPr lang="en-US" sz="1800" dirty="0"/>
              <a:t>At least 3 days (72 hours) have passed </a:t>
            </a:r>
            <a:r>
              <a:rPr lang="en-US" sz="1800" i="1" dirty="0"/>
              <a:t>since recovery</a:t>
            </a:r>
            <a:r>
              <a:rPr lang="en-US" sz="1800" dirty="0"/>
              <a:t> defined as resolution of fever without the use of fever-reducing medications </a:t>
            </a:r>
            <a:r>
              <a:rPr lang="en-US" sz="1800" b="1" dirty="0"/>
              <a:t>and</a:t>
            </a:r>
            <a:r>
              <a:rPr lang="en-US" sz="1800" dirty="0"/>
              <a:t> improvement in respiratory symptoms (e.g., cough, shortness of breath); </a:t>
            </a:r>
            <a:r>
              <a:rPr lang="en-US" sz="1800" b="1" dirty="0"/>
              <a:t>and</a:t>
            </a:r>
            <a:r>
              <a:rPr lang="en-US" sz="1800" dirty="0"/>
              <a:t>,</a:t>
            </a:r>
          </a:p>
          <a:p>
            <a:pPr lvl="1"/>
            <a:r>
              <a:rPr lang="en-US" sz="1800" dirty="0"/>
              <a:t>At least 10 days have passed </a:t>
            </a:r>
            <a:r>
              <a:rPr lang="en-US" sz="1800" i="1" dirty="0"/>
              <a:t>since symptoms first appeared</a:t>
            </a:r>
            <a:endParaRPr lang="en-US" sz="1800" dirty="0"/>
          </a:p>
          <a:p>
            <a:r>
              <a:rPr lang="en-US" sz="1800" i="1" dirty="0"/>
              <a:t>Test-based strategy</a:t>
            </a:r>
            <a:endParaRPr lang="en-US" sz="1800" dirty="0"/>
          </a:p>
          <a:p>
            <a:pPr lvl="1"/>
            <a:r>
              <a:rPr lang="en-US" sz="1800" dirty="0"/>
              <a:t>Resolution of fever without the use of fever-reducing medications </a:t>
            </a:r>
            <a:r>
              <a:rPr lang="en-US" sz="1800" b="1" dirty="0"/>
              <a:t>and</a:t>
            </a:r>
            <a:endParaRPr lang="en-US" sz="1800" dirty="0"/>
          </a:p>
          <a:p>
            <a:pPr lvl="1"/>
            <a:r>
              <a:rPr lang="en-US" sz="1800" dirty="0"/>
              <a:t>Improvement in respiratory symptoms (e.g., cough, shortness of breath), </a:t>
            </a:r>
            <a:r>
              <a:rPr lang="en-US" sz="1800" b="1" dirty="0"/>
              <a:t>and</a:t>
            </a:r>
            <a:endParaRPr lang="en-US" sz="1800" dirty="0"/>
          </a:p>
          <a:p>
            <a:pPr lvl="1"/>
            <a:r>
              <a:rPr lang="en-US" sz="1800" dirty="0"/>
              <a:t>Negative results of an FDA Emergency Use Authorized COVID-19 molecular assay for detection of SARS-CoV-2 RNA from at least two consecutive respiratory specimens collected ≥24 hours apart (total of two negative specimens) </a:t>
            </a:r>
            <a:r>
              <a:rPr lang="en-US" sz="1800" u="sng" dirty="0">
                <a:hlinkClick r:id="rId2"/>
              </a:rPr>
              <a:t>[1]</a:t>
            </a:r>
            <a:r>
              <a:rPr lang="en-US" sz="1800" dirty="0"/>
              <a:t>. See </a:t>
            </a:r>
            <a:r>
              <a:rPr lang="en-US" sz="1800" u="sng" dirty="0">
                <a:hlinkClick r:id="rId3"/>
              </a:rPr>
              <a:t>Interim Guidelines for Collecting, Handling, and Testing Clinical Specimens for 2019 Novel Coronavirus (2019-nCoV</a:t>
            </a:r>
            <a:r>
              <a:rPr lang="en-US" sz="1800" dirty="0"/>
              <a:t>). Of note, there have been reports of prolonged detection of RNA without direct correlation to viral culture</a:t>
            </a:r>
            <a:r>
              <a:rPr lang="en-US" dirty="0"/>
              <a:t>.</a:t>
            </a:r>
          </a:p>
          <a:p>
            <a:endParaRPr lang="en-US" dirty="0"/>
          </a:p>
        </p:txBody>
      </p:sp>
      <p:sp>
        <p:nvSpPr>
          <p:cNvPr id="3" name="Title 2">
            <a:extLst>
              <a:ext uri="{FF2B5EF4-FFF2-40B4-BE49-F238E27FC236}">
                <a16:creationId xmlns:a16="http://schemas.microsoft.com/office/drawing/2014/main" id="{C47E2FF4-3964-4A3E-9D88-3C2BB188AC09}"/>
              </a:ext>
            </a:extLst>
          </p:cNvPr>
          <p:cNvSpPr>
            <a:spLocks noGrp="1"/>
          </p:cNvSpPr>
          <p:nvPr>
            <p:ph type="title"/>
          </p:nvPr>
        </p:nvSpPr>
        <p:spPr/>
        <p:txBody>
          <a:bodyPr/>
          <a:lstStyle/>
          <a:p>
            <a:r>
              <a:rPr lang="en-US" b="1" dirty="0"/>
              <a:t>Discontinuation of Transmission-Based Precautions for patients with COVID-19:</a:t>
            </a:r>
            <a:endParaRPr lang="en-US" dirty="0"/>
          </a:p>
        </p:txBody>
      </p:sp>
    </p:spTree>
    <p:extLst>
      <p:ext uri="{BB962C8B-B14F-4D97-AF65-F5344CB8AC3E}">
        <p14:creationId xmlns:p14="http://schemas.microsoft.com/office/powerpoint/2010/main" val="177971156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169453-5D07-4F4C-8954-F1FB4F8927AA}"/>
              </a:ext>
            </a:extLst>
          </p:cNvPr>
          <p:cNvSpPr>
            <a:spLocks noGrp="1"/>
          </p:cNvSpPr>
          <p:nvPr>
            <p:ph type="body" sz="quarter" idx="10"/>
          </p:nvPr>
        </p:nvSpPr>
        <p:spPr/>
        <p:txBody>
          <a:bodyPr/>
          <a:lstStyle/>
          <a:p>
            <a:r>
              <a:rPr lang="en-US" sz="1800" b="1" dirty="0"/>
              <a:t>Patients with laboratory-confirmed COVID-19 who have not had any symptoms </a:t>
            </a:r>
            <a:r>
              <a:rPr lang="en-US" sz="1800" dirty="0"/>
              <a:t>should remain in Transmission-Based Precautions until </a:t>
            </a:r>
            <a:r>
              <a:rPr lang="en-US" sz="1800" b="1" dirty="0"/>
              <a:t>either</a:t>
            </a:r>
            <a:r>
              <a:rPr lang="en-US" sz="1800" dirty="0"/>
              <a:t>:</a:t>
            </a:r>
          </a:p>
          <a:p>
            <a:r>
              <a:rPr lang="en-US" sz="1800" i="1" dirty="0"/>
              <a:t>Time-based strategy</a:t>
            </a:r>
            <a:endParaRPr lang="en-US" sz="1800" dirty="0"/>
          </a:p>
          <a:p>
            <a:pPr lvl="1"/>
            <a:r>
              <a:rPr lang="en-US" sz="1800" dirty="0"/>
              <a:t>10 days have passed since the date of their first positive COVID-19 diagnostic test, assuming they have not subsequently developed symptoms since their positive test. Note, because symptoms cannot be used to gauge where these individuals are in the course of their illness, it is possible that the duration of viral shedding could be longer or shorter than 10 days after their first positive test.</a:t>
            </a:r>
          </a:p>
          <a:p>
            <a:r>
              <a:rPr lang="en-US" sz="1800" i="1" dirty="0"/>
              <a:t>Test-based strategy</a:t>
            </a:r>
            <a:endParaRPr lang="en-US" sz="1800" dirty="0"/>
          </a:p>
          <a:p>
            <a:pPr lvl="1"/>
            <a:r>
              <a:rPr lang="en-US" sz="1800" dirty="0"/>
              <a:t>Negative results of an FDA Emergency Use Authorized COVID-19 molecular assay for detection of SARS-CoV-2 RNA from at least two consecutive respiratory specimens collected ≥24 hours apart (total of two negative specimens). Note, because of the absence of symptoms, it is not possible to gauge where these individuals are in the course of their illness. There have been reports of prolonged detection of RNA without direct correlation to viral culture.</a:t>
            </a:r>
          </a:p>
          <a:p>
            <a:r>
              <a:rPr lang="en-US" sz="1800" dirty="0"/>
              <a:t>Note that detecting viral RNA via PCR does not necessarily mean that infectious virus is present.</a:t>
            </a:r>
          </a:p>
          <a:p>
            <a:endParaRPr lang="en-US" dirty="0"/>
          </a:p>
        </p:txBody>
      </p:sp>
      <p:sp>
        <p:nvSpPr>
          <p:cNvPr id="3" name="Title 2">
            <a:extLst>
              <a:ext uri="{FF2B5EF4-FFF2-40B4-BE49-F238E27FC236}">
                <a16:creationId xmlns:a16="http://schemas.microsoft.com/office/drawing/2014/main" id="{219316C2-54FD-40F7-B88E-145D62966FA7}"/>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14336245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09D494-BB9B-4F3D-B6BC-2C26F7E7CB5C}"/>
              </a:ext>
            </a:extLst>
          </p:cNvPr>
          <p:cNvSpPr>
            <a:spLocks noGrp="1"/>
          </p:cNvSpPr>
          <p:nvPr>
            <p:ph type="body" sz="quarter" idx="10"/>
          </p:nvPr>
        </p:nvSpPr>
        <p:spPr/>
        <p:txBody>
          <a:bodyPr/>
          <a:lstStyle/>
          <a:p>
            <a:r>
              <a:rPr lang="en-US" b="1" dirty="0"/>
              <a:t>Symptomatic HCP with suspected or confirmed COVID-19</a:t>
            </a:r>
            <a:r>
              <a:rPr lang="en-US" dirty="0"/>
              <a:t>:</a:t>
            </a:r>
          </a:p>
          <a:p>
            <a:r>
              <a:rPr lang="en-US" i="1" dirty="0"/>
              <a:t>Symptom-based strategy</a:t>
            </a:r>
            <a:r>
              <a:rPr lang="en-US" dirty="0"/>
              <a:t>. Exclude from work until:</a:t>
            </a:r>
          </a:p>
          <a:p>
            <a:pPr lvl="1"/>
            <a:r>
              <a:rPr lang="en-US" dirty="0"/>
              <a:t>At least 3 days (72 hours) have passed </a:t>
            </a:r>
            <a:r>
              <a:rPr lang="en-US" i="1" dirty="0"/>
              <a:t>since recovery</a:t>
            </a:r>
            <a:r>
              <a:rPr lang="en-US" dirty="0"/>
              <a:t> defined as resolution of fever without the use of fever-reducing medications </a:t>
            </a:r>
            <a:r>
              <a:rPr lang="en-US" b="1" dirty="0"/>
              <a:t>and</a:t>
            </a:r>
            <a:r>
              <a:rPr lang="en-US" dirty="0"/>
              <a:t> improvement in respiratory symptoms (e.g., cough, shortness of breath); </a:t>
            </a:r>
            <a:r>
              <a:rPr lang="en-US" b="1" dirty="0"/>
              <a:t>and</a:t>
            </a:r>
            <a:r>
              <a:rPr lang="en-US" dirty="0"/>
              <a:t>,</a:t>
            </a:r>
          </a:p>
          <a:p>
            <a:pPr lvl="1"/>
            <a:r>
              <a:rPr lang="en-US" dirty="0"/>
              <a:t>At least</a:t>
            </a:r>
            <a:r>
              <a:rPr lang="en-US" b="1" dirty="0"/>
              <a:t> 10 </a:t>
            </a:r>
            <a:r>
              <a:rPr lang="en-US" dirty="0"/>
              <a:t>days have passed </a:t>
            </a:r>
            <a:r>
              <a:rPr lang="en-US" i="1" dirty="0"/>
              <a:t>since symptoms first appeared</a:t>
            </a:r>
            <a:endParaRPr lang="en-US" dirty="0"/>
          </a:p>
          <a:p>
            <a:r>
              <a:rPr lang="en-US" i="1" dirty="0"/>
              <a:t>Test-based strategy.</a:t>
            </a:r>
            <a:r>
              <a:rPr lang="en-US" dirty="0"/>
              <a:t> Exclude from work until:</a:t>
            </a:r>
          </a:p>
          <a:p>
            <a:pPr lvl="1"/>
            <a:r>
              <a:rPr lang="en-US" dirty="0"/>
              <a:t>Resolution of fever without the use of fever-reducing medications </a:t>
            </a:r>
            <a:r>
              <a:rPr lang="en-US" b="1" dirty="0"/>
              <a:t>and</a:t>
            </a:r>
            <a:endParaRPr lang="en-US" dirty="0"/>
          </a:p>
          <a:p>
            <a:pPr lvl="1"/>
            <a:r>
              <a:rPr lang="en-US" dirty="0"/>
              <a:t>Improvement in respiratory symptoms (e.g., cough, shortness of breath), </a:t>
            </a:r>
            <a:r>
              <a:rPr lang="en-US" b="1" dirty="0"/>
              <a:t>and</a:t>
            </a:r>
            <a:endParaRPr lang="en-US" dirty="0"/>
          </a:p>
          <a:p>
            <a:pPr lvl="1"/>
            <a:r>
              <a:rPr lang="en-US" dirty="0"/>
              <a:t>Negative results of an FDA Emergency Use Authorized COVID-19 molecular assay for detection of SARS-CoV-2 RNA from at least two consecutive nasopharyngeal swab specimens collected ≥24 hours apart (total of two negative specimens</a:t>
            </a:r>
          </a:p>
        </p:txBody>
      </p:sp>
      <p:sp>
        <p:nvSpPr>
          <p:cNvPr id="3" name="Title 2">
            <a:extLst>
              <a:ext uri="{FF2B5EF4-FFF2-40B4-BE49-F238E27FC236}">
                <a16:creationId xmlns:a16="http://schemas.microsoft.com/office/drawing/2014/main" id="{A87E8965-B877-4CFC-BD1B-2D499BFB0399}"/>
              </a:ext>
            </a:extLst>
          </p:cNvPr>
          <p:cNvSpPr>
            <a:spLocks noGrp="1"/>
          </p:cNvSpPr>
          <p:nvPr>
            <p:ph type="title"/>
          </p:nvPr>
        </p:nvSpPr>
        <p:spPr/>
        <p:txBody>
          <a:bodyPr/>
          <a:lstStyle/>
          <a:p>
            <a:r>
              <a:rPr lang="en-US" sz="2400" dirty="0"/>
              <a:t>Return to Work Criteria for HCP with Confirmed or Suspected COVID-19</a:t>
            </a:r>
            <a:br>
              <a:rPr lang="en-US" dirty="0"/>
            </a:br>
            <a:endParaRPr lang="en-US" dirty="0"/>
          </a:p>
        </p:txBody>
      </p:sp>
    </p:spTree>
    <p:extLst>
      <p:ext uri="{BB962C8B-B14F-4D97-AF65-F5344CB8AC3E}">
        <p14:creationId xmlns:p14="http://schemas.microsoft.com/office/powerpoint/2010/main" val="293361965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C28DC6-D1D4-489B-BB28-C51841CDD800}"/>
              </a:ext>
            </a:extLst>
          </p:cNvPr>
          <p:cNvSpPr>
            <a:spLocks noGrp="1"/>
          </p:cNvSpPr>
          <p:nvPr>
            <p:ph type="body" sz="quarter" idx="10"/>
          </p:nvPr>
        </p:nvSpPr>
        <p:spPr/>
        <p:txBody>
          <a:bodyPr/>
          <a:lstStyle/>
          <a:p>
            <a:pPr lvl="1"/>
            <a:r>
              <a:rPr lang="en-US" b="1" dirty="0"/>
              <a:t>HCP with laboratory-confirmed COVID-19 who have not had any symptoms</a:t>
            </a:r>
            <a:r>
              <a:rPr lang="en-US" dirty="0"/>
              <a:t>:</a:t>
            </a:r>
          </a:p>
          <a:p>
            <a:r>
              <a:rPr lang="en-US" i="1" dirty="0"/>
              <a:t>Time-based strategy.</a:t>
            </a:r>
            <a:r>
              <a:rPr lang="en-US" dirty="0"/>
              <a:t> Exclude from work until:</a:t>
            </a:r>
          </a:p>
          <a:p>
            <a:pPr lvl="1"/>
            <a:r>
              <a:rPr lang="en-US" sz="1800" b="1" dirty="0"/>
              <a:t>10 days </a:t>
            </a:r>
            <a:r>
              <a:rPr lang="en-US" sz="1800" dirty="0"/>
              <a:t>have passed since the date of their first positive COVID-19 diagnostic test assuming they have not subsequently developed symptoms since their positive test. If they develop symptoms, then the </a:t>
            </a:r>
            <a:r>
              <a:rPr lang="en-US" sz="1800" i="1" dirty="0"/>
              <a:t>symptom-based</a:t>
            </a:r>
            <a:r>
              <a:rPr lang="en-US" sz="1800" dirty="0"/>
              <a:t> or </a:t>
            </a:r>
            <a:r>
              <a:rPr lang="en-US" sz="1800" i="1" dirty="0"/>
              <a:t>test-based strategy</a:t>
            </a:r>
            <a:r>
              <a:rPr lang="en-US" sz="1800" dirty="0"/>
              <a:t> should be used.  Note, because symptoms cannot be used to gauge where these individuals are in the course of their illness, it is possible that the duration of viral shedding could be longer or shorter than 10 days after their first positive test.</a:t>
            </a:r>
          </a:p>
          <a:p>
            <a:r>
              <a:rPr lang="en-US" i="1" dirty="0"/>
              <a:t>Test-based strategy</a:t>
            </a:r>
            <a:r>
              <a:rPr lang="en-US" dirty="0"/>
              <a:t>. Exclude from work until:</a:t>
            </a:r>
          </a:p>
          <a:p>
            <a:pPr lvl="1"/>
            <a:r>
              <a:rPr lang="en-US" sz="1800" dirty="0"/>
              <a:t>Negative results of an FDA Emergency Use Authorized COVID-19 molecular assay for detection of SARS-CoV-2 RNA from at least two consecutive nasopharyngeal swab specimens collected ≥24 hours apart (total of two negative specimens). Note, because of the absence of symptoms, it is not possible to gauge where these individual are in the course of their illness.  There have been reports of prolonged detection of RNA without direct correlation to viral culture.</a:t>
            </a:r>
          </a:p>
          <a:p>
            <a:r>
              <a:rPr lang="en-US" sz="1600" dirty="0"/>
              <a:t>Note that detecting viral RNA via PCR does not necessarily mean that infectious virus is </a:t>
            </a:r>
            <a:r>
              <a:rPr lang="en-US" sz="1600" dirty="0" err="1"/>
              <a:t>present.Consider</a:t>
            </a:r>
            <a:r>
              <a:rPr lang="en-US" sz="1600" dirty="0"/>
              <a:t> consulting with local infectious disease experts when making decisions about discontinuing Transmission-Based Precautions for individuals who might remain infectious longer than 10 days (e.g., severely immunocompromised).</a:t>
            </a:r>
          </a:p>
          <a:p>
            <a:r>
              <a:rPr lang="en-US" sz="1600" dirty="0"/>
              <a:t>If HCP had COVID-19 ruled out and have an alternate diagnosis (e.g., tested positive for influenza), criteria for return to work should be based on that diagnosis.</a:t>
            </a:r>
          </a:p>
          <a:p>
            <a:br>
              <a:rPr lang="en-US" dirty="0"/>
            </a:br>
            <a:endParaRPr lang="en-US" dirty="0"/>
          </a:p>
          <a:p>
            <a:endParaRPr lang="en-US" dirty="0"/>
          </a:p>
        </p:txBody>
      </p:sp>
      <p:sp>
        <p:nvSpPr>
          <p:cNvPr id="3" name="Title 2">
            <a:extLst>
              <a:ext uri="{FF2B5EF4-FFF2-40B4-BE49-F238E27FC236}">
                <a16:creationId xmlns:a16="http://schemas.microsoft.com/office/drawing/2014/main" id="{F36A1139-180C-40FA-B804-011270F7E763}"/>
              </a:ext>
            </a:extLst>
          </p:cNvPr>
          <p:cNvSpPr>
            <a:spLocks noGrp="1"/>
          </p:cNvSpPr>
          <p:nvPr>
            <p:ph type="title"/>
          </p:nvPr>
        </p:nvSpPr>
        <p:spPr>
          <a:xfrm>
            <a:off x="319825" y="139839"/>
            <a:ext cx="11552349" cy="696420"/>
          </a:xfrm>
        </p:spPr>
        <p:txBody>
          <a:bodyPr/>
          <a:lstStyle/>
          <a:p>
            <a:r>
              <a:rPr lang="en-US" sz="2400" dirty="0"/>
              <a:t>Return to Work Criteria for HCP with Confirmed or Suspected COVID-19 (Continued)</a:t>
            </a:r>
          </a:p>
        </p:txBody>
      </p:sp>
    </p:spTree>
    <p:extLst>
      <p:ext uri="{BB962C8B-B14F-4D97-AF65-F5344CB8AC3E}">
        <p14:creationId xmlns:p14="http://schemas.microsoft.com/office/powerpoint/2010/main" val="26455153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17DBA4-5214-4DB5-983E-317586268302}"/>
              </a:ext>
            </a:extLst>
          </p:cNvPr>
          <p:cNvSpPr>
            <a:spLocks noGrp="1"/>
          </p:cNvSpPr>
          <p:nvPr>
            <p:ph type="body" sz="quarter" idx="10"/>
          </p:nvPr>
        </p:nvSpPr>
        <p:spPr/>
        <p:txBody>
          <a:bodyPr/>
          <a:lstStyle/>
          <a:p>
            <a:r>
              <a:rPr lang="en-US" dirty="0"/>
              <a:t>After returning to work, HCP should:</a:t>
            </a:r>
          </a:p>
          <a:p>
            <a:r>
              <a:rPr lang="en-US" dirty="0"/>
              <a:t>Wear a facemask for source control at all times while in the healthcare facility until all symptoms are completely resolved or at baseline. A facemask instead of a cloth face covering should be used by these HCP for source control during this time period while in the facility. After this time period, these HCP should revert to their facility policy regarding </a:t>
            </a:r>
            <a:r>
              <a:rPr lang="en-US" u="sng" dirty="0">
                <a:hlinkClick r:id="rId2"/>
              </a:rPr>
              <a:t>universal source control</a:t>
            </a:r>
            <a:r>
              <a:rPr lang="en-US" dirty="0"/>
              <a:t> during the pandemic.</a:t>
            </a:r>
          </a:p>
          <a:p>
            <a:pPr lvl="1"/>
            <a:r>
              <a:rPr lang="en-US" sz="2000" dirty="0"/>
              <a:t>A facemask for source control does not replace the need to wear an N95 or higher-level respirator (or other recommended PPE) when indicated, including when caring for patients with suspected or confirmed COVID-19.</a:t>
            </a:r>
          </a:p>
          <a:p>
            <a:pPr lvl="1"/>
            <a:r>
              <a:rPr lang="en-US" sz="2000" dirty="0"/>
              <a:t>Of note, N95 or other respirators with an exhaust valve might not provide source control.</a:t>
            </a:r>
          </a:p>
          <a:p>
            <a:r>
              <a:rPr lang="en-US" dirty="0"/>
              <a:t>Self-monitor for symptoms, and seek re-evaluation from occupational health if respiratory symptoms recur or worsen</a:t>
            </a:r>
          </a:p>
          <a:p>
            <a:r>
              <a:rPr lang="en-US" dirty="0">
                <a:hlinkClick r:id="rId3"/>
              </a:rPr>
              <a:t>https://www.cdc.gov/coronavirus/2019-ncov/hcp/return-to-work.html</a:t>
            </a:r>
            <a:endParaRPr lang="en-US" dirty="0"/>
          </a:p>
        </p:txBody>
      </p:sp>
      <p:sp>
        <p:nvSpPr>
          <p:cNvPr id="3" name="Title 2">
            <a:extLst>
              <a:ext uri="{FF2B5EF4-FFF2-40B4-BE49-F238E27FC236}">
                <a16:creationId xmlns:a16="http://schemas.microsoft.com/office/drawing/2014/main" id="{6B050AD4-B572-4AEF-BE9F-CCC4FC09B0B5}"/>
              </a:ext>
            </a:extLst>
          </p:cNvPr>
          <p:cNvSpPr>
            <a:spLocks noGrp="1"/>
          </p:cNvSpPr>
          <p:nvPr>
            <p:ph type="title"/>
          </p:nvPr>
        </p:nvSpPr>
        <p:spPr/>
        <p:txBody>
          <a:bodyPr/>
          <a:lstStyle/>
          <a:p>
            <a:r>
              <a:rPr lang="en-US" dirty="0"/>
              <a:t>Return to Work Practices and Work Restrictions</a:t>
            </a:r>
            <a:br>
              <a:rPr lang="en-US" dirty="0"/>
            </a:br>
            <a:endParaRPr lang="en-US" dirty="0"/>
          </a:p>
        </p:txBody>
      </p:sp>
    </p:spTree>
    <p:extLst>
      <p:ext uri="{BB962C8B-B14F-4D97-AF65-F5344CB8AC3E}">
        <p14:creationId xmlns:p14="http://schemas.microsoft.com/office/powerpoint/2010/main" val="75720446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B0E1C1-1DB2-4681-B2C3-6F9CD5071053}"/>
              </a:ext>
            </a:extLst>
          </p:cNvPr>
          <p:cNvSpPr>
            <a:spLocks noGrp="1"/>
          </p:cNvSpPr>
          <p:nvPr>
            <p:ph type="title"/>
          </p:nvPr>
        </p:nvSpPr>
        <p:spPr/>
        <p:txBody>
          <a:bodyPr/>
          <a:lstStyle/>
          <a:p>
            <a:r>
              <a:rPr lang="en-US" dirty="0"/>
              <a:t>Testing Exposed HCWs</a:t>
            </a:r>
          </a:p>
        </p:txBody>
      </p:sp>
      <p:sp>
        <p:nvSpPr>
          <p:cNvPr id="5" name="Text Placeholder 4">
            <a:extLst>
              <a:ext uri="{FF2B5EF4-FFF2-40B4-BE49-F238E27FC236}">
                <a16:creationId xmlns:a16="http://schemas.microsoft.com/office/drawing/2014/main" id="{F2EF3661-CBB0-4F25-8B5C-60D97CD458E2}"/>
              </a:ext>
            </a:extLst>
          </p:cNvPr>
          <p:cNvSpPr>
            <a:spLocks noGrp="1"/>
          </p:cNvSpPr>
          <p:nvPr>
            <p:ph type="body" sz="quarter" idx="12"/>
          </p:nvPr>
        </p:nvSpPr>
        <p:spPr/>
        <p:txBody>
          <a:bodyPr/>
          <a:lstStyle/>
          <a:p>
            <a:r>
              <a:rPr lang="en-US" dirty="0"/>
              <a:t>Overall Recommendation is not to do so</a:t>
            </a:r>
          </a:p>
          <a:p>
            <a:pPr lvl="1"/>
            <a:r>
              <a:rPr lang="en-US" dirty="0"/>
              <a:t>ICSA, SHEA do not routinely recommend</a:t>
            </a:r>
          </a:p>
          <a:p>
            <a:pPr lvl="1"/>
            <a:endParaRPr lang="en-US" dirty="0"/>
          </a:p>
          <a:p>
            <a:pPr lvl="1"/>
            <a:r>
              <a:rPr lang="en-US" dirty="0"/>
              <a:t>Understand individual situations may require a different approach</a:t>
            </a:r>
          </a:p>
          <a:p>
            <a:pPr lvl="1"/>
            <a:r>
              <a:rPr lang="en-US" dirty="0"/>
              <a:t>Outbreaks in LTC</a:t>
            </a:r>
          </a:p>
        </p:txBody>
      </p:sp>
    </p:spTree>
    <p:extLst>
      <p:ext uri="{BB962C8B-B14F-4D97-AF65-F5344CB8AC3E}">
        <p14:creationId xmlns:p14="http://schemas.microsoft.com/office/powerpoint/2010/main" val="334475907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626178-24C6-40EF-88EA-C18355CF3CC7}"/>
              </a:ext>
            </a:extLst>
          </p:cNvPr>
          <p:cNvSpPr>
            <a:spLocks noGrp="1"/>
          </p:cNvSpPr>
          <p:nvPr>
            <p:ph type="body" sz="quarter" idx="10"/>
          </p:nvPr>
        </p:nvSpPr>
        <p:spPr/>
        <p:txBody>
          <a:bodyPr/>
          <a:lstStyle/>
          <a:p>
            <a:r>
              <a:rPr lang="en-US" sz="1800" dirty="0"/>
              <a:t>Hospitalized patients may have longer periods of SARS-CoV-2 RNA detection compared to patients with mild or moderate disease. Severely immunocompromised patients (e.g., medical treatment with immunosuppressive drugs, bone marrow or solid organ transplant recipients, inherited immunodeficiency, poorly controlled HIV) may also have longer periods of SARS-CoV-2 RNA detection and prolonged shedding of infectious recovery. These groups may be contagious for longer than others.  In addition, placing a patient in a setting where they will have close contact with individuals at risk for severe disease warrants a conservative approach.</a:t>
            </a:r>
          </a:p>
          <a:p>
            <a:r>
              <a:rPr lang="en-US" sz="1800" dirty="0"/>
              <a:t>Hence, a test-based strategy is preferred for discontinuation of transmission-based precautions for patients who are</a:t>
            </a:r>
          </a:p>
          <a:p>
            <a:r>
              <a:rPr lang="en-US" sz="1800" dirty="0"/>
              <a:t>Hospitalized or</a:t>
            </a:r>
          </a:p>
          <a:p>
            <a:r>
              <a:rPr lang="en-US" sz="1800" dirty="0"/>
              <a:t>Severely immunocompromised or</a:t>
            </a:r>
          </a:p>
          <a:p>
            <a:r>
              <a:rPr lang="en-US" sz="1800" dirty="0"/>
              <a:t>Being transferred to a long-term care or assisted living facility</a:t>
            </a:r>
          </a:p>
          <a:p>
            <a:r>
              <a:rPr lang="en-US" sz="1800" dirty="0"/>
              <a:t>If testing is not readily available, facilities should use the non-test-based strategy for discontinuation of Transmission-Based Precautions or extend the period of isolation beyond the non-test-based-strategy duration, on a case by case basis in consultation with local and state public health authorities</a:t>
            </a:r>
            <a:r>
              <a:rPr lang="en-US" dirty="0"/>
              <a:t>.</a:t>
            </a:r>
          </a:p>
          <a:p>
            <a:r>
              <a:rPr lang="en-US" dirty="0"/>
              <a:t>From CDC updated IP Guidance 4/15/20</a:t>
            </a:r>
            <a:br>
              <a:rPr lang="en-US" dirty="0"/>
            </a:br>
            <a:endParaRPr lang="en-US" dirty="0"/>
          </a:p>
        </p:txBody>
      </p:sp>
      <p:sp>
        <p:nvSpPr>
          <p:cNvPr id="3" name="Title 2">
            <a:extLst>
              <a:ext uri="{FF2B5EF4-FFF2-40B4-BE49-F238E27FC236}">
                <a16:creationId xmlns:a16="http://schemas.microsoft.com/office/drawing/2014/main" id="{42948E57-84DA-4467-9D68-7112DA8D5E14}"/>
              </a:ext>
            </a:extLst>
          </p:cNvPr>
          <p:cNvSpPr>
            <a:spLocks noGrp="1"/>
          </p:cNvSpPr>
          <p:nvPr>
            <p:ph type="title"/>
          </p:nvPr>
        </p:nvSpPr>
        <p:spPr/>
        <p:txBody>
          <a:bodyPr/>
          <a:lstStyle/>
          <a:p>
            <a:r>
              <a:rPr lang="en-US" b="1" dirty="0"/>
              <a:t>When a Testing-Based Strategy is Preferred</a:t>
            </a:r>
            <a:br>
              <a:rPr lang="en-US" dirty="0"/>
            </a:br>
            <a:endParaRPr lang="en-US" dirty="0"/>
          </a:p>
        </p:txBody>
      </p:sp>
    </p:spTree>
    <p:extLst>
      <p:ext uri="{BB962C8B-B14F-4D97-AF65-F5344CB8AC3E}">
        <p14:creationId xmlns:p14="http://schemas.microsoft.com/office/powerpoint/2010/main" val="113067430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19F945-BB4F-4EB7-BC68-B51271B7344C}"/>
              </a:ext>
            </a:extLst>
          </p:cNvPr>
          <p:cNvSpPr>
            <a:spLocks noGrp="1"/>
          </p:cNvSpPr>
          <p:nvPr>
            <p:ph type="body" sz="quarter" idx="10"/>
          </p:nvPr>
        </p:nvSpPr>
        <p:spPr/>
        <p:txBody>
          <a:bodyPr/>
          <a:lstStyle/>
          <a:p>
            <a:r>
              <a:rPr lang="en-US" sz="2800" dirty="0"/>
              <a:t>65 Facilities with at least one resident or staff positive for COVID-19</a:t>
            </a:r>
          </a:p>
          <a:p>
            <a:endParaRPr lang="en-US" sz="2800" dirty="0"/>
          </a:p>
          <a:p>
            <a:r>
              <a:rPr lang="en-US" sz="2800" dirty="0"/>
              <a:t>25 LTCF have at least one resident positive (22 as of 4.30.20)</a:t>
            </a:r>
          </a:p>
          <a:p>
            <a:r>
              <a:rPr lang="en-US" sz="2800" dirty="0"/>
              <a:t>	6 have 1 only</a:t>
            </a:r>
          </a:p>
          <a:p>
            <a:r>
              <a:rPr lang="en-US" sz="2800" dirty="0"/>
              <a:t>	17 have 3 or more positive residents</a:t>
            </a:r>
          </a:p>
          <a:p>
            <a:endParaRPr lang="en-US" dirty="0"/>
          </a:p>
          <a:p>
            <a:endParaRPr lang="en-US" dirty="0"/>
          </a:p>
        </p:txBody>
      </p:sp>
      <p:sp>
        <p:nvSpPr>
          <p:cNvPr id="3" name="Title 2">
            <a:extLst>
              <a:ext uri="{FF2B5EF4-FFF2-40B4-BE49-F238E27FC236}">
                <a16:creationId xmlns:a16="http://schemas.microsoft.com/office/drawing/2014/main" id="{792D9331-65E0-4A9B-B094-91F953422BF9}"/>
              </a:ext>
            </a:extLst>
          </p:cNvPr>
          <p:cNvSpPr>
            <a:spLocks noGrp="1"/>
          </p:cNvSpPr>
          <p:nvPr>
            <p:ph type="title"/>
          </p:nvPr>
        </p:nvSpPr>
        <p:spPr/>
        <p:txBody>
          <a:bodyPr/>
          <a:lstStyle/>
          <a:p>
            <a:r>
              <a:rPr lang="en-US" dirty="0"/>
              <a:t>LTC COVID 19 Data (as of 5.6.20)</a:t>
            </a:r>
          </a:p>
        </p:txBody>
      </p:sp>
    </p:spTree>
    <p:extLst>
      <p:ext uri="{BB962C8B-B14F-4D97-AF65-F5344CB8AC3E}">
        <p14:creationId xmlns:p14="http://schemas.microsoft.com/office/powerpoint/2010/main" val="88792696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73487" y="365126"/>
            <a:ext cx="11552349" cy="696420"/>
          </a:xfrm>
        </p:spPr>
        <p:txBody>
          <a:bodyPr/>
          <a:lstStyle/>
          <a:p>
            <a:r>
              <a:rPr lang="en-US" dirty="0"/>
              <a:t> </a:t>
            </a:r>
          </a:p>
        </p:txBody>
      </p:sp>
      <p:sp>
        <p:nvSpPr>
          <p:cNvPr id="4" name="TextBox 3"/>
          <p:cNvSpPr txBox="1"/>
          <p:nvPr/>
        </p:nvSpPr>
        <p:spPr>
          <a:xfrm>
            <a:off x="373487" y="252815"/>
            <a:ext cx="11433502" cy="2246769"/>
          </a:xfrm>
          <a:prstGeom prst="rect">
            <a:avLst/>
          </a:prstGeom>
          <a:noFill/>
        </p:spPr>
        <p:txBody>
          <a:bodyPr wrap="square" rtlCol="0">
            <a:spAutoFit/>
          </a:bodyPr>
          <a:lstStyle/>
          <a:p>
            <a:pPr algn="ctr"/>
            <a:r>
              <a:rPr lang="en-US" sz="2800" dirty="0"/>
              <a:t>Thank you for joining us!  </a:t>
            </a:r>
          </a:p>
          <a:p>
            <a:pPr algn="ctr"/>
            <a:endParaRPr lang="en-US" sz="2800" dirty="0"/>
          </a:p>
          <a:p>
            <a:pPr algn="ctr"/>
            <a:r>
              <a:rPr lang="en-US" sz="2800" dirty="0"/>
              <a:t>Slides and recording of today’s presentation will be available at </a:t>
            </a:r>
          </a:p>
          <a:p>
            <a:pPr algn="ctr"/>
            <a:r>
              <a:rPr lang="en-US" sz="2800" dirty="0">
                <a:hlinkClick r:id="rId2"/>
              </a:rPr>
              <a:t>https://www.nebraskahospitals.org/coronavirus-covid-19-information.html</a:t>
            </a:r>
            <a:endParaRPr lang="en-US" sz="2800" dirty="0"/>
          </a:p>
        </p:txBody>
      </p:sp>
      <p:sp>
        <p:nvSpPr>
          <p:cNvPr id="5" name="TextBox 4"/>
          <p:cNvSpPr txBox="1"/>
          <p:nvPr/>
        </p:nvSpPr>
        <p:spPr>
          <a:xfrm>
            <a:off x="686308" y="3882407"/>
            <a:ext cx="3452555" cy="830997"/>
          </a:xfrm>
          <a:prstGeom prst="rect">
            <a:avLst/>
          </a:prstGeom>
          <a:noFill/>
        </p:spPr>
        <p:txBody>
          <a:bodyPr wrap="square" rtlCol="0">
            <a:spAutoFit/>
          </a:bodyPr>
          <a:lstStyle/>
          <a:p>
            <a:pPr algn="ctr"/>
            <a:r>
              <a:rPr lang="en-US" sz="2400" dirty="0"/>
              <a:t>Scroll to the bottom of the page</a:t>
            </a:r>
          </a:p>
        </p:txBody>
      </p:sp>
      <p:cxnSp>
        <p:nvCxnSpPr>
          <p:cNvPr id="6" name="Straight Arrow Connector 5"/>
          <p:cNvCxnSpPr/>
          <p:nvPr/>
        </p:nvCxnSpPr>
        <p:spPr>
          <a:xfrm flipV="1">
            <a:off x="3946358" y="4230994"/>
            <a:ext cx="1095792" cy="669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a:srcRect b="23010"/>
          <a:stretch/>
        </p:blipFill>
        <p:spPr>
          <a:xfrm>
            <a:off x="5197867" y="2486999"/>
            <a:ext cx="3704568" cy="3669988"/>
          </a:xfrm>
          <a:prstGeom prst="rect">
            <a:avLst/>
          </a:prstGeom>
          <a:ln>
            <a:solidFill>
              <a:schemeClr val="tx1"/>
            </a:solidFill>
          </a:ln>
        </p:spPr>
      </p:pic>
    </p:spTree>
    <p:extLst>
      <p:ext uri="{BB962C8B-B14F-4D97-AF65-F5344CB8AC3E}">
        <p14:creationId xmlns:p14="http://schemas.microsoft.com/office/powerpoint/2010/main" val="31075371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42B61D-DCAD-401B-B095-EAEF1B497F00}"/>
              </a:ext>
            </a:extLst>
          </p:cNvPr>
          <p:cNvSpPr>
            <a:spLocks noGrp="1"/>
          </p:cNvSpPr>
          <p:nvPr>
            <p:ph type="title"/>
          </p:nvPr>
        </p:nvSpPr>
        <p:spPr/>
        <p:txBody>
          <a:bodyPr/>
          <a:lstStyle/>
          <a:p>
            <a:r>
              <a:rPr lang="en-US" dirty="0"/>
              <a:t>FEMA Supplies to LTC</a:t>
            </a:r>
          </a:p>
        </p:txBody>
      </p:sp>
      <p:sp>
        <p:nvSpPr>
          <p:cNvPr id="5" name="Text Placeholder 4">
            <a:extLst>
              <a:ext uri="{FF2B5EF4-FFF2-40B4-BE49-F238E27FC236}">
                <a16:creationId xmlns:a16="http://schemas.microsoft.com/office/drawing/2014/main" id="{7B2458C8-D6C9-443A-B965-E43315727CF0}"/>
              </a:ext>
            </a:extLst>
          </p:cNvPr>
          <p:cNvSpPr>
            <a:spLocks noGrp="1"/>
          </p:cNvSpPr>
          <p:nvPr>
            <p:ph type="body" sz="quarter" idx="12"/>
          </p:nvPr>
        </p:nvSpPr>
        <p:spPr/>
        <p:txBody>
          <a:bodyPr/>
          <a:lstStyle/>
          <a:p>
            <a:r>
              <a:rPr lang="en-US" dirty="0"/>
              <a:t>White House Coronavirus Task Force, FEMA will coordinate two shipments totaling a 14-day supply of personal protective equipment (PPE) to more than 15,400 Medicare and Medicaid-certified nursing homes across the Nation, including all 50 states, the District of Columbia, Puerto Rico and Guam.</a:t>
            </a:r>
          </a:p>
          <a:p>
            <a:r>
              <a:rPr lang="en-US" dirty="0"/>
              <a:t>By the beginning of July, each facility will receive two, separate packages containing a seven-day supply of eye protection, surgical masks, gowns, and gloves. Each package will be individualized for each nursing home based upon their level of staffing.</a:t>
            </a:r>
          </a:p>
          <a:p>
            <a:endParaRPr lang="en-US" dirty="0"/>
          </a:p>
        </p:txBody>
      </p:sp>
    </p:spTree>
    <p:extLst>
      <p:ext uri="{BB962C8B-B14F-4D97-AF65-F5344CB8AC3E}">
        <p14:creationId xmlns:p14="http://schemas.microsoft.com/office/powerpoint/2010/main" val="230754622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02201F-00DF-4E18-AD5C-631E03265232}"/>
              </a:ext>
            </a:extLst>
          </p:cNvPr>
          <p:cNvSpPr>
            <a:spLocks noGrp="1"/>
          </p:cNvSpPr>
          <p:nvPr>
            <p:ph type="body" sz="quarter" idx="10"/>
          </p:nvPr>
        </p:nvSpPr>
        <p:spPr/>
        <p:txBody>
          <a:bodyPr/>
          <a:lstStyle/>
          <a:p>
            <a:pPr lvl="0"/>
            <a:r>
              <a:rPr lang="en-US" dirty="0"/>
              <a:t>Collecting LTC epi data by facility and LHD </a:t>
            </a:r>
          </a:p>
          <a:p>
            <a:pPr lvl="0"/>
            <a:r>
              <a:rPr lang="en-US" dirty="0"/>
              <a:t>Continuing 1:1mentoring and support for each LTCF with a COVID-19+ resident or staff </a:t>
            </a:r>
          </a:p>
          <a:p>
            <a:pPr lvl="0"/>
            <a:r>
              <a:rPr lang="en-US" dirty="0"/>
              <a:t>	thru ICAP office 402-582-4881 M-F 7:30 to 4 pm</a:t>
            </a:r>
          </a:p>
          <a:p>
            <a:pPr lvl="0"/>
            <a:r>
              <a:rPr lang="en-US" dirty="0"/>
              <a:t>	after hours through LHD or  Dr. Kamal-Ahmed Ishrat.kamal-ahmed@Nebraska.com </a:t>
            </a:r>
          </a:p>
          <a:p>
            <a:pPr lvl="0"/>
            <a:r>
              <a:rPr lang="en-US" dirty="0"/>
              <a:t> Tele-ICAR by CDC</a:t>
            </a:r>
          </a:p>
          <a:p>
            <a:pPr lvl="0"/>
            <a:r>
              <a:rPr lang="en-US" dirty="0"/>
              <a:t>Developing our own preemptive Tele-</a:t>
            </a:r>
            <a:r>
              <a:rPr lang="en-US" dirty="0" err="1"/>
              <a:t>Icar</a:t>
            </a:r>
            <a:r>
              <a:rPr lang="en-US" dirty="0"/>
              <a:t> to expand on CDC efforts </a:t>
            </a:r>
          </a:p>
          <a:p>
            <a:pPr lvl="0"/>
            <a:r>
              <a:rPr lang="en-US" dirty="0"/>
              <a:t> Weekly webinars on Thursdays at noon-ICAP site </a:t>
            </a:r>
          </a:p>
          <a:p>
            <a:pPr lvl="0"/>
            <a:r>
              <a:rPr lang="en-US" dirty="0"/>
              <a:t>Creating </a:t>
            </a:r>
            <a:r>
              <a:rPr lang="en-US" dirty="0" err="1"/>
              <a:t>guidances</a:t>
            </a:r>
            <a:r>
              <a:rPr lang="en-US" dirty="0"/>
              <a:t> and resources on Nebraska ICAP site. </a:t>
            </a:r>
          </a:p>
          <a:p>
            <a:pPr lvl="0"/>
            <a:r>
              <a:rPr lang="en-US" dirty="0"/>
              <a:t>NETEC teams doing onsite visits </a:t>
            </a:r>
          </a:p>
          <a:p>
            <a:pPr lvl="0"/>
            <a:r>
              <a:rPr lang="en-US" dirty="0"/>
              <a:t>Expanding testing with NG and CDC. </a:t>
            </a:r>
          </a:p>
          <a:p>
            <a:endParaRPr lang="en-US" dirty="0"/>
          </a:p>
        </p:txBody>
      </p:sp>
      <p:sp>
        <p:nvSpPr>
          <p:cNvPr id="3" name="Title 2">
            <a:extLst>
              <a:ext uri="{FF2B5EF4-FFF2-40B4-BE49-F238E27FC236}">
                <a16:creationId xmlns:a16="http://schemas.microsoft.com/office/drawing/2014/main" id="{F8CF5C4D-DF35-498F-935A-330CFD68CDB2}"/>
              </a:ext>
            </a:extLst>
          </p:cNvPr>
          <p:cNvSpPr>
            <a:spLocks noGrp="1"/>
          </p:cNvSpPr>
          <p:nvPr>
            <p:ph type="title"/>
          </p:nvPr>
        </p:nvSpPr>
        <p:spPr/>
        <p:txBody>
          <a:bodyPr/>
          <a:lstStyle/>
          <a:p>
            <a:r>
              <a:rPr lang="en-US" dirty="0"/>
              <a:t>LTCF Support by DHHS HAI/ICAP</a:t>
            </a:r>
          </a:p>
        </p:txBody>
      </p:sp>
    </p:spTree>
    <p:extLst>
      <p:ext uri="{BB962C8B-B14F-4D97-AF65-F5344CB8AC3E}">
        <p14:creationId xmlns:p14="http://schemas.microsoft.com/office/powerpoint/2010/main" val="258799933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4C7295-0711-493A-BE23-813723D06E84}"/>
              </a:ext>
            </a:extLst>
          </p:cNvPr>
          <p:cNvSpPr>
            <a:spLocks noGrp="1"/>
          </p:cNvSpPr>
          <p:nvPr>
            <p:ph type="body" sz="quarter" idx="10"/>
          </p:nvPr>
        </p:nvSpPr>
        <p:spPr/>
        <p:txBody>
          <a:bodyPr/>
          <a:lstStyle/>
          <a:p>
            <a:endParaRPr lang="en-US" dirty="0"/>
          </a:p>
        </p:txBody>
      </p:sp>
      <p:sp>
        <p:nvSpPr>
          <p:cNvPr id="3" name="Title 2">
            <a:extLst>
              <a:ext uri="{FF2B5EF4-FFF2-40B4-BE49-F238E27FC236}">
                <a16:creationId xmlns:a16="http://schemas.microsoft.com/office/drawing/2014/main" id="{94D175DC-7A71-4F54-867D-F0E458F1785B}"/>
              </a:ext>
            </a:extLst>
          </p:cNvPr>
          <p:cNvSpPr>
            <a:spLocks noGrp="1"/>
          </p:cNvSpPr>
          <p:nvPr>
            <p:ph type="title"/>
          </p:nvPr>
        </p:nvSpPr>
        <p:spPr/>
        <p:txBody>
          <a:bodyPr/>
          <a:lstStyle/>
          <a:p>
            <a:r>
              <a:rPr lang="en-US" dirty="0"/>
              <a:t>New CDC LTC </a:t>
            </a:r>
            <a:r>
              <a:rPr lang="en-US"/>
              <a:t>COVID Resources</a:t>
            </a:r>
          </a:p>
        </p:txBody>
      </p:sp>
      <p:graphicFrame>
        <p:nvGraphicFramePr>
          <p:cNvPr id="4" name="Table 3">
            <a:extLst>
              <a:ext uri="{FF2B5EF4-FFF2-40B4-BE49-F238E27FC236}">
                <a16:creationId xmlns:a16="http://schemas.microsoft.com/office/drawing/2014/main" id="{60F7A6E9-D0B6-4410-88C8-135EBF6CEB06}"/>
              </a:ext>
            </a:extLst>
          </p:cNvPr>
          <p:cNvGraphicFramePr>
            <a:graphicFrameLocks noGrp="1"/>
          </p:cNvGraphicFramePr>
          <p:nvPr/>
        </p:nvGraphicFramePr>
        <p:xfrm>
          <a:off x="3238500" y="2904014"/>
          <a:ext cx="5715000" cy="2194560"/>
        </p:xfrm>
        <a:graphic>
          <a:graphicData uri="http://schemas.openxmlformats.org/drawingml/2006/table">
            <a:tbl>
              <a:tblPr/>
              <a:tblGrid>
                <a:gridCol w="2857500">
                  <a:extLst>
                    <a:ext uri="{9D8B030D-6E8A-4147-A177-3AD203B41FA5}">
                      <a16:colId xmlns:a16="http://schemas.microsoft.com/office/drawing/2014/main" val="381877275"/>
                    </a:ext>
                  </a:extLst>
                </a:gridCol>
                <a:gridCol w="2857500">
                  <a:extLst>
                    <a:ext uri="{9D8B030D-6E8A-4147-A177-3AD203B41FA5}">
                      <a16:colId xmlns:a16="http://schemas.microsoft.com/office/drawing/2014/main" val="1898035033"/>
                    </a:ext>
                  </a:extLst>
                </a:gridCol>
              </a:tblGrid>
              <a:tr h="0">
                <a:tc>
                  <a:txBody>
                    <a:bodyPr/>
                    <a:lstStyle/>
                    <a:p>
                      <a:pPr algn="ctr"/>
                      <a:r>
                        <a:rPr lang="en-US" b="1" dirty="0">
                          <a:effectLst/>
                        </a:rPr>
                        <a:t>Webinar Series: </a:t>
                      </a:r>
                      <a:br>
                        <a:rPr lang="en-US" dirty="0"/>
                      </a:br>
                      <a:endParaRPr lang="en-US" dirty="0"/>
                    </a:p>
                    <a:p>
                      <a:pPr algn="ctr">
                        <a:buFont typeface="Arial" panose="020B0604020202020204" pitchFamily="34" charset="0"/>
                        <a:buChar char="•"/>
                      </a:pPr>
                      <a:r>
                        <a:rPr lang="en-US" b="1" dirty="0">
                          <a:effectLst/>
                          <a:hlinkClick r:id="rId2"/>
                        </a:rPr>
                        <a:t>Sparkling Surfaces</a:t>
                      </a:r>
                      <a:endParaRPr lang="en-US" dirty="0"/>
                    </a:p>
                    <a:p>
                      <a:pPr algn="ctr">
                        <a:buFont typeface="Arial" panose="020B0604020202020204" pitchFamily="34" charset="0"/>
                        <a:buChar char="•"/>
                      </a:pPr>
                      <a:r>
                        <a:rPr lang="en-US" b="1" dirty="0">
                          <a:effectLst/>
                          <a:hlinkClick r:id="rId3"/>
                        </a:rPr>
                        <a:t>Clean Hands</a:t>
                      </a:r>
                      <a:endParaRPr lang="en-US" dirty="0"/>
                    </a:p>
                    <a:p>
                      <a:pPr algn="ctr">
                        <a:buFont typeface="Arial" panose="020B0604020202020204" pitchFamily="34" charset="0"/>
                        <a:buChar char="•"/>
                      </a:pPr>
                      <a:r>
                        <a:rPr lang="en-US" b="1" dirty="0">
                          <a:effectLst/>
                          <a:hlinkClick r:id="rId4"/>
                        </a:rPr>
                        <a:t>Closely Monitor Residents</a:t>
                      </a:r>
                      <a:endParaRPr lang="en-US" dirty="0"/>
                    </a:p>
                    <a:p>
                      <a:pPr algn="ctr">
                        <a:buFont typeface="Arial" panose="020B0604020202020204" pitchFamily="34" charset="0"/>
                        <a:buChar char="•"/>
                      </a:pPr>
                      <a:r>
                        <a:rPr lang="en-US" b="1" dirty="0">
                          <a:effectLst/>
                          <a:hlinkClick r:id="rId5"/>
                        </a:rPr>
                        <a:t>Keep COVID-19 Out!</a:t>
                      </a:r>
                      <a:endParaRPr lang="en-US" dirty="0"/>
                    </a:p>
                    <a:p>
                      <a:pPr algn="ctr">
                        <a:buFont typeface="Arial" panose="020B0604020202020204" pitchFamily="34" charset="0"/>
                        <a:buChar char="•"/>
                      </a:pPr>
                      <a:r>
                        <a:rPr lang="en-US" b="1" dirty="0">
                          <a:effectLst/>
                          <a:hlinkClick r:id="rId6"/>
                        </a:rPr>
                        <a:t>PPE Lessons</a:t>
                      </a:r>
                      <a:r>
                        <a:rPr lang="en-US" dirty="0"/>
                        <a:t> </a:t>
                      </a:r>
                    </a:p>
                  </a:txBody>
                  <a:tcPr marL="0" marR="0" marT="0" marB="0" anchor="ctr">
                    <a:lnL>
                      <a:noFill/>
                    </a:lnL>
                    <a:lnR>
                      <a:noFill/>
                    </a:lnR>
                    <a:lnT>
                      <a:noFill/>
                    </a:lnT>
                    <a:lnB>
                      <a:noFill/>
                    </a:lnB>
                  </a:tcPr>
                </a:tc>
                <a:tc>
                  <a:txBody>
                    <a:bodyPr/>
                    <a:lstStyle/>
                    <a:p>
                      <a:pPr algn="l"/>
                      <a:endParaRPr lang="en-US" dirty="0">
                        <a:effectLst/>
                      </a:endParaRPr>
                    </a:p>
                  </a:txBody>
                  <a:tcPr marL="0" marR="0" marT="0" marB="0" anchor="ctr">
                    <a:lnL>
                      <a:noFill/>
                    </a:lnL>
                    <a:lnR>
                      <a:noFill/>
                    </a:lnR>
                    <a:lnT>
                      <a:noFill/>
                    </a:lnT>
                    <a:lnB>
                      <a:noFill/>
                    </a:lnB>
                  </a:tcPr>
                </a:tc>
                <a:extLst>
                  <a:ext uri="{0D108BD9-81ED-4DB2-BD59-A6C34878D82A}">
                    <a16:rowId xmlns:a16="http://schemas.microsoft.com/office/drawing/2014/main" val="3120639637"/>
                  </a:ext>
                </a:extLst>
              </a:tr>
            </a:tbl>
          </a:graphicData>
        </a:graphic>
      </p:graphicFrame>
      <p:pic>
        <p:nvPicPr>
          <p:cNvPr id="1025" name="Picture 1">
            <a:extLst>
              <a:ext uri="{FF2B5EF4-FFF2-40B4-BE49-F238E27FC236}">
                <a16:creationId xmlns:a16="http://schemas.microsoft.com/office/drawing/2014/main" id="{7468431C-630A-4263-8C52-E4DECBE65DF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7556" y="1265239"/>
            <a:ext cx="3381462" cy="1906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89775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0F2314-3130-4C78-8C57-309BE409161D}"/>
              </a:ext>
            </a:extLst>
          </p:cNvPr>
          <p:cNvSpPr>
            <a:spLocks noGrp="1"/>
          </p:cNvSpPr>
          <p:nvPr>
            <p:ph type="body" sz="quarter" idx="10"/>
          </p:nvPr>
        </p:nvSpPr>
        <p:spPr/>
        <p:txBody>
          <a:bodyPr/>
          <a:lstStyle/>
          <a:p>
            <a:r>
              <a:rPr lang="en-US" b="1" dirty="0"/>
              <a:t>Interim Infection Prevention and Control Recommendations for Patients with Suspected or Confirmed Coronavirus Disease 2019 (COVID-19) in Healthcare Settings: </a:t>
            </a:r>
            <a:r>
              <a:rPr lang="en-US" dirty="0">
                <a:hlinkClick r:id="rId2"/>
              </a:rPr>
              <a:t>https://www.cdc.gov/coronavirus/2019-ncov/hcp/infection-control-recommendations.html</a:t>
            </a:r>
            <a:endParaRPr lang="en-US" dirty="0"/>
          </a:p>
          <a:p>
            <a:r>
              <a:rPr lang="en-US" b="1" dirty="0"/>
              <a:t>Additional Guidance for Nursing Homes and Long-Term Care Settings:</a:t>
            </a:r>
            <a:r>
              <a:rPr lang="en-US" dirty="0"/>
              <a:t> </a:t>
            </a:r>
            <a:r>
              <a:rPr lang="en-US" dirty="0">
                <a:hlinkClick r:id="rId3"/>
              </a:rPr>
              <a:t>https://www.cdc.gov/coronavirus/2019-ncov/hcp/long-term-care.html</a:t>
            </a:r>
            <a:endParaRPr lang="en-US" dirty="0"/>
          </a:p>
          <a:p>
            <a:r>
              <a:rPr lang="en-US" b="1" dirty="0"/>
              <a:t>Key Strategies to Prepare for COVID-19 in Long-term Care Facilities (LTCFs): </a:t>
            </a:r>
            <a:r>
              <a:rPr lang="en-US" dirty="0">
                <a:hlinkClick r:id="rId4"/>
              </a:rPr>
              <a:t>https://www.cdc.gov/coronavirus/2019-ncov/hcp/long-term-care-strategies.html</a:t>
            </a:r>
            <a:endParaRPr lang="en-US" dirty="0"/>
          </a:p>
          <a:p>
            <a:r>
              <a:rPr lang="en-US" b="1" dirty="0"/>
              <a:t>Preparedness Checklist for Nursing Homes and Other Long-Term Care Settings: </a:t>
            </a:r>
            <a:r>
              <a:rPr lang="en-US" dirty="0">
                <a:hlinkClick r:id="rId5"/>
              </a:rPr>
              <a:t>https://www.cdc.gov/coronavirus/2019-ncov/hcp/long-term-care-checklist.html</a:t>
            </a:r>
            <a:endParaRPr lang="en-US" dirty="0"/>
          </a:p>
          <a:p>
            <a:endParaRPr lang="en-US" dirty="0"/>
          </a:p>
        </p:txBody>
      </p:sp>
      <p:sp>
        <p:nvSpPr>
          <p:cNvPr id="3" name="Title 2">
            <a:extLst>
              <a:ext uri="{FF2B5EF4-FFF2-40B4-BE49-F238E27FC236}">
                <a16:creationId xmlns:a16="http://schemas.microsoft.com/office/drawing/2014/main" id="{1DA3E695-C141-4C57-9D85-34072409ACB8}"/>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87726289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143932" y="690618"/>
            <a:ext cx="8107269" cy="5516298"/>
          </a:xfrm>
        </p:spPr>
        <p:txBody>
          <a:bodyPr>
            <a:normAutofit/>
          </a:bodyPr>
          <a:lstStyle/>
          <a:p>
            <a:endParaRPr lang="en-US" sz="1800" u="sng" dirty="0">
              <a:latin typeface="+mn-lt"/>
            </a:endParaRPr>
          </a:p>
          <a:p>
            <a:endParaRPr lang="en-US" sz="1800" dirty="0">
              <a:latin typeface="+mn-lt"/>
            </a:endParaRPr>
          </a:p>
        </p:txBody>
      </p:sp>
      <p:pic>
        <p:nvPicPr>
          <p:cNvPr id="3" name="Picture 2"/>
          <p:cNvPicPr>
            <a:picLocks noChangeAspect="1"/>
          </p:cNvPicPr>
          <p:nvPr/>
        </p:nvPicPr>
        <p:blipFill>
          <a:blip r:embed="rId2"/>
          <a:stretch>
            <a:fillRect/>
          </a:stretch>
        </p:blipFill>
        <p:spPr>
          <a:xfrm>
            <a:off x="2411909" y="15003"/>
            <a:ext cx="5693000" cy="6842998"/>
          </a:xfrm>
          <a:prstGeom prst="rect">
            <a:avLst/>
          </a:prstGeom>
        </p:spPr>
      </p:pic>
    </p:spTree>
    <p:extLst>
      <p:ext uri="{BB962C8B-B14F-4D97-AF65-F5344CB8AC3E}">
        <p14:creationId xmlns:p14="http://schemas.microsoft.com/office/powerpoint/2010/main" val="6955332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242" y="690619"/>
            <a:ext cx="8107269" cy="997055"/>
          </a:xfrm>
        </p:spPr>
        <p:txBody>
          <a:bodyPr>
            <a:noAutofit/>
          </a:bodyPr>
          <a:lstStyle/>
          <a:p>
            <a:br>
              <a:rPr lang="en-US" sz="3600" dirty="0"/>
            </a:br>
            <a:endParaRPr lang="en-US" sz="3600" dirty="0">
              <a:latin typeface="+mj-lt"/>
            </a:endParaRPr>
          </a:p>
        </p:txBody>
      </p:sp>
      <p:pic>
        <p:nvPicPr>
          <p:cNvPr id="4" name="Picture 1" descr="image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9169" y="6206917"/>
            <a:ext cx="1380706" cy="589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idx="1"/>
          </p:nvPr>
        </p:nvSpPr>
        <p:spPr>
          <a:xfrm>
            <a:off x="1798748" y="304801"/>
            <a:ext cx="8548255" cy="5520403"/>
          </a:xfrm>
        </p:spPr>
        <p:txBody>
          <a:bodyPr>
            <a:normAutofit/>
          </a:bodyPr>
          <a:lstStyle/>
          <a:p>
            <a:pPr lvl="0"/>
            <a:r>
              <a:rPr lang="en-US" sz="2400" dirty="0">
                <a:latin typeface="+mn-lt"/>
              </a:rPr>
              <a:t>		</a:t>
            </a:r>
          </a:p>
        </p:txBody>
      </p:sp>
      <p:sp>
        <p:nvSpPr>
          <p:cNvPr id="3" name="Rectangle 2"/>
          <p:cNvSpPr/>
          <p:nvPr/>
        </p:nvSpPr>
        <p:spPr>
          <a:xfrm>
            <a:off x="1798748" y="302456"/>
            <a:ext cx="8758417" cy="273473"/>
          </a:xfrm>
          <a:prstGeom prst="rect">
            <a:avLst/>
          </a:prstGeom>
        </p:spPr>
        <p:txBody>
          <a:bodyPr wrap="square">
            <a:spAutoFit/>
          </a:bodyPr>
          <a:lstStyle/>
          <a:p>
            <a:pPr marL="914400">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p>
        </p:txBody>
      </p:sp>
      <p:graphicFrame>
        <p:nvGraphicFramePr>
          <p:cNvPr id="7" name="Table 6"/>
          <p:cNvGraphicFramePr>
            <a:graphicFrameLocks noGrp="1"/>
          </p:cNvGraphicFramePr>
          <p:nvPr/>
        </p:nvGraphicFramePr>
        <p:xfrm>
          <a:off x="1798748" y="920742"/>
          <a:ext cx="8869253" cy="3827114"/>
        </p:xfrm>
        <a:graphic>
          <a:graphicData uri="http://schemas.openxmlformats.org/drawingml/2006/table">
            <a:tbl>
              <a:tblPr firstRow="1" firstCol="1" bandRow="1"/>
              <a:tblGrid>
                <a:gridCol w="1210251">
                  <a:extLst>
                    <a:ext uri="{9D8B030D-6E8A-4147-A177-3AD203B41FA5}">
                      <a16:colId xmlns:a16="http://schemas.microsoft.com/office/drawing/2014/main" val="3099459776"/>
                    </a:ext>
                  </a:extLst>
                </a:gridCol>
                <a:gridCol w="3829501">
                  <a:extLst>
                    <a:ext uri="{9D8B030D-6E8A-4147-A177-3AD203B41FA5}">
                      <a16:colId xmlns:a16="http://schemas.microsoft.com/office/drawing/2014/main" val="2831014684"/>
                    </a:ext>
                  </a:extLst>
                </a:gridCol>
                <a:gridCol w="3829501">
                  <a:extLst>
                    <a:ext uri="{9D8B030D-6E8A-4147-A177-3AD203B41FA5}">
                      <a16:colId xmlns:a16="http://schemas.microsoft.com/office/drawing/2014/main" val="62926968"/>
                    </a:ext>
                  </a:extLst>
                </a:gridCol>
              </a:tblGrid>
              <a:tr h="331690">
                <a:tc rowSpan="2">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Red Zone (Isolation zone)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Dark Red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Residents with Positive COVID-19 test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881465088"/>
                  </a:ext>
                </a:extLst>
              </a:tr>
              <a:tr h="331690">
                <a:tc vMerge="1">
                  <a:txBody>
                    <a:bodyPr/>
                    <a:lstStyle/>
                    <a:p>
                      <a:endParaRPr lang="en-US"/>
                    </a:p>
                  </a:txBody>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Light Red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565"/>
                    </a:solidFill>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Symptomatic residents suspected of having COVID-19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565"/>
                    </a:solidFill>
                  </a:tcPr>
                </a:tc>
                <a:extLst>
                  <a:ext uri="{0D108BD9-81ED-4DB2-BD59-A6C34878D82A}">
                    <a16:rowId xmlns:a16="http://schemas.microsoft.com/office/drawing/2014/main" val="1899012588"/>
                  </a:ext>
                </a:extLst>
              </a:tr>
              <a:tr h="663378">
                <a:tc gridSpan="2">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Yellow Zone (Quarantine zone)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Asymptomatic residents who may have been exposed to COVID-19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267329150"/>
                  </a:ext>
                </a:extLst>
              </a:tr>
              <a:tr h="663378">
                <a:tc gridSpan="2">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Green Zone (COVID-19 free zone)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US"/>
                    </a:p>
                  </a:txBody>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Asymptomatic residents without any exposure to COVID-19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589408753"/>
                  </a:ext>
                </a:extLst>
              </a:tr>
              <a:tr h="1658445">
                <a:tc gridSpan="2">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Gray Zone (Transitional zone)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hMerge="1">
                  <a:txBody>
                    <a:bodyPr/>
                    <a:lstStyle/>
                    <a:p>
                      <a:endParaRPr lang="en-US"/>
                    </a:p>
                  </a:txBody>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Residents who are being transferred from the hospital/outside facilities (but have no known exposure to COVID-19) are usually kept in this zone for 14 days and if remains asymptomatic at the end of 14 day will be moved to Green zone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964940470"/>
                  </a:ext>
                </a:extLst>
              </a:tr>
            </a:tbl>
          </a:graphicData>
        </a:graphic>
      </p:graphicFrame>
      <p:sp>
        <p:nvSpPr>
          <p:cNvPr id="8" name="Rectangle 1"/>
          <p:cNvSpPr>
            <a:spLocks noChangeArrowheads="1"/>
          </p:cNvSpPr>
          <p:nvPr/>
        </p:nvSpPr>
        <p:spPr bwMode="auto">
          <a:xfrm>
            <a:off x="1798748" y="194788"/>
            <a:ext cx="832776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2000" dirty="0">
                <a:latin typeface="Calibri" panose="020F0502020204030204" pitchFamily="34" charset="0"/>
                <a:ea typeface="Calibri" panose="020F0502020204030204" pitchFamily="34" charset="0"/>
                <a:cs typeface="Times New Roman" panose="02020603050405020304" pitchFamily="18" charset="0"/>
              </a:rPr>
              <a:t>Figure: </a:t>
            </a:r>
            <a:r>
              <a:rPr lang="en-US" altLang="en-US" sz="2000" dirty="0" err="1">
                <a:latin typeface="Calibri" panose="020F0502020204030204" pitchFamily="34" charset="0"/>
                <a:ea typeface="Calibri" panose="020F0502020204030204" pitchFamily="34" charset="0"/>
                <a:cs typeface="Times New Roman" panose="02020603050405020304" pitchFamily="18" charset="0"/>
              </a:rPr>
              <a:t>Cohorting</a:t>
            </a:r>
            <a:r>
              <a:rPr lang="en-US" altLang="en-US" sz="2000" dirty="0">
                <a:latin typeface="Calibri" panose="020F0502020204030204" pitchFamily="34" charset="0"/>
                <a:ea typeface="Calibri" panose="020F0502020204030204" pitchFamily="34" charset="0"/>
                <a:cs typeface="Times New Roman" panose="02020603050405020304" pitchFamily="18" charset="0"/>
              </a:rPr>
              <a:t> Residents in the Long-Term Care Facilities</a:t>
            </a:r>
            <a:endParaRPr lang="en-US" altLang="en-US" sz="2000" dirty="0">
              <a:latin typeface="Arial" panose="020B0604020202020204" pitchFamily="34" charset="0"/>
            </a:endParaRPr>
          </a:p>
        </p:txBody>
      </p:sp>
      <p:sp>
        <p:nvSpPr>
          <p:cNvPr id="5" name="Rectangle 4"/>
          <p:cNvSpPr/>
          <p:nvPr/>
        </p:nvSpPr>
        <p:spPr>
          <a:xfrm>
            <a:off x="1798747" y="5216306"/>
            <a:ext cx="8565632" cy="646331"/>
          </a:xfrm>
          <a:prstGeom prst="rect">
            <a:avLst/>
          </a:prstGeom>
        </p:spPr>
        <p:txBody>
          <a:bodyPr wrap="square">
            <a:spAutoFit/>
          </a:bodyPr>
          <a:lstStyle/>
          <a:p>
            <a:r>
              <a:rPr lang="en-US" dirty="0">
                <a:hlinkClick r:id="rId3"/>
              </a:rPr>
              <a:t>https://icap.nebraskamed.com/wp-content/uploads/sites/2/2020/04/Cohorting-Plan-for-LTCF-4.16.20.pdf</a:t>
            </a:r>
            <a:r>
              <a:rPr lang="en-US" dirty="0"/>
              <a:t>. </a:t>
            </a:r>
          </a:p>
        </p:txBody>
      </p:sp>
    </p:spTree>
    <p:extLst>
      <p:ext uri="{BB962C8B-B14F-4D97-AF65-F5344CB8AC3E}">
        <p14:creationId xmlns:p14="http://schemas.microsoft.com/office/powerpoint/2010/main" val="27587540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D40CB1-2879-4992-A59D-A1F71F2E694E}"/>
              </a:ext>
            </a:extLst>
          </p:cNvPr>
          <p:cNvSpPr>
            <a:spLocks noGrp="1"/>
          </p:cNvSpPr>
          <p:nvPr>
            <p:ph type="body" sz="quarter" idx="10"/>
          </p:nvPr>
        </p:nvSpPr>
        <p:spPr/>
        <p:txBody>
          <a:bodyPr/>
          <a:lstStyle/>
          <a:p>
            <a:r>
              <a:rPr lang="en-US" sz="1400" b="1" dirty="0"/>
              <a:t>Johnson DF, </a:t>
            </a:r>
            <a:r>
              <a:rPr lang="en-US" sz="1400" b="1" dirty="0" err="1"/>
              <a:t>Druce</a:t>
            </a:r>
            <a:r>
              <a:rPr lang="en-US" sz="1400" b="1" dirty="0"/>
              <a:t> JD, Birch C, et al.</a:t>
            </a:r>
            <a:r>
              <a:rPr lang="en-US" sz="1400" dirty="0"/>
              <a:t> </a:t>
            </a:r>
            <a:r>
              <a:rPr lang="en-US" sz="1400" dirty="0">
                <a:hlinkClick r:id="rId2"/>
              </a:rPr>
              <a:t>A quantitative assessment of the efficacy of surgical and N95 masks to filter influenza virus in patients with acute influenza </a:t>
            </a:r>
            <a:r>
              <a:rPr lang="en-US" sz="1400" dirty="0" err="1">
                <a:hlinkClick r:id="rId2"/>
              </a:rPr>
              <a:t>infection.</a:t>
            </a:r>
            <a:r>
              <a:rPr lang="en-US" sz="1400" dirty="0" err="1"/>
              <a:t>Clin</a:t>
            </a:r>
            <a:r>
              <a:rPr lang="en-US" sz="1400" dirty="0"/>
              <a:t> Infect Dis 2009 Jul 15;49(2):275-7</a:t>
            </a:r>
          </a:p>
          <a:p>
            <a:r>
              <a:rPr lang="en-US" sz="1400" b="1" dirty="0" err="1"/>
              <a:t>Driessche</a:t>
            </a:r>
            <a:r>
              <a:rPr lang="en-US" sz="1400" b="1" dirty="0"/>
              <a:t> KV, Hens N, Tilley P, et al.</a:t>
            </a:r>
            <a:r>
              <a:rPr lang="en-US" sz="1400" dirty="0"/>
              <a:t> </a:t>
            </a:r>
            <a:r>
              <a:rPr lang="en-US" sz="1400" dirty="0">
                <a:hlinkClick r:id="rId3"/>
              </a:rPr>
              <a:t>Surgical masks reduce airborne spread of Pseudomonas aeruginosa in colonized patients with cystic </a:t>
            </a:r>
            <a:r>
              <a:rPr lang="en-US" sz="1400" dirty="0" err="1">
                <a:hlinkClick r:id="rId3"/>
              </a:rPr>
              <a:t>fibrosis.</a:t>
            </a:r>
            <a:r>
              <a:rPr lang="en-US" sz="1400" dirty="0" err="1"/>
              <a:t>Am</a:t>
            </a:r>
            <a:r>
              <a:rPr lang="en-US" sz="1400" dirty="0"/>
              <a:t> J Respir </a:t>
            </a:r>
            <a:r>
              <a:rPr lang="en-US" sz="1400" dirty="0" err="1"/>
              <a:t>Crit</a:t>
            </a:r>
            <a:r>
              <a:rPr lang="en-US" sz="1400" dirty="0"/>
              <a:t> Care Med 2015 Oct 1;192(7):897-9</a:t>
            </a:r>
          </a:p>
          <a:p>
            <a:r>
              <a:rPr lang="en-US" sz="1400" b="1" dirty="0"/>
              <a:t>Milton DK, Fabian MP, Cowling BJ, et al.</a:t>
            </a:r>
            <a:r>
              <a:rPr lang="en-US" sz="1400" dirty="0"/>
              <a:t> </a:t>
            </a:r>
            <a:r>
              <a:rPr lang="en-US" sz="1400" dirty="0">
                <a:hlinkClick r:id="rId4"/>
              </a:rPr>
              <a:t>Influenza virus aerosols in human exhaled breath: particle size, </a:t>
            </a:r>
            <a:r>
              <a:rPr lang="en-US" sz="1400" dirty="0" err="1">
                <a:hlinkClick r:id="rId4"/>
              </a:rPr>
              <a:t>culturability</a:t>
            </a:r>
            <a:r>
              <a:rPr lang="en-US" sz="1400" dirty="0">
                <a:hlinkClick r:id="rId4"/>
              </a:rPr>
              <a:t>, and effect of surgical </a:t>
            </a:r>
            <a:r>
              <a:rPr lang="en-US" sz="1400" dirty="0" err="1">
                <a:hlinkClick r:id="rId4"/>
              </a:rPr>
              <a:t>masks.</a:t>
            </a:r>
            <a:r>
              <a:rPr lang="en-US" sz="1400" dirty="0" err="1"/>
              <a:t>PLoS</a:t>
            </a:r>
            <a:r>
              <a:rPr lang="en-US" sz="1400" dirty="0"/>
              <a:t> </a:t>
            </a:r>
            <a:r>
              <a:rPr lang="en-US" sz="1400" dirty="0" err="1"/>
              <a:t>Pathog</a:t>
            </a:r>
            <a:r>
              <a:rPr lang="en-US" sz="1400" dirty="0"/>
              <a:t> 2013 Mar;9(3):e1003205</a:t>
            </a:r>
          </a:p>
          <a:p>
            <a:r>
              <a:rPr lang="en-US" sz="1400" b="1" dirty="0" err="1"/>
              <a:t>Stockwell</a:t>
            </a:r>
            <a:r>
              <a:rPr lang="en-US" sz="1400" b="1" dirty="0"/>
              <a:t> RE, Wood ME, He C, et al.</a:t>
            </a:r>
            <a:r>
              <a:rPr lang="en-US" sz="1400" dirty="0"/>
              <a:t> </a:t>
            </a:r>
            <a:r>
              <a:rPr lang="en-US" sz="1400" dirty="0">
                <a:hlinkClick r:id="rId5"/>
              </a:rPr>
              <a:t>Face masks reduce the release of Pseudomonas aeruginosa cough aerosols when worn for clinically relevant </a:t>
            </a:r>
            <a:r>
              <a:rPr lang="en-US" sz="1400" dirty="0" err="1">
                <a:hlinkClick r:id="rId5"/>
              </a:rPr>
              <a:t>periods.</a:t>
            </a:r>
            <a:r>
              <a:rPr lang="en-US" sz="1400" dirty="0" err="1"/>
              <a:t>Am</a:t>
            </a:r>
            <a:r>
              <a:rPr lang="en-US" sz="1400" dirty="0"/>
              <a:t> J Respir </a:t>
            </a:r>
            <a:r>
              <a:rPr lang="en-US" sz="1400" dirty="0" err="1"/>
              <a:t>Crit</a:t>
            </a:r>
            <a:r>
              <a:rPr lang="en-US" sz="1400" dirty="0"/>
              <a:t> Care Med 2018 Nov 15;198(10):1339-42</a:t>
            </a:r>
          </a:p>
          <a:p>
            <a:r>
              <a:rPr lang="en-US" sz="1400" b="1" dirty="0"/>
              <a:t>Hui DS, Chow BK, Chu L, et al.</a:t>
            </a:r>
            <a:r>
              <a:rPr lang="en-US" sz="1400" dirty="0"/>
              <a:t> </a:t>
            </a:r>
            <a:r>
              <a:rPr lang="en-US" sz="1400" dirty="0">
                <a:hlinkClick r:id="rId6"/>
              </a:rPr>
              <a:t>Exhaled air dispersion during coughing with and without wearing a surgical or N95 </a:t>
            </a:r>
            <a:r>
              <a:rPr lang="en-US" sz="1400" dirty="0" err="1">
                <a:hlinkClick r:id="rId6"/>
              </a:rPr>
              <a:t>mask.</a:t>
            </a:r>
            <a:r>
              <a:rPr lang="en-US" sz="1400" dirty="0" err="1"/>
              <a:t>PloS</a:t>
            </a:r>
            <a:r>
              <a:rPr lang="en-US" sz="1400" dirty="0"/>
              <a:t> One 2012;7(12)e50845</a:t>
            </a:r>
          </a:p>
          <a:p>
            <a:r>
              <a:rPr lang="en-US" sz="1400" b="1" dirty="0" err="1"/>
              <a:t>Dharmadhikari</a:t>
            </a:r>
            <a:r>
              <a:rPr lang="en-US" sz="1400" b="1" dirty="0"/>
              <a:t> AS, </a:t>
            </a:r>
            <a:r>
              <a:rPr lang="en-US" sz="1400" b="1" dirty="0" err="1"/>
              <a:t>Mphahlele</a:t>
            </a:r>
            <a:r>
              <a:rPr lang="en-US" sz="1400" b="1" dirty="0"/>
              <a:t> M, Stoltz A, et al.</a:t>
            </a:r>
            <a:r>
              <a:rPr lang="en-US" sz="1400" dirty="0"/>
              <a:t> </a:t>
            </a:r>
            <a:r>
              <a:rPr lang="en-US" sz="1400" dirty="0">
                <a:hlinkClick r:id="rId7"/>
              </a:rPr>
              <a:t>Surgical face masks worn by patients with multidrug-resistant tuberculosis: impact on infectivity of air on a hospital </a:t>
            </a:r>
            <a:r>
              <a:rPr lang="en-US" sz="1400" dirty="0" err="1">
                <a:hlinkClick r:id="rId7"/>
              </a:rPr>
              <a:t>ward.</a:t>
            </a:r>
            <a:r>
              <a:rPr lang="en-US" sz="1400" dirty="0" err="1"/>
              <a:t>Am</a:t>
            </a:r>
            <a:r>
              <a:rPr lang="en-US" sz="1400" dirty="0"/>
              <a:t> J Respir </a:t>
            </a:r>
            <a:r>
              <a:rPr lang="en-US" sz="1400" dirty="0" err="1"/>
              <a:t>Crit</a:t>
            </a:r>
            <a:r>
              <a:rPr lang="en-US" sz="1400" dirty="0"/>
              <a:t> Care Med 2012 May 15;185(10):1104-9</a:t>
            </a:r>
          </a:p>
          <a:p>
            <a:r>
              <a:rPr lang="en-US" sz="1400" b="1" dirty="0"/>
              <a:t>Sung AD, Sung JA, Thomas S, et al.</a:t>
            </a:r>
            <a:r>
              <a:rPr lang="en-US" sz="1400" dirty="0"/>
              <a:t> </a:t>
            </a:r>
            <a:r>
              <a:rPr lang="en-US" sz="1400" dirty="0">
                <a:hlinkClick r:id="rId8"/>
              </a:rPr>
              <a:t>Universal mask usage for reduction of respiratory viral infections after stem cell transplant: a prospective </a:t>
            </a:r>
            <a:r>
              <a:rPr lang="en-US" sz="1400" dirty="0" err="1">
                <a:hlinkClick r:id="rId8"/>
              </a:rPr>
              <a:t>trial.</a:t>
            </a:r>
            <a:r>
              <a:rPr lang="en-US" sz="1400" dirty="0" err="1"/>
              <a:t>Clin</a:t>
            </a:r>
            <a:r>
              <a:rPr lang="en-US" sz="1400" dirty="0"/>
              <a:t> Infect Dis 2016 Oct 15;63(8):999-1006</a:t>
            </a:r>
          </a:p>
          <a:p>
            <a:r>
              <a:rPr lang="en-US" sz="1400" b="1" dirty="0" err="1"/>
              <a:t>MacIntyre</a:t>
            </a:r>
            <a:r>
              <a:rPr lang="en-US" sz="1400" b="1" dirty="0"/>
              <a:t> CR, Seale H, Dung TC, et al.</a:t>
            </a:r>
            <a:r>
              <a:rPr lang="en-US" sz="1400" dirty="0"/>
              <a:t> </a:t>
            </a:r>
            <a:r>
              <a:rPr lang="en-US" sz="1400" dirty="0">
                <a:hlinkClick r:id="rId9"/>
              </a:rPr>
              <a:t>A cluster </a:t>
            </a:r>
            <a:r>
              <a:rPr lang="en-US" sz="1400" dirty="0" err="1">
                <a:hlinkClick r:id="rId9"/>
              </a:rPr>
              <a:t>randomised</a:t>
            </a:r>
            <a:r>
              <a:rPr lang="en-US" sz="1400" dirty="0">
                <a:hlinkClick r:id="rId9"/>
              </a:rPr>
              <a:t> trial of cloth masks compared with medical masks in healthcare </a:t>
            </a:r>
            <a:r>
              <a:rPr lang="en-US" sz="1400" dirty="0" err="1">
                <a:hlinkClick r:id="rId9"/>
              </a:rPr>
              <a:t>workers.</a:t>
            </a:r>
            <a:r>
              <a:rPr lang="en-US" sz="1400" dirty="0" err="1"/>
              <a:t>BMJ</a:t>
            </a:r>
            <a:r>
              <a:rPr lang="en-US" sz="1400" dirty="0"/>
              <a:t> Open 2015 Apr 22;5(4):e006577</a:t>
            </a:r>
          </a:p>
          <a:p>
            <a:r>
              <a:rPr lang="en-US" sz="1400" b="1" dirty="0"/>
              <a:t>Loeb M, Dafoe N, Mahony J, et al.</a:t>
            </a:r>
            <a:r>
              <a:rPr lang="en-US" sz="1400" dirty="0"/>
              <a:t> </a:t>
            </a:r>
            <a:r>
              <a:rPr lang="en-US" sz="1400" dirty="0">
                <a:hlinkClick r:id="rId10"/>
              </a:rPr>
              <a:t>Surgical mask vs N95 respirator for preventing influenza among healthcare workers: a randomized trial.</a:t>
            </a:r>
            <a:r>
              <a:rPr lang="en-US" sz="1400" dirty="0"/>
              <a:t> JAMA 2009 Nov 4;302(17):1865-71</a:t>
            </a:r>
          </a:p>
          <a:p>
            <a:r>
              <a:rPr lang="en-US" sz="1400" b="1" dirty="0" err="1"/>
              <a:t>MacIntyre</a:t>
            </a:r>
            <a:r>
              <a:rPr lang="en-US" sz="1400" b="1" dirty="0"/>
              <a:t> CR, Wang Q, </a:t>
            </a:r>
            <a:r>
              <a:rPr lang="en-US" sz="1400" b="1" dirty="0" err="1"/>
              <a:t>Cauchemez</a:t>
            </a:r>
            <a:r>
              <a:rPr lang="en-US" sz="1400" b="1" dirty="0"/>
              <a:t> S, et al.</a:t>
            </a:r>
            <a:r>
              <a:rPr lang="en-US" sz="1400" dirty="0"/>
              <a:t> </a:t>
            </a:r>
            <a:r>
              <a:rPr lang="en-US" sz="1400" dirty="0">
                <a:hlinkClick r:id="rId11"/>
              </a:rPr>
              <a:t>A cluster randomized clinical trial comparing fit‐tested and non‐fit‐tested N95 respirators to medical masks to prevent respiratory virus infection in health care workers</a:t>
            </a:r>
            <a:r>
              <a:rPr lang="en-US" sz="1400" dirty="0"/>
              <a:t>. Influenza Other Respir Viruses 2011;5(3):170-9</a:t>
            </a:r>
          </a:p>
          <a:p>
            <a:endParaRPr lang="en-US" dirty="0"/>
          </a:p>
        </p:txBody>
      </p:sp>
      <p:sp>
        <p:nvSpPr>
          <p:cNvPr id="3" name="Title 2">
            <a:extLst>
              <a:ext uri="{FF2B5EF4-FFF2-40B4-BE49-F238E27FC236}">
                <a16:creationId xmlns:a16="http://schemas.microsoft.com/office/drawing/2014/main" id="{1F052226-8B25-4BE0-8E82-AFB4C8B23720}"/>
              </a:ext>
            </a:extLst>
          </p:cNvPr>
          <p:cNvSpPr>
            <a:spLocks noGrp="1"/>
          </p:cNvSpPr>
          <p:nvPr>
            <p:ph type="title"/>
          </p:nvPr>
        </p:nvSpPr>
        <p:spPr/>
        <p:txBody>
          <a:bodyPr/>
          <a:lstStyle/>
          <a:p>
            <a:r>
              <a:rPr lang="en-US" sz="2800" dirty="0"/>
              <a:t>References N-95s versus Surgical Face Masks-CIDRAP Commentary April 1, 2020</a:t>
            </a:r>
          </a:p>
        </p:txBody>
      </p:sp>
    </p:spTree>
    <p:extLst>
      <p:ext uri="{BB962C8B-B14F-4D97-AF65-F5344CB8AC3E}">
        <p14:creationId xmlns:p14="http://schemas.microsoft.com/office/powerpoint/2010/main" val="137324002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PPE Request Form</a:t>
            </a:r>
          </a:p>
        </p:txBody>
      </p:sp>
      <p:sp>
        <p:nvSpPr>
          <p:cNvPr id="3" name="Rectangle 2"/>
          <p:cNvSpPr/>
          <p:nvPr/>
        </p:nvSpPr>
        <p:spPr>
          <a:xfrm>
            <a:off x="2963918" y="2601312"/>
            <a:ext cx="5817475" cy="646331"/>
          </a:xfrm>
          <a:prstGeom prst="rect">
            <a:avLst/>
          </a:prstGeom>
        </p:spPr>
        <p:txBody>
          <a:bodyPr wrap="square">
            <a:spAutoFit/>
          </a:bodyPr>
          <a:lstStyle/>
          <a:p>
            <a:r>
              <a:rPr lang="en-US" u="sng" dirty="0">
                <a:solidFill>
                  <a:srgbClr val="0563C1"/>
                </a:solidFill>
                <a:latin typeface="Times New Roman" panose="02020603050405020304" pitchFamily="18" charset="0"/>
                <a:ea typeface="Calibri" panose="020F0502020204030204" pitchFamily="34" charset="0"/>
                <a:hlinkClick r:id="rId2"/>
              </a:rPr>
              <a:t>https://form.jotform.com/NebraskaDHHS/PPERequestForm</a:t>
            </a:r>
            <a:r>
              <a:rPr lang="en-US" sz="1200" dirty="0">
                <a:latin typeface="Segoe UI" panose="020B0502040204020203" pitchFamily="34" charset="0"/>
                <a:ea typeface="Calibri" panose="020F0502020204030204" pitchFamily="34" charset="0"/>
              </a:rPr>
              <a:t> </a:t>
            </a:r>
            <a:endParaRPr lang="en-US" dirty="0">
              <a:latin typeface="Times New Roman" panose="02020603050405020304" pitchFamily="18" charset="0"/>
              <a:ea typeface="Calibri" panose="020F0502020204030204" pitchFamily="34" charset="0"/>
            </a:endParaRPr>
          </a:p>
          <a:p>
            <a:r>
              <a:rPr lang="en-US" dirty="0">
                <a:solidFill>
                  <a:srgbClr val="1F497D"/>
                </a:solidFill>
                <a:latin typeface="Times New Roman" panose="02020603050405020304" pitchFamily="18" charset="0"/>
                <a:ea typeface="Calibri" panose="020F0502020204030204" pitchFamily="34" charset="0"/>
              </a:rPr>
              <a:t> </a:t>
            </a:r>
            <a:endParaRPr lang="en-US"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9273452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CA8130-9533-4024-AC8E-D9215119D615}"/>
              </a:ext>
            </a:extLst>
          </p:cNvPr>
          <p:cNvSpPr>
            <a:spLocks noGrp="1"/>
          </p:cNvSpPr>
          <p:nvPr>
            <p:ph type="body" sz="quarter" idx="10"/>
          </p:nvPr>
        </p:nvSpPr>
        <p:spPr/>
        <p:txBody>
          <a:bodyPr/>
          <a:lstStyle/>
          <a:p>
            <a:r>
              <a:rPr lang="en-US" dirty="0"/>
              <a:t>PPE Burn Rate Calculator</a:t>
            </a:r>
          </a:p>
          <a:p>
            <a:r>
              <a:rPr lang="en-US" dirty="0">
                <a:hlinkClick r:id="rId2"/>
              </a:rPr>
              <a:t>Personal Protective Equipment Burn Rate Calculator excel icon[XLS – 39 KB]</a:t>
            </a:r>
            <a:endParaRPr lang="en-US" dirty="0"/>
          </a:p>
          <a:p>
            <a:r>
              <a:rPr lang="en-US" dirty="0"/>
              <a:t>This spreadsheet can help healthcare facilities plan and optimize the use of personal protective equipment (PPE) for response to coronavirus disease 2019 (COVID-19). </a:t>
            </a:r>
            <a:r>
              <a:rPr lang="en-US" dirty="0">
                <a:hlinkClick r:id="rId3"/>
              </a:rPr>
              <a:t>Get the Instructions</a:t>
            </a:r>
            <a:endParaRPr lang="en-US" dirty="0"/>
          </a:p>
          <a:p>
            <a:endParaRPr lang="en-US" dirty="0"/>
          </a:p>
          <a:p>
            <a:r>
              <a:rPr lang="en-US" dirty="0"/>
              <a:t>PPE Requests need to go to LHD, shipments go out to LHD and then from LHD to facilities as soon as possible. Often don’t know when shipments are arriving. </a:t>
            </a:r>
          </a:p>
          <a:p>
            <a:endParaRPr lang="en-US" dirty="0"/>
          </a:p>
        </p:txBody>
      </p:sp>
      <p:sp>
        <p:nvSpPr>
          <p:cNvPr id="3" name="Title 2">
            <a:extLst>
              <a:ext uri="{FF2B5EF4-FFF2-40B4-BE49-F238E27FC236}">
                <a16:creationId xmlns:a16="http://schemas.microsoft.com/office/drawing/2014/main" id="{56AEF489-485E-4AB6-AB72-F584A36E3B8A}"/>
              </a:ext>
            </a:extLst>
          </p:cNvPr>
          <p:cNvSpPr>
            <a:spLocks noGrp="1"/>
          </p:cNvSpPr>
          <p:nvPr>
            <p:ph type="title"/>
          </p:nvPr>
        </p:nvSpPr>
        <p:spPr/>
        <p:txBody>
          <a:bodyPr/>
          <a:lstStyle/>
          <a:p>
            <a:r>
              <a:rPr lang="en-US" dirty="0"/>
              <a:t>How to determine PPE needs</a:t>
            </a:r>
          </a:p>
        </p:txBody>
      </p:sp>
    </p:spTree>
    <p:extLst>
      <p:ext uri="{BB962C8B-B14F-4D97-AF65-F5344CB8AC3E}">
        <p14:creationId xmlns:p14="http://schemas.microsoft.com/office/powerpoint/2010/main" val="415257545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66FD0C-75D0-4B2B-92D7-3F833F8ACE3B}"/>
              </a:ext>
            </a:extLst>
          </p:cNvPr>
          <p:cNvSpPr>
            <a:spLocks noGrp="1"/>
          </p:cNvSpPr>
          <p:nvPr>
            <p:ph type="body" sz="quarter" idx="10"/>
          </p:nvPr>
        </p:nvSpPr>
        <p:spPr/>
        <p:txBody>
          <a:bodyPr/>
          <a:lstStyle/>
          <a:p>
            <a:r>
              <a:rPr lang="en-US" dirty="0">
                <a:hlinkClick r:id="rId2"/>
              </a:rPr>
              <a:t>https://www.nahc.org/resources-services/coronavirus-resources/</a:t>
            </a:r>
            <a:endParaRPr lang="en-US" dirty="0"/>
          </a:p>
        </p:txBody>
      </p:sp>
      <p:sp>
        <p:nvSpPr>
          <p:cNvPr id="3" name="Title 2">
            <a:extLst>
              <a:ext uri="{FF2B5EF4-FFF2-40B4-BE49-F238E27FC236}">
                <a16:creationId xmlns:a16="http://schemas.microsoft.com/office/drawing/2014/main" id="{AF09B333-E146-4A18-9E6F-31EAF1998684}"/>
              </a:ext>
            </a:extLst>
          </p:cNvPr>
          <p:cNvSpPr>
            <a:spLocks noGrp="1"/>
          </p:cNvSpPr>
          <p:nvPr>
            <p:ph type="title"/>
          </p:nvPr>
        </p:nvSpPr>
        <p:spPr/>
        <p:txBody>
          <a:bodyPr/>
          <a:lstStyle/>
          <a:p>
            <a:r>
              <a:rPr lang="en-US" dirty="0"/>
              <a:t>Home Healthcare </a:t>
            </a:r>
            <a:r>
              <a:rPr lang="en-US" dirty="0" err="1"/>
              <a:t>Guidances</a:t>
            </a:r>
            <a:endParaRPr lang="en-US" dirty="0"/>
          </a:p>
        </p:txBody>
      </p:sp>
    </p:spTree>
    <p:extLst>
      <p:ext uri="{BB962C8B-B14F-4D97-AF65-F5344CB8AC3E}">
        <p14:creationId xmlns:p14="http://schemas.microsoft.com/office/powerpoint/2010/main" val="8077731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Nebraska Acute Care Call every M,W, F at noon</a:t>
            </a:r>
          </a:p>
          <a:p>
            <a:r>
              <a:rPr lang="en-US" dirty="0"/>
              <a:t>	previous calls can be found Nebraska Hospital Association</a:t>
            </a:r>
          </a:p>
          <a:p>
            <a:r>
              <a:rPr lang="en-US" dirty="0"/>
              <a:t>	 </a:t>
            </a:r>
            <a:r>
              <a:rPr lang="en-US" dirty="0">
                <a:hlinkClick r:id="" action="ppaction://noaction"/>
              </a:rPr>
              <a:t>https://www.nebraskahospitals.org/coronavirus-covid-19-information.html</a:t>
            </a:r>
          </a:p>
          <a:p>
            <a:endParaRPr lang="en-US" dirty="0">
              <a:hlinkClick r:id="" action="ppaction://noaction"/>
            </a:endParaRPr>
          </a:p>
          <a:p>
            <a:r>
              <a:rPr lang="en-US" dirty="0"/>
              <a:t>Nebraska ICAP Long Term Care Webinars every Thursday at noon</a:t>
            </a:r>
          </a:p>
          <a:p>
            <a:r>
              <a:rPr lang="en-US" dirty="0"/>
              <a:t>	previous webinars and questions and answers found on ICAP website</a:t>
            </a:r>
          </a:p>
          <a:p>
            <a:r>
              <a:rPr lang="en-US" dirty="0"/>
              <a:t>	</a:t>
            </a:r>
            <a:r>
              <a:rPr lang="en-US" dirty="0">
                <a:highlight>
                  <a:srgbClr val="FFFF00"/>
                </a:highlight>
              </a:rPr>
              <a:t>NEW</a:t>
            </a:r>
          </a:p>
          <a:p>
            <a:r>
              <a:rPr lang="en-US" dirty="0">
                <a:hlinkClick r:id="rId2"/>
              </a:rPr>
              <a:t>https://icap.nebraskamed.com/</a:t>
            </a:r>
            <a:endParaRPr lang="en-US" dirty="0"/>
          </a:p>
          <a:p>
            <a:r>
              <a:rPr lang="en-US" b="1" u="sng" dirty="0"/>
              <a:t>Nebraska ICAP Combined Critical Access and Outpatient Webinars every Tuesday at non</a:t>
            </a:r>
          </a:p>
          <a:p>
            <a:r>
              <a:rPr lang="en-US" b="1" dirty="0"/>
              <a:t>	</a:t>
            </a:r>
            <a:r>
              <a:rPr lang="en-US" b="1" u="sng" dirty="0"/>
              <a:t>previous webinars and questions and answers found on ICAP website</a:t>
            </a:r>
          </a:p>
          <a:p>
            <a:r>
              <a:rPr lang="en-US" b="1" dirty="0"/>
              <a:t>	</a:t>
            </a:r>
            <a:r>
              <a:rPr lang="en-US" b="1" u="sng" dirty="0">
                <a:hlinkClick r:id="rId2"/>
              </a:rPr>
              <a:t>https://icap.nebraskamed.com/</a:t>
            </a:r>
            <a:endParaRPr lang="en-US" b="1" u="sng" dirty="0"/>
          </a:p>
          <a:p>
            <a:endParaRPr lang="en-US" dirty="0"/>
          </a:p>
        </p:txBody>
      </p:sp>
      <p:sp>
        <p:nvSpPr>
          <p:cNvPr id="3" name="Title 2"/>
          <p:cNvSpPr>
            <a:spLocks noGrp="1"/>
          </p:cNvSpPr>
          <p:nvPr>
            <p:ph type="title"/>
          </p:nvPr>
        </p:nvSpPr>
        <p:spPr/>
        <p:txBody>
          <a:bodyPr/>
          <a:lstStyle/>
          <a:p>
            <a:r>
              <a:rPr lang="en-US" dirty="0"/>
              <a:t>Links to Nebraska webinars</a:t>
            </a:r>
          </a:p>
        </p:txBody>
      </p:sp>
    </p:spTree>
    <p:extLst>
      <p:ext uri="{BB962C8B-B14F-4D97-AF65-F5344CB8AC3E}">
        <p14:creationId xmlns:p14="http://schemas.microsoft.com/office/powerpoint/2010/main" val="332276124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63460" y="1160995"/>
            <a:ext cx="8107269" cy="5361709"/>
          </a:xfrm>
        </p:spPr>
        <p:txBody>
          <a:bodyPr>
            <a:normAutofit/>
          </a:bodyPr>
          <a:lstStyle/>
          <a:p>
            <a:r>
              <a:rPr lang="en-US" sz="2000" dirty="0">
                <a:latin typeface="+mn-lt"/>
              </a:rPr>
              <a:t> </a:t>
            </a:r>
            <a:endParaRPr lang="en-US" dirty="0"/>
          </a:p>
        </p:txBody>
      </p:sp>
      <p:pic>
        <p:nvPicPr>
          <p:cNvPr id="2050" name="Picture 1" descr="image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9169" y="6206917"/>
            <a:ext cx="1380706" cy="589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04110" y="395832"/>
            <a:ext cx="8963890" cy="1359153"/>
          </a:xfrm>
        </p:spPr>
        <p:txBody>
          <a:bodyPr>
            <a:normAutofit/>
          </a:bodyPr>
          <a:lstStyle/>
          <a:p>
            <a:r>
              <a:rPr lang="en-US" dirty="0">
                <a:latin typeface="+mj-lt"/>
              </a:rPr>
              <a:t>   Infection Prevention and Control</a:t>
            </a:r>
            <a:br>
              <a:rPr lang="en-US" dirty="0">
                <a:latin typeface="+mj-lt"/>
              </a:rPr>
            </a:br>
            <a:r>
              <a:rPr lang="en-US" dirty="0">
                <a:latin typeface="+mj-lt"/>
              </a:rPr>
              <a:t>   Office Hours</a:t>
            </a:r>
          </a:p>
        </p:txBody>
      </p:sp>
      <p:sp>
        <p:nvSpPr>
          <p:cNvPr id="5" name="Rectangle 4"/>
          <p:cNvSpPr/>
          <p:nvPr/>
        </p:nvSpPr>
        <p:spPr>
          <a:xfrm>
            <a:off x="1720241" y="2361849"/>
            <a:ext cx="8593705" cy="2308324"/>
          </a:xfrm>
          <a:prstGeom prst="rect">
            <a:avLst/>
          </a:prstGeom>
        </p:spPr>
        <p:txBody>
          <a:bodyPr wrap="square">
            <a:spAutoFit/>
          </a:bodyPr>
          <a:lstStyle/>
          <a:p>
            <a:pPr algn="ctr"/>
            <a:r>
              <a:rPr lang="en-US" sz="3600" dirty="0"/>
              <a:t>Monday – Friday </a:t>
            </a:r>
          </a:p>
          <a:p>
            <a:pPr algn="ctr"/>
            <a:r>
              <a:rPr lang="en-US" sz="3600" dirty="0"/>
              <a:t>7:30 AM – 9:30 AM Central Time</a:t>
            </a:r>
          </a:p>
          <a:p>
            <a:pPr algn="ctr"/>
            <a:r>
              <a:rPr lang="en-US" sz="3600" dirty="0"/>
              <a:t>2:00 PM -4:00 PM Central Time</a:t>
            </a:r>
          </a:p>
          <a:p>
            <a:pPr algn="ctr"/>
            <a:r>
              <a:rPr lang="en-US" sz="3600" dirty="0"/>
              <a:t>Call 402-552-2881</a:t>
            </a:r>
          </a:p>
        </p:txBody>
      </p:sp>
    </p:spTree>
    <p:extLst>
      <p:ext uri="{BB962C8B-B14F-4D97-AF65-F5344CB8AC3E}">
        <p14:creationId xmlns:p14="http://schemas.microsoft.com/office/powerpoint/2010/main" val="24445565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48171-6DFC-444A-9713-37F8BD0CF681}"/>
              </a:ext>
            </a:extLst>
          </p:cNvPr>
          <p:cNvSpPr>
            <a:spLocks noGrp="1"/>
          </p:cNvSpPr>
          <p:nvPr>
            <p:ph type="title"/>
          </p:nvPr>
        </p:nvSpPr>
        <p:spPr/>
        <p:txBody>
          <a:bodyPr/>
          <a:lstStyle/>
          <a:p>
            <a:r>
              <a:rPr lang="en-US" dirty="0"/>
              <a:t>STOP Here</a:t>
            </a:r>
          </a:p>
        </p:txBody>
      </p:sp>
      <p:sp>
        <p:nvSpPr>
          <p:cNvPr id="3" name="Content Placeholder 2">
            <a:extLst>
              <a:ext uri="{FF2B5EF4-FFF2-40B4-BE49-F238E27FC236}">
                <a16:creationId xmlns:a16="http://schemas.microsoft.com/office/drawing/2014/main" id="{7C232483-B9CA-4F7E-9EC0-3E2CA8290049}"/>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CC5F6D3A-0742-4CAA-8BA5-5AD0A6E1BE3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037D9D9-5494-47CA-803A-FACC52C6AA8B}"/>
              </a:ext>
            </a:extLst>
          </p:cNvPr>
          <p:cNvSpPr>
            <a:spLocks noGrp="1"/>
          </p:cNvSpPr>
          <p:nvPr>
            <p:ph type="sldNum" sz="quarter" idx="12"/>
          </p:nvPr>
        </p:nvSpPr>
        <p:spPr/>
        <p:txBody>
          <a:bodyPr/>
          <a:lstStyle/>
          <a:p>
            <a:fld id="{C2F1CAA2-7C6D-8F48-BAEE-2DAFD071A580}" type="slidenum">
              <a:rPr lang="en-US" smtClean="0"/>
              <a:pPr/>
              <a:t>51</a:t>
            </a:fld>
            <a:endParaRPr lang="en-US" dirty="0"/>
          </a:p>
        </p:txBody>
      </p:sp>
    </p:spTree>
    <p:extLst>
      <p:ext uri="{BB962C8B-B14F-4D97-AF65-F5344CB8AC3E}">
        <p14:creationId xmlns:p14="http://schemas.microsoft.com/office/powerpoint/2010/main" val="2913851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8C31FF-8025-4469-AD8B-44AC13502FC0}"/>
              </a:ext>
            </a:extLst>
          </p:cNvPr>
          <p:cNvSpPr>
            <a:spLocks noGrp="1"/>
          </p:cNvSpPr>
          <p:nvPr>
            <p:ph type="body" sz="quarter" idx="10"/>
          </p:nvPr>
        </p:nvSpPr>
        <p:spPr/>
        <p:txBody>
          <a:bodyPr/>
          <a:lstStyle/>
          <a:p>
            <a:r>
              <a:rPr lang="en-US" b="1" dirty="0"/>
              <a:t>When should a nursing home accept a resident who was diagnosed with COVID-19 from a hospital?</a:t>
            </a:r>
            <a:endParaRPr lang="en-US" dirty="0"/>
          </a:p>
          <a:p>
            <a:r>
              <a:rPr lang="en-US" u="sng" dirty="0"/>
              <a:t>A nursing home can accept a resident diagnosed with COVID-19 and still under Transmission-Based Precautions for COVID-19 as long as the facility can follow CDC guidance for Transmission-Based Precautions. If a nursing home cannot, it must wait until these precautions are discontinued. </a:t>
            </a:r>
            <a:r>
              <a:rPr lang="en-US" dirty="0"/>
              <a:t>CDC has released Interim Guidance for Discontinuing Transmission-Based Precautions or In-Home Isolation for Persons with Laboratory-confirmed COVID-19. Information on the duration of infectivity is limited, and the interim guidance has been developed with available information from similar coronaviruses. CDC states that decisions to discontinue Transmission-based Precautions in hospitals will be made on a case-by-case basis in consultation with clinicians, infection prevention and control specialists, and public health officials. Discontinuation will be based on multiple factors (see current CDC guidance for further details).</a:t>
            </a:r>
          </a:p>
          <a:p>
            <a:r>
              <a:rPr lang="en-US" dirty="0"/>
              <a:t> </a:t>
            </a:r>
          </a:p>
          <a:p>
            <a:endParaRPr lang="en-US" dirty="0"/>
          </a:p>
        </p:txBody>
      </p:sp>
      <p:sp>
        <p:nvSpPr>
          <p:cNvPr id="3" name="Title 2">
            <a:extLst>
              <a:ext uri="{FF2B5EF4-FFF2-40B4-BE49-F238E27FC236}">
                <a16:creationId xmlns:a16="http://schemas.microsoft.com/office/drawing/2014/main" id="{2316CB81-23D5-4D7F-9FC0-12B492A422B4}"/>
              </a:ext>
            </a:extLst>
          </p:cNvPr>
          <p:cNvSpPr>
            <a:spLocks noGrp="1"/>
          </p:cNvSpPr>
          <p:nvPr>
            <p:ph type="title"/>
          </p:nvPr>
        </p:nvSpPr>
        <p:spPr/>
        <p:txBody>
          <a:bodyPr/>
          <a:lstStyle/>
          <a:p>
            <a:r>
              <a:rPr lang="en-US" dirty="0"/>
              <a:t>LTC Accepting Patients</a:t>
            </a:r>
          </a:p>
        </p:txBody>
      </p:sp>
    </p:spTree>
    <p:extLst>
      <p:ext uri="{BB962C8B-B14F-4D97-AF65-F5344CB8AC3E}">
        <p14:creationId xmlns:p14="http://schemas.microsoft.com/office/powerpoint/2010/main" val="365958026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CB420-0469-4685-B1DA-54BAFDECCD14}"/>
              </a:ext>
            </a:extLst>
          </p:cNvPr>
          <p:cNvSpPr>
            <a:spLocks noGrp="1"/>
          </p:cNvSpPr>
          <p:nvPr>
            <p:ph type="title"/>
          </p:nvPr>
        </p:nvSpPr>
        <p:spPr/>
        <p:txBody>
          <a:bodyPr/>
          <a:lstStyle/>
          <a:p>
            <a:r>
              <a:rPr lang="en-US" dirty="0"/>
              <a:t>Post Mortem Guidance</a:t>
            </a:r>
          </a:p>
        </p:txBody>
      </p:sp>
      <p:sp>
        <p:nvSpPr>
          <p:cNvPr id="3" name="Text Placeholder 2">
            <a:extLst>
              <a:ext uri="{FF2B5EF4-FFF2-40B4-BE49-F238E27FC236}">
                <a16:creationId xmlns:a16="http://schemas.microsoft.com/office/drawing/2014/main" id="{E427F418-4F0B-4FE4-8B5D-6FF505DBB6CE}"/>
              </a:ext>
            </a:extLst>
          </p:cNvPr>
          <p:cNvSpPr>
            <a:spLocks noGrp="1"/>
          </p:cNvSpPr>
          <p:nvPr>
            <p:ph type="body" sz="quarter" idx="12"/>
          </p:nvPr>
        </p:nvSpPr>
        <p:spPr/>
        <p:txBody>
          <a:bodyPr/>
          <a:lstStyle/>
          <a:p>
            <a:r>
              <a:rPr lang="en-US" dirty="0">
                <a:hlinkClick r:id="rId2"/>
              </a:rPr>
              <a:t>Https://www.cdc.gov/coronavirus/2019-ncov/hcp/guidance-postmortem-specimens.html</a:t>
            </a:r>
            <a:endParaRPr lang="en-US" dirty="0"/>
          </a:p>
          <a:p>
            <a:endParaRPr lang="en-US" dirty="0"/>
          </a:p>
          <a:p>
            <a:r>
              <a:rPr lang="en-US" dirty="0"/>
              <a:t>Guidance for post-mortem specimens (NP swabs)</a:t>
            </a:r>
          </a:p>
          <a:p>
            <a:r>
              <a:rPr lang="en-US" dirty="0"/>
              <a:t>Guidance for Funeral Directors</a:t>
            </a:r>
          </a:p>
        </p:txBody>
      </p:sp>
    </p:spTree>
    <p:extLst>
      <p:ext uri="{BB962C8B-B14F-4D97-AF65-F5344CB8AC3E}">
        <p14:creationId xmlns:p14="http://schemas.microsoft.com/office/powerpoint/2010/main" val="359122912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9A8390-4583-4A42-8EC2-A8ADBEEEB60B}"/>
              </a:ext>
            </a:extLst>
          </p:cNvPr>
          <p:cNvSpPr>
            <a:spLocks noGrp="1"/>
          </p:cNvSpPr>
          <p:nvPr>
            <p:ph type="body" sz="quarter" idx="10"/>
          </p:nvPr>
        </p:nvSpPr>
        <p:spPr/>
        <p:txBody>
          <a:bodyPr/>
          <a:lstStyle/>
          <a:p>
            <a:r>
              <a:rPr lang="en-US" dirty="0"/>
              <a:t>Engineering</a:t>
            </a:r>
          </a:p>
          <a:p>
            <a:r>
              <a:rPr lang="en-US" dirty="0"/>
              <a:t>	Air Flow</a:t>
            </a:r>
          </a:p>
          <a:p>
            <a:r>
              <a:rPr lang="en-US" dirty="0"/>
              <a:t>	Physical barriers work-stations, break rooms, hallways</a:t>
            </a:r>
          </a:p>
          <a:p>
            <a:r>
              <a:rPr lang="en-US" dirty="0"/>
              <a:t>Administrative Controls</a:t>
            </a:r>
          </a:p>
          <a:p>
            <a:r>
              <a:rPr lang="en-US" dirty="0"/>
              <a:t>	Universal Masking</a:t>
            </a:r>
          </a:p>
          <a:p>
            <a:r>
              <a:rPr lang="en-US" dirty="0"/>
              <a:t>	Comm. In multiple languages-HH, social distancing,</a:t>
            </a:r>
          </a:p>
          <a:p>
            <a:r>
              <a:rPr lang="en-US" dirty="0"/>
              <a:t>Environmental Cleaning</a:t>
            </a:r>
          </a:p>
          <a:p>
            <a:r>
              <a:rPr lang="en-US" dirty="0"/>
              <a:t>	high touch differences, hand sanitizer available, common use tools</a:t>
            </a:r>
          </a:p>
          <a:p>
            <a:r>
              <a:rPr lang="en-US" dirty="0"/>
              <a:t>Social Distancing</a:t>
            </a:r>
          </a:p>
          <a:p>
            <a:r>
              <a:rPr lang="en-US" dirty="0"/>
              <a:t>	staggered breaks, staggered shifts, more break areas</a:t>
            </a:r>
          </a:p>
          <a:p>
            <a:r>
              <a:rPr lang="en-US" dirty="0"/>
              <a:t>Flexible sick leave </a:t>
            </a:r>
          </a:p>
        </p:txBody>
      </p:sp>
      <p:sp>
        <p:nvSpPr>
          <p:cNvPr id="3" name="Title 2">
            <a:extLst>
              <a:ext uri="{FF2B5EF4-FFF2-40B4-BE49-F238E27FC236}">
                <a16:creationId xmlns:a16="http://schemas.microsoft.com/office/drawing/2014/main" id="{D00CFB13-5F7B-4AE4-A2BC-7EF95C998C7B}"/>
              </a:ext>
            </a:extLst>
          </p:cNvPr>
          <p:cNvSpPr>
            <a:spLocks noGrp="1"/>
          </p:cNvSpPr>
          <p:nvPr>
            <p:ph type="title"/>
          </p:nvPr>
        </p:nvSpPr>
        <p:spPr/>
        <p:txBody>
          <a:bodyPr/>
          <a:lstStyle/>
          <a:p>
            <a:r>
              <a:rPr lang="en-US" dirty="0"/>
              <a:t>Major Issues/Recommendations in Meat Packing</a:t>
            </a:r>
          </a:p>
        </p:txBody>
      </p:sp>
    </p:spTree>
    <p:extLst>
      <p:ext uri="{BB962C8B-B14F-4D97-AF65-F5344CB8AC3E}">
        <p14:creationId xmlns:p14="http://schemas.microsoft.com/office/powerpoint/2010/main" val="64463401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D67EED-95F0-4A71-ABA5-5C63F0876695}"/>
              </a:ext>
            </a:extLst>
          </p:cNvPr>
          <p:cNvSpPr>
            <a:spLocks noGrp="1"/>
          </p:cNvSpPr>
          <p:nvPr>
            <p:ph type="body" sz="quarter" idx="10"/>
          </p:nvPr>
        </p:nvSpPr>
        <p:spPr/>
        <p:txBody>
          <a:bodyPr/>
          <a:lstStyle/>
          <a:p>
            <a:r>
              <a:rPr lang="en-US" dirty="0"/>
              <a:t>Maintaining appropriate staffing in healthcare facilities is essential to providing a safe work environment for HCP and safe patient care. As the COVID-19 pandemic progresses, staffing shortages will likely occur due to HCP exposures, illness, or need to care for family members at home. Healthcare facilities must be prepared for potential staffing shortages and have plans and processes in place to mitigate them, including considerations for permitting HCP to return to work without meeting all return to work criteria above. Refer to the </a:t>
            </a:r>
            <a:r>
              <a:rPr lang="en-US" i="1" u="sng" dirty="0">
                <a:hlinkClick r:id="rId2"/>
              </a:rPr>
              <a:t>Strategies to Mitigate Healthcare Personnel Staffing Shortages</a:t>
            </a:r>
            <a:r>
              <a:rPr lang="en-US" dirty="0"/>
              <a:t> document for information. As part of this, asymptomatic HCP with a recognized COVID-19 exposure might be permitted to work as a </a:t>
            </a:r>
            <a:r>
              <a:rPr lang="en-US" u="sng" dirty="0">
                <a:hlinkClick r:id="rId2"/>
              </a:rPr>
              <a:t>crisis capacity strategy to address staffing shortages</a:t>
            </a:r>
            <a:r>
              <a:rPr lang="en-US" dirty="0"/>
              <a:t> if they wear a facemask for source control for 14 days after the exposure. This time period is based on the current incubation period for COVID-19 which is 14 days.</a:t>
            </a:r>
          </a:p>
          <a:p>
            <a:endParaRPr lang="en-US" dirty="0"/>
          </a:p>
          <a:p>
            <a:r>
              <a:rPr lang="en-US" dirty="0"/>
              <a:t>From CDC 4.30.20</a:t>
            </a:r>
          </a:p>
          <a:p>
            <a:endParaRPr lang="en-US" dirty="0"/>
          </a:p>
        </p:txBody>
      </p:sp>
      <p:sp>
        <p:nvSpPr>
          <p:cNvPr id="3" name="Title 2">
            <a:extLst>
              <a:ext uri="{FF2B5EF4-FFF2-40B4-BE49-F238E27FC236}">
                <a16:creationId xmlns:a16="http://schemas.microsoft.com/office/drawing/2014/main" id="{A2B14279-EF68-4BCA-9C91-64FD68DF4B10}"/>
              </a:ext>
            </a:extLst>
          </p:cNvPr>
          <p:cNvSpPr>
            <a:spLocks noGrp="1"/>
          </p:cNvSpPr>
          <p:nvPr>
            <p:ph type="title"/>
          </p:nvPr>
        </p:nvSpPr>
        <p:spPr/>
        <p:txBody>
          <a:bodyPr/>
          <a:lstStyle/>
          <a:p>
            <a:r>
              <a:rPr lang="en-US" sz="2800" dirty="0"/>
              <a:t>Strategies to Mitigate Healthcare Personnel Staffing Shortages</a:t>
            </a:r>
            <a:br>
              <a:rPr lang="en-US" dirty="0"/>
            </a:br>
            <a:endParaRPr lang="en-US" dirty="0"/>
          </a:p>
        </p:txBody>
      </p:sp>
    </p:spTree>
    <p:extLst>
      <p:ext uri="{BB962C8B-B14F-4D97-AF65-F5344CB8AC3E}">
        <p14:creationId xmlns:p14="http://schemas.microsoft.com/office/powerpoint/2010/main" val="152959392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34557C-EA53-4874-A598-5D556C8E6D2B}"/>
              </a:ext>
            </a:extLst>
          </p:cNvPr>
          <p:cNvSpPr>
            <a:spLocks noGrp="1"/>
          </p:cNvSpPr>
          <p:nvPr>
            <p:ph type="body" sz="quarter" idx="10"/>
          </p:nvPr>
        </p:nvSpPr>
        <p:spPr/>
        <p:txBody>
          <a:bodyPr/>
          <a:lstStyle/>
          <a:p>
            <a:endParaRPr lang="en-US" dirty="0"/>
          </a:p>
        </p:txBody>
      </p:sp>
      <p:sp>
        <p:nvSpPr>
          <p:cNvPr id="3" name="Title 2">
            <a:extLst>
              <a:ext uri="{FF2B5EF4-FFF2-40B4-BE49-F238E27FC236}">
                <a16:creationId xmlns:a16="http://schemas.microsoft.com/office/drawing/2014/main" id="{2AE45221-DA68-48D1-93D3-05A50EFAB886}"/>
              </a:ext>
            </a:extLst>
          </p:cNvPr>
          <p:cNvSpPr>
            <a:spLocks noGrp="1"/>
          </p:cNvSpPr>
          <p:nvPr>
            <p:ph type="title"/>
          </p:nvPr>
        </p:nvSpPr>
        <p:spPr/>
        <p:txBody>
          <a:bodyPr/>
          <a:lstStyle/>
          <a:p>
            <a:r>
              <a:rPr lang="en-US" dirty="0"/>
              <a:t>IDSA Guidelines for PPE Usage</a:t>
            </a:r>
          </a:p>
        </p:txBody>
      </p:sp>
      <p:pic>
        <p:nvPicPr>
          <p:cNvPr id="1026" name="Picture 2">
            <a:extLst>
              <a:ext uri="{FF2B5EF4-FFF2-40B4-BE49-F238E27FC236}">
                <a16:creationId xmlns:a16="http://schemas.microsoft.com/office/drawing/2014/main" id="{608027B2-4F27-4037-A685-E8D83E1D68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25" y="1185863"/>
            <a:ext cx="7524750" cy="448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296891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655026-84FD-4CF5-B9A0-AD46567FE3BA}"/>
              </a:ext>
            </a:extLst>
          </p:cNvPr>
          <p:cNvSpPr>
            <a:spLocks noGrp="1"/>
          </p:cNvSpPr>
          <p:nvPr>
            <p:ph type="body" sz="quarter" idx="10"/>
          </p:nvPr>
        </p:nvSpPr>
        <p:spPr/>
        <p:txBody>
          <a:bodyPr/>
          <a:lstStyle/>
          <a:p>
            <a:r>
              <a:rPr lang="en-US" dirty="0"/>
              <a:t>Theoretical Benefits to Prone Positioning in the Conscious COVID 19 Patient</a:t>
            </a:r>
          </a:p>
          <a:p>
            <a:r>
              <a:rPr lang="en-US" dirty="0"/>
              <a:t>• Improved VQ matching and reduced </a:t>
            </a:r>
            <a:r>
              <a:rPr lang="en-US" dirty="0" err="1"/>
              <a:t>hypoxaemia</a:t>
            </a:r>
            <a:r>
              <a:rPr lang="en-US" dirty="0"/>
              <a:t> (secondary to more homogeneous aeration of lung and ameliorating the ventral-dorsal transpulmonary pressure gradient) </a:t>
            </a:r>
          </a:p>
          <a:p>
            <a:r>
              <a:rPr lang="en-US" dirty="0"/>
              <a:t>• Reduced shunt (perfusion pattern remaining relatively constant while lung aeration becomes more homogenous) </a:t>
            </a:r>
          </a:p>
          <a:p>
            <a:r>
              <a:rPr lang="en-US" dirty="0"/>
              <a:t>• Recruitment of the posterior lung segments due to reversal of atelectasis </a:t>
            </a:r>
          </a:p>
          <a:p>
            <a:r>
              <a:rPr lang="en-US" dirty="0"/>
              <a:t>• Improved secretion clearance</a:t>
            </a:r>
          </a:p>
          <a:p>
            <a:r>
              <a:rPr lang="en-US" b="1" dirty="0"/>
              <a:t>One local expert-try and lay prone for 1 hour-4 to 5 times a day, stretching, deep breaths. </a:t>
            </a:r>
          </a:p>
          <a:p>
            <a:endParaRPr lang="en-US" b="1" dirty="0"/>
          </a:p>
          <a:p>
            <a:r>
              <a:rPr lang="en-US" dirty="0"/>
              <a:t>*Intensive Case Society</a:t>
            </a:r>
          </a:p>
        </p:txBody>
      </p:sp>
      <p:sp>
        <p:nvSpPr>
          <p:cNvPr id="3" name="Title 2">
            <a:extLst>
              <a:ext uri="{FF2B5EF4-FFF2-40B4-BE49-F238E27FC236}">
                <a16:creationId xmlns:a16="http://schemas.microsoft.com/office/drawing/2014/main" id="{2681C64D-1889-4837-BE3B-0308F3465B0E}"/>
              </a:ext>
            </a:extLst>
          </p:cNvPr>
          <p:cNvSpPr>
            <a:spLocks noGrp="1"/>
          </p:cNvSpPr>
          <p:nvPr>
            <p:ph type="title"/>
          </p:nvPr>
        </p:nvSpPr>
        <p:spPr/>
        <p:txBody>
          <a:bodyPr/>
          <a:lstStyle/>
          <a:p>
            <a:r>
              <a:rPr lang="en-US" dirty="0"/>
              <a:t>ICS* Guidance on Prone Positioning in COVID</a:t>
            </a:r>
          </a:p>
        </p:txBody>
      </p:sp>
    </p:spTree>
    <p:extLst>
      <p:ext uri="{BB962C8B-B14F-4D97-AF65-F5344CB8AC3E}">
        <p14:creationId xmlns:p14="http://schemas.microsoft.com/office/powerpoint/2010/main" val="408860884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56EFB47-EC87-4B82-90DE-5B5D4A85713F}"/>
              </a:ext>
            </a:extLst>
          </p:cNvPr>
          <p:cNvSpPr>
            <a:spLocks noGrp="1"/>
          </p:cNvSpPr>
          <p:nvPr>
            <p:ph type="title"/>
          </p:nvPr>
        </p:nvSpPr>
        <p:spPr/>
        <p:txBody>
          <a:bodyPr/>
          <a:lstStyle/>
          <a:p>
            <a:r>
              <a:rPr lang="en-US" dirty="0"/>
              <a:t>Staffing Needs</a:t>
            </a:r>
          </a:p>
        </p:txBody>
      </p:sp>
      <p:sp>
        <p:nvSpPr>
          <p:cNvPr id="7" name="Text Placeholder 6">
            <a:extLst>
              <a:ext uri="{FF2B5EF4-FFF2-40B4-BE49-F238E27FC236}">
                <a16:creationId xmlns:a16="http://schemas.microsoft.com/office/drawing/2014/main" id="{03387BB8-A9EC-4853-AD1B-588A2B14949E}"/>
              </a:ext>
            </a:extLst>
          </p:cNvPr>
          <p:cNvSpPr>
            <a:spLocks noGrp="1"/>
          </p:cNvSpPr>
          <p:nvPr>
            <p:ph type="body" sz="quarter" idx="12"/>
          </p:nvPr>
        </p:nvSpPr>
        <p:spPr/>
        <p:txBody>
          <a:bodyPr/>
          <a:lstStyle/>
          <a:p>
            <a:r>
              <a:rPr lang="en-US" dirty="0"/>
              <a:t>NE DHHS COVID Staffing Support Program</a:t>
            </a:r>
          </a:p>
          <a:p>
            <a:r>
              <a:rPr lang="en-US" b="1" dirty="0"/>
              <a:t>Caryn N Vincent, MPH | </a:t>
            </a:r>
            <a:r>
              <a:rPr lang="en-US" i="1" dirty="0"/>
              <a:t>Interim Deputy Director, Public Health</a:t>
            </a:r>
            <a:r>
              <a:rPr lang="en-US" dirty="0"/>
              <a:t> | Nebraska Department of Health and Human Services</a:t>
            </a:r>
          </a:p>
          <a:p>
            <a:r>
              <a:rPr lang="en-US" dirty="0"/>
              <a:t>Email: </a:t>
            </a:r>
            <a:r>
              <a:rPr lang="en-US" u="sng" dirty="0">
                <a:hlinkClick r:id="rId2"/>
              </a:rPr>
              <a:t>Caryn.Vincent@nebraska.gov</a:t>
            </a:r>
            <a:endParaRPr lang="en-US" dirty="0"/>
          </a:p>
          <a:p>
            <a:r>
              <a:rPr lang="en-US" dirty="0"/>
              <a:t>Phone: 402-471-1595 or 402-613-2377</a:t>
            </a:r>
          </a:p>
          <a:p>
            <a:r>
              <a:rPr lang="en-US" dirty="0"/>
              <a:t>Please provide facility name, type of professional support needed, and contact information. Someone will contact you regarding your request within 24 hours.</a:t>
            </a:r>
          </a:p>
          <a:p>
            <a:endParaRPr lang="en-US" dirty="0"/>
          </a:p>
        </p:txBody>
      </p:sp>
      <p:sp>
        <p:nvSpPr>
          <p:cNvPr id="5" name="Slide Number Placeholder 4">
            <a:extLst>
              <a:ext uri="{FF2B5EF4-FFF2-40B4-BE49-F238E27FC236}">
                <a16:creationId xmlns:a16="http://schemas.microsoft.com/office/drawing/2014/main" id="{F5457158-D8BA-48B5-833A-F2D73418A57A}"/>
              </a:ext>
            </a:extLst>
          </p:cNvPr>
          <p:cNvSpPr>
            <a:spLocks noGrp="1"/>
          </p:cNvSpPr>
          <p:nvPr>
            <p:ph type="sldNum" sz="quarter" idx="4294967295"/>
          </p:nvPr>
        </p:nvSpPr>
        <p:spPr>
          <a:xfrm>
            <a:off x="10509250" y="5935663"/>
            <a:ext cx="1682750" cy="365125"/>
          </a:xfrm>
          <a:prstGeom prst="rect">
            <a:avLst/>
          </a:prstGeom>
        </p:spPr>
        <p:txBody>
          <a:bodyPr/>
          <a:lstStyle/>
          <a:p>
            <a:fld id="{C2F1CAA2-7C6D-8F48-BAEE-2DAFD071A580}" type="slidenum">
              <a:rPr lang="en-US" smtClean="0"/>
              <a:pPr/>
              <a:t>58</a:t>
            </a:fld>
            <a:endParaRPr lang="en-US" dirty="0"/>
          </a:p>
        </p:txBody>
      </p:sp>
    </p:spTree>
    <p:extLst>
      <p:ext uri="{BB962C8B-B14F-4D97-AF65-F5344CB8AC3E}">
        <p14:creationId xmlns:p14="http://schemas.microsoft.com/office/powerpoint/2010/main" val="142999877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D6E845-5EDC-419A-9B5F-DC98C8276074}"/>
              </a:ext>
            </a:extLst>
          </p:cNvPr>
          <p:cNvSpPr>
            <a:spLocks noGrp="1"/>
          </p:cNvSpPr>
          <p:nvPr>
            <p:ph type="body" sz="quarter" idx="10"/>
          </p:nvPr>
        </p:nvSpPr>
        <p:spPr/>
        <p:txBody>
          <a:bodyPr/>
          <a:lstStyle/>
          <a:p>
            <a:r>
              <a:rPr lang="en-US" dirty="0">
                <a:hlinkClick r:id="rId2" tooltip="Journal of thrombosis and haemostasis : JTH."/>
              </a:rPr>
              <a:t>J </a:t>
            </a:r>
            <a:r>
              <a:rPr lang="en-US" dirty="0" err="1">
                <a:hlinkClick r:id="rId2" tooltip="Journal of thrombosis and haemostasis : JTH."/>
              </a:rPr>
              <a:t>Thromb</a:t>
            </a:r>
            <a:r>
              <a:rPr lang="en-US" dirty="0">
                <a:hlinkClick r:id="rId2" tooltip="Journal of thrombosis and haemostasis : JTH."/>
              </a:rPr>
              <a:t> </a:t>
            </a:r>
            <a:r>
              <a:rPr lang="en-US" dirty="0" err="1">
                <a:hlinkClick r:id="rId2" tooltip="Journal of thrombosis and haemostasis : JTH."/>
              </a:rPr>
              <a:t>Haemost</a:t>
            </a:r>
            <a:r>
              <a:rPr lang="en-US" dirty="0">
                <a:hlinkClick r:id="rId2" tooltip="Journal of thrombosis and haemostasis : JTH."/>
              </a:rPr>
              <a:t>.</a:t>
            </a:r>
            <a:r>
              <a:rPr lang="en-US" dirty="0"/>
              <a:t> 2020 Apr 8. </a:t>
            </a:r>
            <a:r>
              <a:rPr lang="en-US" dirty="0" err="1"/>
              <a:t>doi</a:t>
            </a:r>
            <a:r>
              <a:rPr lang="en-US" dirty="0"/>
              <a:t>: 10.1111/jth.14828. [</a:t>
            </a:r>
            <a:r>
              <a:rPr lang="en-US" dirty="0" err="1"/>
              <a:t>Epub</a:t>
            </a:r>
            <a:r>
              <a:rPr lang="en-US" dirty="0"/>
              <a:t> ahead of print]</a:t>
            </a:r>
          </a:p>
          <a:p>
            <a:r>
              <a:rPr lang="en-US" dirty="0">
                <a:hlinkClick r:id="rId3"/>
              </a:rPr>
              <a:t>Wang J</a:t>
            </a:r>
            <a:r>
              <a:rPr lang="en-US" baseline="30000" dirty="0"/>
              <a:t>1</a:t>
            </a:r>
            <a:r>
              <a:rPr lang="en-US" dirty="0"/>
              <a:t>, </a:t>
            </a:r>
            <a:r>
              <a:rPr lang="en-US" dirty="0" err="1">
                <a:hlinkClick r:id="rId4"/>
              </a:rPr>
              <a:t>Hajizadeh</a:t>
            </a:r>
            <a:r>
              <a:rPr lang="en-US" dirty="0">
                <a:hlinkClick r:id="rId4"/>
              </a:rPr>
              <a:t> N</a:t>
            </a:r>
            <a:r>
              <a:rPr lang="en-US" baseline="30000" dirty="0"/>
              <a:t>1</a:t>
            </a:r>
            <a:r>
              <a:rPr lang="en-US" dirty="0"/>
              <a:t>, </a:t>
            </a:r>
            <a:r>
              <a:rPr lang="en-US" dirty="0">
                <a:hlinkClick r:id="rId5"/>
              </a:rPr>
              <a:t>Moore EE</a:t>
            </a:r>
            <a:r>
              <a:rPr lang="en-US" baseline="30000" dirty="0"/>
              <a:t>2,3</a:t>
            </a:r>
            <a:r>
              <a:rPr lang="en-US" dirty="0"/>
              <a:t>, </a:t>
            </a:r>
            <a:r>
              <a:rPr lang="en-US" dirty="0">
                <a:hlinkClick r:id="rId6"/>
              </a:rPr>
              <a:t>McIntyre RC</a:t>
            </a:r>
            <a:r>
              <a:rPr lang="en-US" baseline="30000" dirty="0"/>
              <a:t>3</a:t>
            </a:r>
            <a:r>
              <a:rPr lang="en-US" dirty="0"/>
              <a:t>, </a:t>
            </a:r>
            <a:r>
              <a:rPr lang="en-US" dirty="0">
                <a:hlinkClick r:id="rId7"/>
              </a:rPr>
              <a:t>Moore PK</a:t>
            </a:r>
            <a:r>
              <a:rPr lang="en-US" baseline="30000" dirty="0"/>
              <a:t>4</a:t>
            </a:r>
            <a:r>
              <a:rPr lang="en-US" dirty="0"/>
              <a:t>, </a:t>
            </a:r>
            <a:r>
              <a:rPr lang="en-US" dirty="0" err="1">
                <a:hlinkClick r:id="rId8"/>
              </a:rPr>
              <a:t>Veress</a:t>
            </a:r>
            <a:r>
              <a:rPr lang="en-US" dirty="0">
                <a:hlinkClick r:id="rId8"/>
              </a:rPr>
              <a:t> LA</a:t>
            </a:r>
            <a:r>
              <a:rPr lang="en-US" baseline="30000" dirty="0"/>
              <a:t>5</a:t>
            </a:r>
            <a:r>
              <a:rPr lang="en-US" dirty="0"/>
              <a:t>, </a:t>
            </a:r>
            <a:r>
              <a:rPr lang="en-US" dirty="0" err="1">
                <a:hlinkClick r:id="rId9"/>
              </a:rPr>
              <a:t>Yaffe</a:t>
            </a:r>
            <a:r>
              <a:rPr lang="en-US" dirty="0">
                <a:hlinkClick r:id="rId9"/>
              </a:rPr>
              <a:t> MB</a:t>
            </a:r>
            <a:r>
              <a:rPr lang="en-US" baseline="30000" dirty="0"/>
              <a:t>6,7</a:t>
            </a:r>
            <a:r>
              <a:rPr lang="en-US" dirty="0"/>
              <a:t>, </a:t>
            </a:r>
            <a:r>
              <a:rPr lang="en-US" dirty="0">
                <a:hlinkClick r:id="rId10"/>
              </a:rPr>
              <a:t>Moore HB</a:t>
            </a:r>
            <a:r>
              <a:rPr lang="en-US" baseline="30000" dirty="0"/>
              <a:t>3</a:t>
            </a:r>
            <a:r>
              <a:rPr lang="en-US" dirty="0"/>
              <a:t>, </a:t>
            </a:r>
            <a:r>
              <a:rPr lang="en-US" dirty="0">
                <a:hlinkClick r:id="rId11"/>
              </a:rPr>
              <a:t>Barrett CD</a:t>
            </a:r>
            <a:r>
              <a:rPr lang="en-US" baseline="30000" dirty="0"/>
              <a:t>6,7</a:t>
            </a:r>
            <a:r>
              <a:rPr lang="en-US" dirty="0"/>
              <a:t>.</a:t>
            </a:r>
            <a:endParaRPr lang="en-US" b="1" dirty="0"/>
          </a:p>
          <a:p>
            <a:endParaRPr lang="en-US" b="1" dirty="0"/>
          </a:p>
          <a:p>
            <a:r>
              <a:rPr lang="en-US" b="1" dirty="0"/>
              <a:t>Abstract</a:t>
            </a:r>
          </a:p>
          <a:p>
            <a:r>
              <a:rPr lang="en-US" sz="1600" dirty="0"/>
              <a:t>A hallmark of severe COVID-19 is coagulopathy, with 71.4% of patients who die of COVID-19 meeting ISTH criteria for disseminated intravascular coagulation (DIC) while only 0.6% of patients who survive meet these criteria (1). Additionally, it has become clear that this is not a bleeding diathesis but rather a predominantly pro-thrombotic DIC with high venous thromboembolism rates, elevated D-dimer levels, high fibrinogen levels in concert with low anti-thrombin levels, and pulmonary congestion with microvascular thrombosis and occlusion on pathology in addition to mounting experience with high rates of central line thrombosis and vascular occlusive events (e.g. ischemic limbs, strokes, etc.) observed by those who care for critically ill COVID-19 patients (1-7). There is evidence in both animals and humans that fibrinolytic therapy in Acute Lung Injury and ARDS improves survival, which also points to fibrin deposition in the pulmonary microvasculature as a contributory cause of ARDS and would be expected to be seen in patients with ARDS and concomitant diagnoses of DIC on their laboratory values such as what is observed in more than 70% of those who die of COVID-19 (8-10).</a:t>
            </a:r>
          </a:p>
          <a:p>
            <a:endParaRPr lang="en-US" dirty="0"/>
          </a:p>
        </p:txBody>
      </p:sp>
      <p:sp>
        <p:nvSpPr>
          <p:cNvPr id="3" name="Title 2">
            <a:extLst>
              <a:ext uri="{FF2B5EF4-FFF2-40B4-BE49-F238E27FC236}">
                <a16:creationId xmlns:a16="http://schemas.microsoft.com/office/drawing/2014/main" id="{E4D6AA4A-2551-41FE-9CC5-CB86A641590B}"/>
              </a:ext>
            </a:extLst>
          </p:cNvPr>
          <p:cNvSpPr>
            <a:spLocks noGrp="1"/>
          </p:cNvSpPr>
          <p:nvPr>
            <p:ph type="title"/>
          </p:nvPr>
        </p:nvSpPr>
        <p:spPr/>
        <p:txBody>
          <a:bodyPr/>
          <a:lstStyle/>
          <a:p>
            <a:r>
              <a:rPr lang="en-US" sz="2000" b="1" dirty="0"/>
              <a:t>Tissue Plasminogen Activator (</a:t>
            </a:r>
            <a:r>
              <a:rPr lang="en-US" sz="2000" b="1" dirty="0" err="1"/>
              <a:t>tPA</a:t>
            </a:r>
            <a:r>
              <a:rPr lang="en-US" sz="2000" b="1" dirty="0"/>
              <a:t>) Treatment for COVID-19 Associated Acute Respiratory Distress Syndrome (ARDS): A Case Series.</a:t>
            </a:r>
            <a:br>
              <a:rPr lang="en-US" b="1" dirty="0"/>
            </a:br>
            <a:endParaRPr lang="en-US" dirty="0"/>
          </a:p>
        </p:txBody>
      </p:sp>
    </p:spTree>
    <p:extLst>
      <p:ext uri="{BB962C8B-B14F-4D97-AF65-F5344CB8AC3E}">
        <p14:creationId xmlns:p14="http://schemas.microsoft.com/office/powerpoint/2010/main" val="269735912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969195-F318-4E30-A4C8-923A184D9CCA}"/>
              </a:ext>
            </a:extLst>
          </p:cNvPr>
          <p:cNvSpPr>
            <a:spLocks noGrp="1"/>
          </p:cNvSpPr>
          <p:nvPr>
            <p:ph type="body" sz="quarter" idx="10"/>
          </p:nvPr>
        </p:nvSpPr>
        <p:spPr/>
        <p:txBody>
          <a:bodyPr/>
          <a:lstStyle/>
          <a:p>
            <a:r>
              <a:rPr lang="en-US" sz="2400" dirty="0"/>
              <a:t>WW     3.5 million cases</a:t>
            </a:r>
          </a:p>
          <a:p>
            <a:r>
              <a:rPr lang="en-US" sz="2400" dirty="0"/>
              <a:t>	  250,000 deaths</a:t>
            </a:r>
          </a:p>
          <a:p>
            <a:endParaRPr lang="en-US" sz="2400" dirty="0"/>
          </a:p>
          <a:p>
            <a:r>
              <a:rPr lang="en-US" sz="2400" dirty="0"/>
              <a:t>US        1.2 million cases</a:t>
            </a:r>
          </a:p>
          <a:p>
            <a:r>
              <a:rPr lang="en-US" sz="2400" dirty="0"/>
              <a:t>	  70,000 deaths</a:t>
            </a:r>
          </a:p>
          <a:p>
            <a:endParaRPr lang="en-US" sz="2400" dirty="0"/>
          </a:p>
          <a:p>
            <a:r>
              <a:rPr lang="en-US" sz="2400" dirty="0"/>
              <a:t>NE        6438 cases</a:t>
            </a:r>
          </a:p>
          <a:p>
            <a:r>
              <a:rPr lang="en-US" sz="2400" dirty="0"/>
              <a:t>	  82 deaths </a:t>
            </a:r>
          </a:p>
        </p:txBody>
      </p:sp>
      <p:sp>
        <p:nvSpPr>
          <p:cNvPr id="3" name="Title 2">
            <a:extLst>
              <a:ext uri="{FF2B5EF4-FFF2-40B4-BE49-F238E27FC236}">
                <a16:creationId xmlns:a16="http://schemas.microsoft.com/office/drawing/2014/main" id="{11966167-5B0E-4FC2-BC54-88884D91BF37}"/>
              </a:ext>
            </a:extLst>
          </p:cNvPr>
          <p:cNvSpPr>
            <a:spLocks noGrp="1"/>
          </p:cNvSpPr>
          <p:nvPr>
            <p:ph type="title"/>
          </p:nvPr>
        </p:nvSpPr>
        <p:spPr/>
        <p:txBody>
          <a:bodyPr/>
          <a:lstStyle/>
          <a:p>
            <a:r>
              <a:rPr lang="en-US" dirty="0"/>
              <a:t>Bigger Picture</a:t>
            </a:r>
          </a:p>
        </p:txBody>
      </p:sp>
    </p:spTree>
    <p:extLst>
      <p:ext uri="{BB962C8B-B14F-4D97-AF65-F5344CB8AC3E}">
        <p14:creationId xmlns:p14="http://schemas.microsoft.com/office/powerpoint/2010/main" val="10655732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C50CDA-082C-4422-93D7-09B2DCCBF8FA}"/>
              </a:ext>
            </a:extLst>
          </p:cNvPr>
          <p:cNvSpPr>
            <a:spLocks noGrp="1"/>
          </p:cNvSpPr>
          <p:nvPr>
            <p:ph type="body" sz="quarter" idx="10"/>
          </p:nvPr>
        </p:nvSpPr>
        <p:spPr/>
        <p:txBody>
          <a:bodyPr/>
          <a:lstStyle/>
          <a:p>
            <a:r>
              <a:rPr lang="en-US" dirty="0"/>
              <a:t>Fever</a:t>
            </a:r>
          </a:p>
          <a:p>
            <a:r>
              <a:rPr lang="en-US" dirty="0"/>
              <a:t>Cough</a:t>
            </a:r>
          </a:p>
          <a:p>
            <a:r>
              <a:rPr lang="en-US" dirty="0"/>
              <a:t>Shortness of Breath</a:t>
            </a:r>
          </a:p>
          <a:p>
            <a:r>
              <a:rPr lang="en-US" dirty="0"/>
              <a:t>Chills</a:t>
            </a:r>
          </a:p>
          <a:p>
            <a:r>
              <a:rPr lang="en-US" dirty="0"/>
              <a:t>Repeated shaking with chills</a:t>
            </a:r>
          </a:p>
          <a:p>
            <a:r>
              <a:rPr lang="en-US" dirty="0"/>
              <a:t>Muscle pain</a:t>
            </a:r>
          </a:p>
          <a:p>
            <a:r>
              <a:rPr lang="en-US" dirty="0"/>
              <a:t>Headache</a:t>
            </a:r>
          </a:p>
          <a:p>
            <a:r>
              <a:rPr lang="en-US" dirty="0"/>
              <a:t>Sore throat</a:t>
            </a:r>
          </a:p>
          <a:p>
            <a:r>
              <a:rPr lang="en-US" dirty="0"/>
              <a:t>New loss of taste or smell </a:t>
            </a:r>
          </a:p>
          <a:p>
            <a:r>
              <a:rPr lang="en-US" b="1" dirty="0"/>
              <a:t>In US more GI-25% diarrhea, 10% vomiting</a:t>
            </a:r>
          </a:p>
          <a:p>
            <a:r>
              <a:rPr lang="en-US" b="1" dirty="0"/>
              <a:t>New info about neurologic effects, including stroke, GB</a:t>
            </a:r>
          </a:p>
          <a:p>
            <a:endParaRPr lang="en-US" dirty="0"/>
          </a:p>
        </p:txBody>
      </p:sp>
      <p:sp>
        <p:nvSpPr>
          <p:cNvPr id="3" name="Title 2">
            <a:extLst>
              <a:ext uri="{FF2B5EF4-FFF2-40B4-BE49-F238E27FC236}">
                <a16:creationId xmlns:a16="http://schemas.microsoft.com/office/drawing/2014/main" id="{094A68A5-67B2-4A27-9560-5BFADB79DDD7}"/>
              </a:ext>
            </a:extLst>
          </p:cNvPr>
          <p:cNvSpPr>
            <a:spLocks noGrp="1"/>
          </p:cNvSpPr>
          <p:nvPr>
            <p:ph type="title"/>
          </p:nvPr>
        </p:nvSpPr>
        <p:spPr>
          <a:xfrm>
            <a:off x="639651" y="350578"/>
            <a:ext cx="11552349" cy="696420"/>
          </a:xfrm>
        </p:spPr>
        <p:txBody>
          <a:bodyPr/>
          <a:lstStyle/>
          <a:p>
            <a:r>
              <a:rPr lang="en-US" sz="3200" b="1" dirty="0"/>
              <a:t>CDC'S CURRENT LIST OF CORONAVIRUS SYMPTOMS </a:t>
            </a:r>
            <a:br>
              <a:rPr lang="en-US" b="1" dirty="0"/>
            </a:br>
            <a:endParaRPr lang="en-US" dirty="0"/>
          </a:p>
        </p:txBody>
      </p:sp>
    </p:spTree>
    <p:extLst>
      <p:ext uri="{BB962C8B-B14F-4D97-AF65-F5344CB8AC3E}">
        <p14:creationId xmlns:p14="http://schemas.microsoft.com/office/powerpoint/2010/main" val="136385916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985955-9728-4B69-B73A-E0140020BB7F}"/>
              </a:ext>
            </a:extLst>
          </p:cNvPr>
          <p:cNvSpPr>
            <a:spLocks noGrp="1"/>
          </p:cNvSpPr>
          <p:nvPr>
            <p:ph type="body" sz="quarter" idx="10"/>
          </p:nvPr>
        </p:nvSpPr>
        <p:spPr/>
        <p:txBody>
          <a:bodyPr/>
          <a:lstStyle/>
          <a:p>
            <a:pPr marL="457200" indent="-457200">
              <a:buAutoNum type="arabicPeriod"/>
            </a:pPr>
            <a:r>
              <a:rPr lang="en-US" sz="1800" dirty="0"/>
              <a:t>Evaluation including LHD, DHHS Epi, NE CMS, ICAP, to help determine level of exposure, staffing needs, support needed for staff and infection prevention.</a:t>
            </a:r>
          </a:p>
          <a:p>
            <a:pPr marL="457200" indent="-457200">
              <a:buAutoNum type="arabicPeriod"/>
            </a:pPr>
            <a:r>
              <a:rPr lang="en-US" sz="1800" dirty="0"/>
              <a:t>When feasible keep HCPs who have been exposed at home for 14 days if staffing permits. </a:t>
            </a:r>
          </a:p>
          <a:p>
            <a:pPr marL="457200" indent="-457200">
              <a:buAutoNum type="arabicPeriod"/>
            </a:pPr>
            <a:r>
              <a:rPr lang="en-US" sz="1800" dirty="0"/>
              <a:t>If cannot do #2, assess level of exposure, if can triage medium risk HCPs back to work but keep out high risk exposures in Q do so;</a:t>
            </a:r>
          </a:p>
          <a:p>
            <a:pPr marL="457200" indent="-457200">
              <a:buAutoNum type="arabicPeriod"/>
            </a:pPr>
            <a:r>
              <a:rPr lang="en-US" sz="1800" dirty="0"/>
              <a:t>If #3 not possible, according to CDC and CMS “facilities could consider allowing asymptomatic HCP who have had an exposure to a COVID-19 patient to continue to work after options to improve staffing have been exhausted and in consultation with their occupational health program (or LHD, CMD, DHHS and/or ICAP) </a:t>
            </a:r>
          </a:p>
          <a:p>
            <a:pPr marL="457200" indent="-457200">
              <a:buAutoNum type="arabicPeriod"/>
            </a:pPr>
            <a:r>
              <a:rPr lang="en-US" sz="1800" dirty="0"/>
              <a:t>These HCP should still report temperature and absence of symptoms each day prior to starting work.  Facilities should have exposed HCP wear a </a:t>
            </a:r>
            <a:r>
              <a:rPr lang="en-US" sz="1800" b="1" u="sng" dirty="0"/>
              <a:t>facemask</a:t>
            </a:r>
            <a:r>
              <a:rPr lang="en-US" sz="1800" dirty="0"/>
              <a:t> while at work for the 14 days after the exposure.</a:t>
            </a:r>
          </a:p>
          <a:p>
            <a:pPr marL="457200" indent="-457200">
              <a:buAutoNum type="arabicPeriod"/>
            </a:pPr>
            <a:r>
              <a:rPr lang="en-US" sz="1800" dirty="0"/>
              <a:t>If HCP develop even mild symptoms consistent with COVID-19, they must cease patient care activities, don a facemask (if not already wearing), and notify their supervisor or occupational health services prior to leaving work.</a:t>
            </a:r>
          </a:p>
        </p:txBody>
      </p:sp>
      <p:sp>
        <p:nvSpPr>
          <p:cNvPr id="3" name="Title 2">
            <a:extLst>
              <a:ext uri="{FF2B5EF4-FFF2-40B4-BE49-F238E27FC236}">
                <a16:creationId xmlns:a16="http://schemas.microsoft.com/office/drawing/2014/main" id="{7CC98C8A-FE54-4103-87C5-565970334197}"/>
              </a:ext>
            </a:extLst>
          </p:cNvPr>
          <p:cNvSpPr>
            <a:spLocks noGrp="1"/>
          </p:cNvSpPr>
          <p:nvPr>
            <p:ph type="title"/>
          </p:nvPr>
        </p:nvSpPr>
        <p:spPr/>
        <p:txBody>
          <a:bodyPr/>
          <a:lstStyle/>
          <a:p>
            <a:r>
              <a:rPr lang="en-US" sz="2000" dirty="0"/>
              <a:t>         What to Do When Large Numbers of Staff Exposed (Mostly LTC Issue, but also SCAH)</a:t>
            </a:r>
          </a:p>
        </p:txBody>
      </p:sp>
    </p:spTree>
    <p:extLst>
      <p:ext uri="{BB962C8B-B14F-4D97-AF65-F5344CB8AC3E}">
        <p14:creationId xmlns:p14="http://schemas.microsoft.com/office/powerpoint/2010/main" val="128029007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000" dirty="0"/>
              <a:t>Registration link: </a:t>
            </a:r>
            <a:r>
              <a:rPr lang="en-US" sz="2000" u="sng" dirty="0">
                <a:hlinkClick r:id="rId2"/>
              </a:rPr>
              <a:t>https://unmc.zoom.us/webinar/register/WN_9jB8mb2CQmWeuD82yxbJ2g</a:t>
            </a:r>
            <a:endParaRPr lang="en-US" sz="2000" dirty="0"/>
          </a:p>
        </p:txBody>
      </p:sp>
      <p:pic>
        <p:nvPicPr>
          <p:cNvPr id="4" name="Picture 3"/>
          <p:cNvPicPr>
            <a:picLocks noChangeAspect="1"/>
          </p:cNvPicPr>
          <p:nvPr/>
        </p:nvPicPr>
        <p:blipFill>
          <a:blip r:embed="rId3"/>
          <a:stretch>
            <a:fillRect/>
          </a:stretch>
        </p:blipFill>
        <p:spPr>
          <a:xfrm>
            <a:off x="641685" y="1565107"/>
            <a:ext cx="8438148" cy="4681438"/>
          </a:xfrm>
          <a:prstGeom prst="rect">
            <a:avLst/>
          </a:prstGeom>
        </p:spPr>
      </p:pic>
    </p:spTree>
    <p:extLst>
      <p:ext uri="{BB962C8B-B14F-4D97-AF65-F5344CB8AC3E}">
        <p14:creationId xmlns:p14="http://schemas.microsoft.com/office/powerpoint/2010/main" val="38414440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C2E6E5-AA47-4BAD-BC26-8D6F4F1B168A}"/>
              </a:ext>
            </a:extLst>
          </p:cNvPr>
          <p:cNvSpPr>
            <a:spLocks noGrp="1"/>
          </p:cNvSpPr>
          <p:nvPr>
            <p:ph type="title"/>
          </p:nvPr>
        </p:nvSpPr>
        <p:spPr/>
        <p:txBody>
          <a:bodyPr/>
          <a:lstStyle/>
          <a:p>
            <a:r>
              <a:rPr lang="en-US" dirty="0"/>
              <a:t>Thanks to NM procedure sharing </a:t>
            </a:r>
          </a:p>
        </p:txBody>
      </p:sp>
      <p:sp>
        <p:nvSpPr>
          <p:cNvPr id="5" name="Text Placeholder 4">
            <a:extLst>
              <a:ext uri="{FF2B5EF4-FFF2-40B4-BE49-F238E27FC236}">
                <a16:creationId xmlns:a16="http://schemas.microsoft.com/office/drawing/2014/main" id="{627348AF-77A3-49AB-9185-A9F7AB3BEE9D}"/>
              </a:ext>
            </a:extLst>
          </p:cNvPr>
          <p:cNvSpPr>
            <a:spLocks noGrp="1"/>
          </p:cNvSpPr>
          <p:nvPr>
            <p:ph type="body" sz="quarter" idx="12"/>
          </p:nvPr>
        </p:nvSpPr>
        <p:spPr/>
        <p:txBody>
          <a:bodyPr/>
          <a:lstStyle/>
          <a:p>
            <a:r>
              <a:rPr lang="en-US" dirty="0">
                <a:hlinkClick r:id="rId2"/>
              </a:rPr>
              <a:t>https://www.nebraskamed.com/sites/default/files/documents/covid-19/surgical-mask-policy-and-faq-nebraska-med.pdf</a:t>
            </a:r>
            <a:endParaRPr lang="en-US" dirty="0"/>
          </a:p>
          <a:p>
            <a:endParaRPr lang="en-US" dirty="0"/>
          </a:p>
          <a:p>
            <a:pPr marL="182880" indent="0">
              <a:buNone/>
            </a:pPr>
            <a:r>
              <a:rPr lang="en-US" dirty="0"/>
              <a:t>For how to use one mask per staff per day</a:t>
            </a:r>
          </a:p>
          <a:p>
            <a:pPr marL="182880" indent="0">
              <a:buNone/>
            </a:pPr>
            <a:r>
              <a:rPr lang="en-US" dirty="0"/>
              <a:t>For pictures on how to lay out mask on a paper towel go to above website</a:t>
            </a:r>
          </a:p>
        </p:txBody>
      </p:sp>
    </p:spTree>
    <p:extLst>
      <p:ext uri="{BB962C8B-B14F-4D97-AF65-F5344CB8AC3E}">
        <p14:creationId xmlns:p14="http://schemas.microsoft.com/office/powerpoint/2010/main" val="319979637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Resources </a:t>
            </a:r>
            <a:r>
              <a:rPr lang="en-US" sz="1600" dirty="0"/>
              <a:t>(as of 8:00am 3/30/20)</a:t>
            </a:r>
          </a:p>
        </p:txBody>
      </p:sp>
      <p:sp>
        <p:nvSpPr>
          <p:cNvPr id="3" name="Rectangle 2"/>
          <p:cNvSpPr/>
          <p:nvPr/>
        </p:nvSpPr>
        <p:spPr>
          <a:xfrm>
            <a:off x="373487" y="1341204"/>
            <a:ext cx="8914892" cy="646331"/>
          </a:xfrm>
          <a:prstGeom prst="rect">
            <a:avLst/>
          </a:prstGeom>
        </p:spPr>
        <p:txBody>
          <a:bodyPr wrap="square">
            <a:spAutoFit/>
          </a:bodyPr>
          <a:lstStyle/>
          <a:p>
            <a:r>
              <a:rPr lang="en-US" dirty="0"/>
              <a:t>Exposure Risk Assessment</a:t>
            </a:r>
            <a:endParaRPr lang="en-US" dirty="0">
              <a:hlinkClick r:id="rId3"/>
            </a:endParaRPr>
          </a:p>
          <a:p>
            <a:r>
              <a:rPr lang="en-US" dirty="0">
                <a:hlinkClick r:id="rId3"/>
              </a:rPr>
              <a:t>https://www.cdc.gov/coronavirus/2019-ncov/hcp/guidance-risk-assesment-hcp.html</a:t>
            </a:r>
            <a:endParaRPr lang="en-US" dirty="0"/>
          </a:p>
        </p:txBody>
      </p:sp>
      <p:sp>
        <p:nvSpPr>
          <p:cNvPr id="4" name="Rectangle 3"/>
          <p:cNvSpPr/>
          <p:nvPr/>
        </p:nvSpPr>
        <p:spPr>
          <a:xfrm>
            <a:off x="373486" y="2267193"/>
            <a:ext cx="11552349" cy="646331"/>
          </a:xfrm>
          <a:prstGeom prst="rect">
            <a:avLst/>
          </a:prstGeom>
        </p:spPr>
        <p:txBody>
          <a:bodyPr wrap="square">
            <a:spAutoFit/>
          </a:bodyPr>
          <a:lstStyle/>
          <a:p>
            <a:r>
              <a:rPr lang="en-US" dirty="0"/>
              <a:t>Guidance for pregnant and breastfeeding mothers</a:t>
            </a:r>
            <a:endParaRPr lang="en-US" dirty="0">
              <a:hlinkClick r:id="rId3"/>
            </a:endParaRPr>
          </a:p>
          <a:p>
            <a:r>
              <a:rPr lang="en-US" dirty="0">
                <a:hlinkClick r:id="rId4"/>
              </a:rPr>
              <a:t>https://www.cdc.gov/coronavirus/2019-ncov/need-extra-precautions/pregnancy-breastfeeding.html</a:t>
            </a:r>
            <a:r>
              <a:rPr lang="en-US" dirty="0">
                <a:hlinkClick r:id="rId3"/>
              </a:rPr>
              <a:t>l</a:t>
            </a:r>
            <a:endParaRPr lang="en-US" dirty="0"/>
          </a:p>
        </p:txBody>
      </p:sp>
      <p:sp>
        <p:nvSpPr>
          <p:cNvPr id="7" name="Rectangle 6"/>
          <p:cNvSpPr/>
          <p:nvPr/>
        </p:nvSpPr>
        <p:spPr>
          <a:xfrm>
            <a:off x="373486" y="3193182"/>
            <a:ext cx="11552349" cy="923330"/>
          </a:xfrm>
          <a:prstGeom prst="rect">
            <a:avLst/>
          </a:prstGeom>
        </p:spPr>
        <p:txBody>
          <a:bodyPr wrap="square">
            <a:spAutoFit/>
          </a:bodyPr>
          <a:lstStyle/>
          <a:p>
            <a:r>
              <a:rPr lang="en-US" dirty="0"/>
              <a:t>Guidance for PPE </a:t>
            </a:r>
          </a:p>
          <a:p>
            <a:r>
              <a:rPr lang="en-US" dirty="0">
                <a:hlinkClick r:id="rId5"/>
              </a:rPr>
              <a:t>https://www.cdc.gov/coronavirus/2019-ncov/hcp/ppe-strategy/index.html</a:t>
            </a:r>
            <a:endParaRPr lang="en-US" dirty="0"/>
          </a:p>
          <a:p>
            <a:endParaRPr lang="en-US" dirty="0"/>
          </a:p>
        </p:txBody>
      </p:sp>
      <p:sp>
        <p:nvSpPr>
          <p:cNvPr id="8" name="Rectangle 7"/>
          <p:cNvSpPr/>
          <p:nvPr/>
        </p:nvSpPr>
        <p:spPr>
          <a:xfrm>
            <a:off x="-112295" y="4116512"/>
            <a:ext cx="12038129" cy="646331"/>
          </a:xfrm>
          <a:prstGeom prst="rect">
            <a:avLst/>
          </a:prstGeom>
        </p:spPr>
        <p:txBody>
          <a:bodyPr wrap="square">
            <a:spAutoFit/>
          </a:bodyPr>
          <a:lstStyle/>
          <a:p>
            <a:pPr lvl="1"/>
            <a:r>
              <a:rPr lang="en-US" dirty="0"/>
              <a:t>Regarding use of homemade masks</a:t>
            </a:r>
            <a:endParaRPr lang="en-US" dirty="0">
              <a:hlinkClick r:id="rId6"/>
            </a:endParaRPr>
          </a:p>
          <a:p>
            <a:pPr lvl="1"/>
            <a:r>
              <a:rPr lang="en-US" dirty="0">
                <a:hlinkClick r:id="rId6"/>
              </a:rPr>
              <a:t>https://www.cdc.gov/coronavirus/2019-ncov/hcp/ppe-strategy/face-masks.html</a:t>
            </a:r>
            <a:endParaRPr lang="en-US" dirty="0"/>
          </a:p>
        </p:txBody>
      </p:sp>
    </p:spTree>
    <p:extLst>
      <p:ext uri="{BB962C8B-B14F-4D97-AF65-F5344CB8AC3E}">
        <p14:creationId xmlns:p14="http://schemas.microsoft.com/office/powerpoint/2010/main" val="119658148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838200" y="2755762"/>
            <a:ext cx="10478729" cy="418044"/>
          </a:xfrm>
        </p:spPr>
        <p:txBody>
          <a:bodyPr/>
          <a:lstStyle/>
          <a:p>
            <a:r>
              <a:rPr lang="en-US" dirty="0"/>
              <a:t>HAI/AR Epidemiologist</a:t>
            </a:r>
          </a:p>
        </p:txBody>
      </p:sp>
      <p:sp>
        <p:nvSpPr>
          <p:cNvPr id="3" name="Text Placeholder 2"/>
          <p:cNvSpPr>
            <a:spLocks noGrp="1"/>
          </p:cNvSpPr>
          <p:nvPr>
            <p:ph type="body" sz="quarter" idx="12"/>
          </p:nvPr>
        </p:nvSpPr>
        <p:spPr>
          <a:xfrm>
            <a:off x="838200" y="2240666"/>
            <a:ext cx="10487293" cy="978674"/>
          </a:xfrm>
        </p:spPr>
        <p:txBody>
          <a:bodyPr/>
          <a:lstStyle/>
          <a:p>
            <a:r>
              <a:rPr lang="en-US" dirty="0"/>
              <a:t>Presentation prepared by:  Dr. Maureen Tierney and Dr. Tom </a:t>
            </a:r>
            <a:r>
              <a:rPr lang="en-US" dirty="0" err="1"/>
              <a:t>Safranek</a:t>
            </a:r>
            <a:endParaRPr lang="en-US" dirty="0"/>
          </a:p>
        </p:txBody>
      </p:sp>
      <p:sp>
        <p:nvSpPr>
          <p:cNvPr id="4" name="Text Placeholder 3"/>
          <p:cNvSpPr>
            <a:spLocks noGrp="1"/>
          </p:cNvSpPr>
          <p:nvPr>
            <p:ph type="body" sz="quarter" idx="13"/>
          </p:nvPr>
        </p:nvSpPr>
        <p:spPr/>
        <p:txBody>
          <a:bodyPr/>
          <a:lstStyle/>
          <a:p>
            <a:endParaRPr lang="en-US" dirty="0"/>
          </a:p>
        </p:txBody>
      </p:sp>
      <p:sp>
        <p:nvSpPr>
          <p:cNvPr id="5" name="Text Placeholder 4"/>
          <p:cNvSpPr>
            <a:spLocks noGrp="1"/>
          </p:cNvSpPr>
          <p:nvPr>
            <p:ph type="body" sz="quarter" idx="14"/>
          </p:nvPr>
        </p:nvSpPr>
        <p:spPr>
          <a:xfrm>
            <a:off x="846764" y="3219340"/>
            <a:ext cx="10478729" cy="366284"/>
          </a:xfrm>
        </p:spPr>
        <p:txBody>
          <a:bodyPr/>
          <a:lstStyle/>
          <a:p>
            <a:r>
              <a:rPr lang="en-US" dirty="0"/>
              <a:t>Ishrat.kamal-ahmed@Nebraska.gov</a:t>
            </a:r>
          </a:p>
        </p:txBody>
      </p:sp>
      <p:sp>
        <p:nvSpPr>
          <p:cNvPr id="6" name="Text Placeholder 5"/>
          <p:cNvSpPr>
            <a:spLocks noGrp="1"/>
          </p:cNvSpPr>
          <p:nvPr>
            <p:ph type="body" sz="quarter" idx="15"/>
          </p:nvPr>
        </p:nvSpPr>
        <p:spPr>
          <a:xfrm>
            <a:off x="846764" y="3682917"/>
            <a:ext cx="10478729" cy="463841"/>
          </a:xfrm>
        </p:spPr>
        <p:txBody>
          <a:bodyPr/>
          <a:lstStyle/>
          <a:p>
            <a:r>
              <a:rPr lang="en-US"/>
              <a:t>402-471-2937</a:t>
            </a:r>
            <a:endParaRPr lang="en-US" dirty="0"/>
          </a:p>
        </p:txBody>
      </p:sp>
    </p:spTree>
    <p:extLst>
      <p:ext uri="{BB962C8B-B14F-4D97-AF65-F5344CB8AC3E}">
        <p14:creationId xmlns:p14="http://schemas.microsoft.com/office/powerpoint/2010/main" val="211710472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a:xfrm>
            <a:off x="835025" y="255905"/>
            <a:ext cx="6699885" cy="4834255"/>
          </a:xfrm>
          <a:prstGeom prst="rect">
            <a:avLst/>
          </a:prstGeom>
        </p:spPr>
      </p:pic>
      <p:sp>
        <p:nvSpPr>
          <p:cNvPr id="4" name="Text Placeholder 3"/>
          <p:cNvSpPr>
            <a:spLocks noGrp="1"/>
          </p:cNvSpPr>
          <p:nvPr>
            <p:ph type="body" idx="10"/>
          </p:nvPr>
        </p:nvSpPr>
        <p:spPr>
          <a:xfrm>
            <a:off x="5733415" y="255905"/>
            <a:ext cx="1801495" cy="121920"/>
          </a:xfrm>
          <a:prstGeom prst="rect">
            <a:avLst/>
          </a:prstGeom>
          <a:noFill/>
          <a:ln w="0" cmpd="sng">
            <a:noFill/>
            <a:prstDash val="solid"/>
          </a:ln>
        </p:spPr>
        <p:txBody>
          <a:bodyPr vert="horz" lIns="0" tIns="0" rIns="0" bIns="0" anchor="t"/>
          <a:lstStyle/>
          <a:p>
            <a:pPr marL="0" marR="0" indent="0" algn="l">
              <a:lnSpc>
                <a:spcPts val="900"/>
              </a:lnSpc>
              <a:spcAft>
                <a:spcPts val="0"/>
              </a:spcAft>
            </a:pPr>
            <a:r>
              <a:rPr lang="en-US" sz="950" b="1" spc="5">
                <a:solidFill>
                  <a:srgbClr val="000000"/>
                </a:solidFill>
                <a:latin typeface="Thorndale AMT" panose="02020603050405020304" pitchFamily="1"/>
              </a:rPr>
              <a:t>06:52 Wednesday, May 6, 2020 1 </a:t>
            </a:r>
          </a:p>
        </p:txBody>
      </p:sp>
      <p:sp>
        <p:nvSpPr>
          <p:cNvPr id="5" name="Text Placeholder 4"/>
          <p:cNvSpPr>
            <a:spLocks noGrp="1"/>
          </p:cNvSpPr>
          <p:nvPr>
            <p:ph type="body" idx="10"/>
          </p:nvPr>
        </p:nvSpPr>
        <p:spPr>
          <a:xfrm>
            <a:off x="954405" y="1593850"/>
            <a:ext cx="160655" cy="1628140"/>
          </a:xfrm>
          <a:prstGeom prst="rect">
            <a:avLst/>
          </a:prstGeom>
          <a:noFill/>
          <a:ln w="0" cmpd="sng">
            <a:noFill/>
            <a:prstDash val="solid"/>
          </a:ln>
        </p:spPr>
        <p:txBody>
          <a:bodyPr vert="vert270" lIns="0" tIns="0" rIns="27305" bIns="0" anchor="t"/>
          <a:lstStyle/>
          <a:p>
            <a:pPr marL="0" marR="0" indent="0" algn="l">
              <a:lnSpc>
                <a:spcPts val="800"/>
              </a:lnSpc>
              <a:spcAft>
                <a:spcPts val="190"/>
              </a:spcAft>
            </a:pPr>
            <a:r>
              <a:rPr lang="en-US" sz="1100" spc="-50">
                <a:solidFill>
                  <a:srgbClr val="000000"/>
                </a:solidFill>
                <a:latin typeface="Thorndale AMT" panose="02020603050405020304" pitchFamily="1"/>
              </a:rPr>
              <a:t>Confirmed COVID-19 Cases </a:t>
            </a:r>
          </a:p>
        </p:txBody>
      </p:sp>
      <p:sp>
        <p:nvSpPr>
          <p:cNvPr id="6" name="Text Placeholder 5"/>
          <p:cNvSpPr>
            <a:spLocks noGrp="1"/>
          </p:cNvSpPr>
          <p:nvPr>
            <p:ph type="body" idx="10"/>
          </p:nvPr>
        </p:nvSpPr>
        <p:spPr>
          <a:xfrm>
            <a:off x="1082040" y="655320"/>
            <a:ext cx="5605145" cy="307975"/>
          </a:xfrm>
          <a:prstGeom prst="rect">
            <a:avLst/>
          </a:prstGeom>
          <a:noFill/>
          <a:ln w="0" cmpd="sng">
            <a:noFill/>
            <a:prstDash val="solid"/>
          </a:ln>
        </p:spPr>
        <p:txBody>
          <a:bodyPr vert="horz" lIns="0" tIns="0" rIns="0" bIns="0" anchor="t"/>
          <a:lstStyle/>
          <a:p>
            <a:pPr marL="2103120" marR="0" indent="0" algn="l">
              <a:lnSpc>
                <a:spcPts val="1200"/>
              </a:lnSpc>
              <a:spcAft>
                <a:spcPts val="0"/>
              </a:spcAft>
            </a:pPr>
            <a:r>
              <a:rPr lang="en-US" sz="1150" b="1" spc="0">
                <a:solidFill>
                  <a:srgbClr val="000000"/>
                </a:solidFill>
                <a:latin typeface="Thorndale AMT" panose="02020603050405020304" pitchFamily="1"/>
              </a:rPr>
              <a:t>Laboratory Confirmed COVID-19 Cases by Laboratory Report date-—Nebraska, March-May, 2020, (N=6,472) </a:t>
            </a:r>
          </a:p>
        </p:txBody>
      </p:sp>
      <p:sp>
        <p:nvSpPr>
          <p:cNvPr id="7" name="Text Placeholder 6"/>
          <p:cNvSpPr>
            <a:spLocks noGrp="1"/>
          </p:cNvSpPr>
          <p:nvPr>
            <p:ph type="body" idx="10"/>
          </p:nvPr>
        </p:nvSpPr>
        <p:spPr>
          <a:xfrm>
            <a:off x="1186815" y="1886585"/>
            <a:ext cx="305435" cy="94615"/>
          </a:xfrm>
          <a:prstGeom prst="rect">
            <a:avLst/>
          </a:prstGeom>
          <a:noFill/>
          <a:ln w="0" cmpd="sng">
            <a:noFill/>
            <a:prstDash val="solid"/>
          </a:ln>
        </p:spPr>
        <p:txBody>
          <a:bodyPr vert="horz" lIns="0" tIns="0" rIns="0" bIns="0" anchor="t"/>
          <a:lstStyle/>
          <a:p>
            <a:pPr marL="0" marR="0" indent="0" algn="l">
              <a:lnSpc>
                <a:spcPts val="700"/>
              </a:lnSpc>
              <a:spcAft>
                <a:spcPts val="0"/>
              </a:spcAft>
            </a:pPr>
            <a:r>
              <a:rPr lang="en-US" sz="950" spc="110">
                <a:solidFill>
                  <a:srgbClr val="000000"/>
                </a:solidFill>
                <a:latin typeface="Thorndale AMT" panose="02020603050405020304" pitchFamily="1"/>
              </a:rPr>
              <a:t>400 </a:t>
            </a:r>
          </a:p>
        </p:txBody>
      </p:sp>
      <p:sp>
        <p:nvSpPr>
          <p:cNvPr id="8" name="Text Placeholder 7"/>
          <p:cNvSpPr>
            <a:spLocks noGrp="1"/>
          </p:cNvSpPr>
          <p:nvPr>
            <p:ph type="body" idx="10"/>
          </p:nvPr>
        </p:nvSpPr>
        <p:spPr>
          <a:xfrm>
            <a:off x="1186815" y="2350135"/>
            <a:ext cx="305435" cy="94615"/>
          </a:xfrm>
          <a:prstGeom prst="rect">
            <a:avLst/>
          </a:prstGeom>
          <a:noFill/>
          <a:ln w="0" cmpd="sng">
            <a:noFill/>
            <a:prstDash val="solid"/>
          </a:ln>
        </p:spPr>
        <p:txBody>
          <a:bodyPr vert="horz" lIns="0" tIns="0" rIns="0" bIns="0" anchor="t"/>
          <a:lstStyle/>
          <a:p>
            <a:pPr marL="0" marR="0" indent="0" algn="l">
              <a:lnSpc>
                <a:spcPts val="700"/>
              </a:lnSpc>
              <a:spcAft>
                <a:spcPts val="0"/>
              </a:spcAft>
            </a:pPr>
            <a:r>
              <a:rPr lang="en-US" sz="950" spc="105">
                <a:solidFill>
                  <a:srgbClr val="000000"/>
                </a:solidFill>
                <a:latin typeface="Thorndale AMT" panose="02020603050405020304" pitchFamily="1"/>
              </a:rPr>
              <a:t>300 </a:t>
            </a:r>
          </a:p>
        </p:txBody>
      </p:sp>
      <p:sp>
        <p:nvSpPr>
          <p:cNvPr id="9" name="Text Placeholder 8"/>
          <p:cNvSpPr>
            <a:spLocks noGrp="1"/>
          </p:cNvSpPr>
          <p:nvPr>
            <p:ph type="body" idx="10"/>
          </p:nvPr>
        </p:nvSpPr>
        <p:spPr>
          <a:xfrm>
            <a:off x="1189990" y="1423670"/>
            <a:ext cx="302260" cy="9398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en-US" sz="950" spc="95">
                <a:solidFill>
                  <a:srgbClr val="000000"/>
                </a:solidFill>
                <a:latin typeface="Thorndale AMT" panose="02020603050405020304" pitchFamily="1"/>
              </a:rPr>
              <a:t>500 </a:t>
            </a:r>
          </a:p>
        </p:txBody>
      </p:sp>
      <p:sp>
        <p:nvSpPr>
          <p:cNvPr id="10" name="Text Placeholder 9"/>
          <p:cNvSpPr>
            <a:spLocks noGrp="1"/>
          </p:cNvSpPr>
          <p:nvPr>
            <p:ph type="body" idx="10"/>
          </p:nvPr>
        </p:nvSpPr>
        <p:spPr>
          <a:xfrm>
            <a:off x="1189990" y="2819400"/>
            <a:ext cx="302260" cy="94615"/>
          </a:xfrm>
          <a:prstGeom prst="rect">
            <a:avLst/>
          </a:prstGeom>
          <a:noFill/>
          <a:ln w="0" cmpd="sng">
            <a:noFill/>
            <a:prstDash val="solid"/>
          </a:ln>
        </p:spPr>
        <p:txBody>
          <a:bodyPr vert="horz" lIns="0" tIns="0" rIns="0" bIns="0" anchor="t"/>
          <a:lstStyle/>
          <a:p>
            <a:pPr marL="0" marR="0" indent="0" algn="l">
              <a:lnSpc>
                <a:spcPts val="700"/>
              </a:lnSpc>
              <a:spcAft>
                <a:spcPts val="0"/>
              </a:spcAft>
            </a:pPr>
            <a:r>
              <a:rPr lang="en-US" sz="950" spc="100">
                <a:solidFill>
                  <a:srgbClr val="000000"/>
                </a:solidFill>
                <a:latin typeface="Thorndale AMT" panose="02020603050405020304" pitchFamily="1"/>
              </a:rPr>
              <a:t>200 </a:t>
            </a:r>
          </a:p>
        </p:txBody>
      </p:sp>
      <p:sp>
        <p:nvSpPr>
          <p:cNvPr id="11" name="Text Placeholder 10"/>
          <p:cNvSpPr>
            <a:spLocks noGrp="1"/>
          </p:cNvSpPr>
          <p:nvPr>
            <p:ph type="body" idx="10"/>
          </p:nvPr>
        </p:nvSpPr>
        <p:spPr>
          <a:xfrm>
            <a:off x="1195705" y="3282950"/>
            <a:ext cx="296545" cy="9398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en-US" sz="950" spc="75">
                <a:solidFill>
                  <a:srgbClr val="000000"/>
                </a:solidFill>
                <a:latin typeface="Thorndale AMT" panose="02020603050405020304" pitchFamily="1"/>
              </a:rPr>
              <a:t>100 </a:t>
            </a:r>
          </a:p>
        </p:txBody>
      </p:sp>
      <p:sp>
        <p:nvSpPr>
          <p:cNvPr id="12" name="Text Placeholder 11"/>
          <p:cNvSpPr>
            <a:spLocks noGrp="1"/>
          </p:cNvSpPr>
          <p:nvPr>
            <p:ph type="body" idx="10"/>
          </p:nvPr>
        </p:nvSpPr>
        <p:spPr>
          <a:xfrm>
            <a:off x="1332865" y="3745865"/>
            <a:ext cx="138430" cy="94615"/>
          </a:xfrm>
          <a:prstGeom prst="rect">
            <a:avLst/>
          </a:prstGeom>
          <a:noFill/>
          <a:ln w="0" cmpd="sng">
            <a:noFill/>
            <a:prstDash val="solid"/>
          </a:ln>
        </p:spPr>
        <p:txBody>
          <a:bodyPr vert="horz" lIns="0" tIns="0" rIns="0" bIns="0" anchor="t"/>
          <a:lstStyle/>
          <a:p>
            <a:pPr marL="0" marR="0" indent="0" algn="l">
              <a:lnSpc>
                <a:spcPts val="700"/>
              </a:lnSpc>
              <a:spcAft>
                <a:spcPts val="0"/>
              </a:spcAft>
            </a:pPr>
            <a:r>
              <a:rPr lang="en-US" sz="950" spc="0">
                <a:solidFill>
                  <a:srgbClr val="000000"/>
                </a:solidFill>
                <a:latin typeface="Thorndale AMT" panose="02020603050405020304" pitchFamily="1"/>
              </a:rPr>
              <a:t>0 </a:t>
            </a:r>
          </a:p>
        </p:txBody>
      </p:sp>
      <p:sp>
        <p:nvSpPr>
          <p:cNvPr id="13" name="Text Placeholder 12"/>
          <p:cNvSpPr>
            <a:spLocks noGrp="1"/>
          </p:cNvSpPr>
          <p:nvPr>
            <p:ph type="body" idx="10"/>
          </p:nvPr>
        </p:nvSpPr>
        <p:spPr>
          <a:xfrm>
            <a:off x="1652270" y="3450590"/>
            <a:ext cx="2105660" cy="295275"/>
          </a:xfrm>
          <a:prstGeom prst="rect">
            <a:avLst/>
          </a:prstGeom>
          <a:noFill/>
          <a:ln w="0" cmpd="sng">
            <a:noFill/>
            <a:prstDash val="solid"/>
          </a:ln>
        </p:spPr>
        <p:txBody>
          <a:bodyPr vert="horz" lIns="0" tIns="0" rIns="0" bIns="0" anchor="t"/>
          <a:lstStyle/>
          <a:p>
            <a:pPr marL="0" marR="0" indent="0" algn="r">
              <a:lnSpc>
                <a:spcPts val="600"/>
              </a:lnSpc>
              <a:spcAft>
                <a:spcPts val="0"/>
              </a:spcAft>
            </a:pPr>
            <a:r>
              <a:rPr lang="en-US" sz="750" spc="-25">
                <a:solidFill>
                  <a:srgbClr val="000000"/>
                </a:solidFill>
                <a:latin typeface="Thorndale AMT" panose="02020603050405020304" pitchFamily="1"/>
              </a:rPr>
              <a:t>49 </a:t>
            </a:r>
          </a:p>
          <a:p>
            <a:pPr marL="0" marR="0" indent="0" algn="l">
              <a:lnSpc>
                <a:spcPts val="1700"/>
              </a:lnSpc>
              <a:spcBef>
                <a:spcPts val="0"/>
              </a:spcBef>
              <a:spcAft>
                <a:spcPts val="0"/>
              </a:spcAft>
            </a:pPr>
            <a:r>
              <a:rPr lang="en-US" sz="750" spc="20">
                <a:solidFill>
                  <a:srgbClr val="000000"/>
                </a:solidFill>
                <a:latin typeface="Thorndale AMT" panose="02020603050405020304" pitchFamily="1"/>
              </a:rPr>
              <a:t>1 2 1 5 3 3 1 1 3 2 8 4 </a:t>
            </a:r>
            <a:r>
              <a:rPr lang="en-US" sz="750" spc="20" baseline="30000">
                <a:solidFill>
                  <a:srgbClr val="000000"/>
                </a:solidFill>
                <a:latin typeface="Thorndale AMT" panose="02020603050405020304" pitchFamily="1"/>
              </a:rPr>
              <a:t>6</a:t>
            </a:r>
            <a:r>
              <a:rPr lang="en-US" sz="750" spc="20" baseline="-25000">
                <a:solidFill>
                  <a:srgbClr val="000000"/>
                </a:solidFill>
                <a:latin typeface="Thorndale AMT" panose="02020603050405020304" pitchFamily="1"/>
              </a:rPr>
              <a:t> 3</a:t>
            </a:r>
            <a:r>
              <a:rPr lang="en-US" sz="750" spc="20">
                <a:solidFill>
                  <a:srgbClr val="000000"/>
                </a:solidFill>
                <a:latin typeface="Thorndale AMT" panose="02020603050405020304" pitchFamily="1"/>
              </a:rPr>
              <a:t> 6 8 7 3 122020182235 </a:t>
            </a:r>
          </a:p>
        </p:txBody>
      </p:sp>
      <p:sp>
        <p:nvSpPr>
          <p:cNvPr id="14" name="Text Placeholder 13"/>
          <p:cNvSpPr>
            <a:spLocks noGrp="1"/>
          </p:cNvSpPr>
          <p:nvPr>
            <p:ph type="body" idx="10"/>
          </p:nvPr>
        </p:nvSpPr>
        <p:spPr>
          <a:xfrm>
            <a:off x="2045335" y="4843145"/>
            <a:ext cx="4102735" cy="133985"/>
          </a:xfrm>
          <a:prstGeom prst="rect">
            <a:avLst/>
          </a:prstGeom>
          <a:noFill/>
          <a:ln w="0" cmpd="sng">
            <a:noFill/>
            <a:prstDash val="solid"/>
          </a:ln>
        </p:spPr>
        <p:txBody>
          <a:bodyPr vert="horz" lIns="0" tIns="0" rIns="0" bIns="0" anchor="t"/>
          <a:lstStyle/>
          <a:p>
            <a:pPr marL="0" marR="0" indent="0" algn="l">
              <a:lnSpc>
                <a:spcPts val="1000"/>
              </a:lnSpc>
              <a:spcAft>
                <a:spcPts val="0"/>
              </a:spcAft>
            </a:pPr>
            <a:r>
              <a:rPr lang="en-US" sz="1100" spc="-10">
                <a:solidFill>
                  <a:srgbClr val="000000"/>
                </a:solidFill>
                <a:latin typeface="Thorndale AMT" panose="02020603050405020304" pitchFamily="1"/>
              </a:rPr>
              <a:t>Data Source: Nebraska Electronic Disease Surveillance System (NEDSS) </a:t>
            </a:r>
          </a:p>
        </p:txBody>
      </p:sp>
      <p:sp>
        <p:nvSpPr>
          <p:cNvPr id="15" name="Text Placeholder 14"/>
          <p:cNvSpPr>
            <a:spLocks noGrp="1"/>
          </p:cNvSpPr>
          <p:nvPr>
            <p:ph type="body" idx="10"/>
          </p:nvPr>
        </p:nvSpPr>
        <p:spPr>
          <a:xfrm>
            <a:off x="3435350" y="4404360"/>
            <a:ext cx="1334770" cy="133985"/>
          </a:xfrm>
          <a:prstGeom prst="rect">
            <a:avLst/>
          </a:prstGeom>
          <a:noFill/>
          <a:ln w="0" cmpd="sng">
            <a:noFill/>
            <a:prstDash val="solid"/>
          </a:ln>
        </p:spPr>
        <p:txBody>
          <a:bodyPr vert="horz" lIns="0" tIns="0" rIns="0" bIns="0" anchor="t"/>
          <a:lstStyle/>
          <a:p>
            <a:pPr marL="0" marR="0" indent="0" algn="l">
              <a:lnSpc>
                <a:spcPts val="1000"/>
              </a:lnSpc>
              <a:spcAft>
                <a:spcPts val="0"/>
              </a:spcAft>
            </a:pPr>
            <a:r>
              <a:rPr lang="en-US" sz="1100" spc="-25">
                <a:solidFill>
                  <a:srgbClr val="000000"/>
                </a:solidFill>
                <a:latin typeface="Thorndale AMT" panose="02020603050405020304" pitchFamily="1"/>
              </a:rPr>
              <a:t>Laboratory Report Date </a:t>
            </a:r>
          </a:p>
        </p:txBody>
      </p:sp>
      <p:sp>
        <p:nvSpPr>
          <p:cNvPr id="16" name="Text Placeholder 15"/>
          <p:cNvSpPr>
            <a:spLocks noGrp="1"/>
          </p:cNvSpPr>
          <p:nvPr>
            <p:ph type="body" idx="10"/>
          </p:nvPr>
        </p:nvSpPr>
        <p:spPr>
          <a:xfrm>
            <a:off x="3757930" y="3572510"/>
            <a:ext cx="88900" cy="69850"/>
          </a:xfrm>
          <a:prstGeom prst="rect">
            <a:avLst/>
          </a:prstGeom>
          <a:noFill/>
          <a:ln w="0" cmpd="sng">
            <a:noFill/>
            <a:prstDash val="solid"/>
          </a:ln>
        </p:spPr>
        <p:txBody>
          <a:bodyPr vert="horz" lIns="0" tIns="0" rIns="0" bIns="0" anchor="t"/>
          <a:lstStyle/>
          <a:p>
            <a:pPr marL="0" marR="0" indent="0" algn="ctr">
              <a:lnSpc>
                <a:spcPts val="500"/>
              </a:lnSpc>
              <a:spcAft>
                <a:spcPts val="0"/>
              </a:spcAft>
            </a:pPr>
            <a:r>
              <a:rPr lang="en-US" sz="750" spc="-195">
                <a:solidFill>
                  <a:srgbClr val="000000"/>
                </a:solidFill>
                <a:latin typeface="Thorndale AMT" panose="02020603050405020304" pitchFamily="1"/>
              </a:rPr>
              <a:t>24 </a:t>
            </a:r>
          </a:p>
        </p:txBody>
      </p:sp>
      <p:sp>
        <p:nvSpPr>
          <p:cNvPr id="17" name="Text Placeholder 16"/>
          <p:cNvSpPr>
            <a:spLocks noGrp="1"/>
          </p:cNvSpPr>
          <p:nvPr>
            <p:ph type="body" idx="10"/>
          </p:nvPr>
        </p:nvSpPr>
        <p:spPr>
          <a:xfrm>
            <a:off x="3840480" y="3502025"/>
            <a:ext cx="173990" cy="70485"/>
          </a:xfrm>
          <a:prstGeom prst="rect">
            <a:avLst/>
          </a:prstGeom>
          <a:noFill/>
          <a:ln w="0" cmpd="sng">
            <a:noFill/>
            <a:prstDash val="solid"/>
          </a:ln>
        </p:spPr>
        <p:txBody>
          <a:bodyPr vert="horz" lIns="0" tIns="0" rIns="0" bIns="0" anchor="t"/>
          <a:lstStyle/>
          <a:p>
            <a:pPr marL="0" marR="0" indent="0" algn="ctr">
              <a:lnSpc>
                <a:spcPts val="600"/>
              </a:lnSpc>
              <a:spcAft>
                <a:spcPts val="0"/>
              </a:spcAft>
            </a:pPr>
            <a:r>
              <a:rPr lang="en-US" sz="750" spc="-135">
                <a:solidFill>
                  <a:srgbClr val="000000"/>
                </a:solidFill>
                <a:latin typeface="Thorndale AMT" panose="02020603050405020304" pitchFamily="1"/>
              </a:rPr>
              <a:t>3937 </a:t>
            </a:r>
          </a:p>
        </p:txBody>
      </p:sp>
      <p:sp>
        <p:nvSpPr>
          <p:cNvPr id="18" name="Text Placeholder 17"/>
          <p:cNvSpPr>
            <a:spLocks noGrp="1"/>
          </p:cNvSpPr>
          <p:nvPr>
            <p:ph type="body" idx="10"/>
          </p:nvPr>
        </p:nvSpPr>
        <p:spPr>
          <a:xfrm>
            <a:off x="3911600" y="4636135"/>
            <a:ext cx="518795" cy="94615"/>
          </a:xfrm>
          <a:prstGeom prst="rect">
            <a:avLst/>
          </a:prstGeom>
          <a:noFill/>
          <a:ln w="0" cmpd="sng">
            <a:noFill/>
            <a:prstDash val="solid"/>
          </a:ln>
        </p:spPr>
        <p:txBody>
          <a:bodyPr vert="horz" lIns="0" tIns="0" rIns="0" bIns="0" anchor="t"/>
          <a:lstStyle/>
          <a:p>
            <a:pPr marL="0" marR="0" indent="0" algn="l">
              <a:lnSpc>
                <a:spcPts val="700"/>
              </a:lnSpc>
              <a:spcAft>
                <a:spcPts val="0"/>
              </a:spcAft>
            </a:pPr>
            <a:r>
              <a:rPr lang="en-US" sz="950" spc="50">
                <a:solidFill>
                  <a:srgbClr val="000000"/>
                </a:solidFill>
                <a:latin typeface="Thorndale AMT" panose="02020603050405020304" pitchFamily="1"/>
              </a:rPr>
              <a:t>Positive </a:t>
            </a:r>
          </a:p>
        </p:txBody>
      </p:sp>
      <p:sp>
        <p:nvSpPr>
          <p:cNvPr id="19" name="Text Placeholder 18"/>
          <p:cNvSpPr>
            <a:spLocks noGrp="1"/>
          </p:cNvSpPr>
          <p:nvPr>
            <p:ph type="body" idx="10"/>
          </p:nvPr>
        </p:nvSpPr>
        <p:spPr>
          <a:xfrm>
            <a:off x="4014470" y="3413760"/>
            <a:ext cx="340995" cy="158750"/>
          </a:xfrm>
          <a:prstGeom prst="rect">
            <a:avLst/>
          </a:prstGeom>
          <a:noFill/>
          <a:ln w="0" cmpd="sng">
            <a:noFill/>
            <a:prstDash val="solid"/>
          </a:ln>
        </p:spPr>
        <p:txBody>
          <a:bodyPr vert="horz" lIns="0" tIns="0" rIns="0" bIns="0" anchor="t"/>
          <a:lstStyle/>
          <a:p>
            <a:pPr marL="0" marR="0" indent="0" algn="l">
              <a:lnSpc>
                <a:spcPts val="1200"/>
              </a:lnSpc>
              <a:spcAft>
                <a:spcPts val="0"/>
              </a:spcAft>
            </a:pPr>
            <a:r>
              <a:rPr lang="en-US" sz="750" spc="-105">
                <a:solidFill>
                  <a:srgbClr val="000000"/>
                </a:solidFill>
                <a:latin typeface="Thorndale AMT" panose="02020603050405020304" pitchFamily="1"/>
              </a:rPr>
              <a:t>58 394655 </a:t>
            </a:r>
          </a:p>
        </p:txBody>
      </p:sp>
      <p:sp>
        <p:nvSpPr>
          <p:cNvPr id="20" name="Text Placeholder 19"/>
          <p:cNvSpPr>
            <a:spLocks noGrp="1"/>
          </p:cNvSpPr>
          <p:nvPr>
            <p:ph type="body" idx="10"/>
          </p:nvPr>
        </p:nvSpPr>
        <p:spPr>
          <a:xfrm>
            <a:off x="4355465" y="3359150"/>
            <a:ext cx="230505" cy="146050"/>
          </a:xfrm>
          <a:prstGeom prst="rect">
            <a:avLst/>
          </a:prstGeom>
          <a:noFill/>
          <a:ln w="0" cmpd="sng">
            <a:noFill/>
            <a:prstDash val="solid"/>
          </a:ln>
        </p:spPr>
        <p:txBody>
          <a:bodyPr vert="horz" lIns="0" tIns="0" rIns="0" bIns="0" anchor="t"/>
          <a:lstStyle/>
          <a:p>
            <a:pPr marL="0" marR="0" indent="0" algn="l">
              <a:lnSpc>
                <a:spcPts val="600"/>
              </a:lnSpc>
              <a:spcAft>
                <a:spcPts val="0"/>
              </a:spcAft>
            </a:pPr>
            <a:r>
              <a:rPr lang="en-US" sz="750" spc="75">
                <a:solidFill>
                  <a:srgbClr val="000000"/>
                </a:solidFill>
                <a:latin typeface="Thorndale AMT" panose="02020603050405020304" pitchFamily="1"/>
              </a:rPr>
              <a:t>69 </a:t>
            </a:r>
          </a:p>
          <a:p>
            <a:pPr marL="0" marR="0" indent="0" algn="l">
              <a:lnSpc>
                <a:spcPts val="600"/>
              </a:lnSpc>
              <a:spcBef>
                <a:spcPts val="0"/>
              </a:spcBef>
              <a:spcAft>
                <a:spcPts val="0"/>
              </a:spcAft>
            </a:pPr>
            <a:r>
              <a:rPr lang="en-US" sz="750" spc="180">
                <a:solidFill>
                  <a:srgbClr val="000000"/>
                </a:solidFill>
                <a:latin typeface="Thorndale AMT" panose="02020603050405020304" pitchFamily="1"/>
              </a:rPr>
              <a:t>53 </a:t>
            </a:r>
          </a:p>
        </p:txBody>
      </p:sp>
      <p:sp>
        <p:nvSpPr>
          <p:cNvPr id="21" name="Text Placeholder 20"/>
          <p:cNvSpPr>
            <a:spLocks noGrp="1"/>
          </p:cNvSpPr>
          <p:nvPr>
            <p:ph type="body" idx="10"/>
          </p:nvPr>
        </p:nvSpPr>
        <p:spPr>
          <a:xfrm>
            <a:off x="4460240" y="3255010"/>
            <a:ext cx="211455" cy="73660"/>
          </a:xfrm>
          <a:prstGeom prst="rect">
            <a:avLst/>
          </a:prstGeom>
          <a:noFill/>
          <a:ln w="0" cmpd="sng">
            <a:noFill/>
            <a:prstDash val="solid"/>
          </a:ln>
        </p:spPr>
        <p:txBody>
          <a:bodyPr vert="horz" lIns="0" tIns="0" rIns="0" bIns="0" anchor="t"/>
          <a:lstStyle/>
          <a:p>
            <a:pPr marL="0" marR="0" indent="0" algn="l">
              <a:lnSpc>
                <a:spcPts val="600"/>
              </a:lnSpc>
              <a:spcAft>
                <a:spcPts val="0"/>
              </a:spcAft>
            </a:pPr>
            <a:r>
              <a:rPr lang="en-US" sz="750" spc="125">
                <a:solidFill>
                  <a:srgbClr val="000000"/>
                </a:solidFill>
                <a:latin typeface="Thorndale AMT" panose="02020603050405020304" pitchFamily="1"/>
              </a:rPr>
              <a:t>92 </a:t>
            </a:r>
          </a:p>
        </p:txBody>
      </p:sp>
      <p:sp>
        <p:nvSpPr>
          <p:cNvPr id="22" name="Text Placeholder 21"/>
          <p:cNvSpPr>
            <a:spLocks noGrp="1"/>
          </p:cNvSpPr>
          <p:nvPr>
            <p:ph type="body" idx="10"/>
          </p:nvPr>
        </p:nvSpPr>
        <p:spPr>
          <a:xfrm>
            <a:off x="4585970" y="3368040"/>
            <a:ext cx="344805" cy="173990"/>
          </a:xfrm>
          <a:prstGeom prst="rect">
            <a:avLst/>
          </a:prstGeom>
          <a:noFill/>
          <a:ln w="0" cmpd="sng">
            <a:noFill/>
            <a:prstDash val="solid"/>
          </a:ln>
        </p:spPr>
        <p:txBody>
          <a:bodyPr vert="horz" lIns="0" tIns="6985" rIns="0" bIns="0" anchor="t"/>
          <a:lstStyle/>
          <a:p>
            <a:pPr marL="0" marR="0" indent="0" algn="l">
              <a:lnSpc>
                <a:spcPts val="600"/>
              </a:lnSpc>
              <a:spcAft>
                <a:spcPts val="0"/>
              </a:spcAft>
            </a:pPr>
            <a:r>
              <a:rPr lang="en-US" sz="750" spc="0">
                <a:solidFill>
                  <a:srgbClr val="000000"/>
                </a:solidFill>
                <a:latin typeface="Thorndale AMT" panose="02020603050405020304" pitchFamily="1"/>
              </a:rPr>
              <a:t>68 </a:t>
            </a:r>
            <a:r>
              <a:rPr lang="en-US" sz="750" spc="0" baseline="30000">
                <a:solidFill>
                  <a:srgbClr val="000000"/>
                </a:solidFill>
                <a:latin typeface="Thorndale AMT" panose="02020603050405020304" pitchFamily="1"/>
              </a:rPr>
              <a:t>55</a:t>
            </a:r>
            <a:r>
              <a:rPr lang="en-US" sz="750" spc="0">
                <a:solidFill>
                  <a:srgbClr val="000000"/>
                </a:solidFill>
                <a:latin typeface="Thorndale AMT" panose="02020603050405020304" pitchFamily="1"/>
              </a:rPr>
              <a:t>46 </a:t>
            </a:r>
          </a:p>
        </p:txBody>
      </p:sp>
      <p:sp>
        <p:nvSpPr>
          <p:cNvPr id="23" name="Text Placeholder 22"/>
          <p:cNvSpPr>
            <a:spLocks noGrp="1"/>
          </p:cNvSpPr>
          <p:nvPr>
            <p:ph type="body" idx="10"/>
          </p:nvPr>
        </p:nvSpPr>
        <p:spPr>
          <a:xfrm>
            <a:off x="4801870" y="3237230"/>
            <a:ext cx="213995" cy="73025"/>
          </a:xfrm>
          <a:prstGeom prst="rect">
            <a:avLst/>
          </a:prstGeom>
          <a:noFill/>
          <a:ln w="0" cmpd="sng">
            <a:noFill/>
            <a:prstDash val="solid"/>
          </a:ln>
        </p:spPr>
        <p:txBody>
          <a:bodyPr vert="horz" lIns="0" tIns="0" rIns="0" bIns="0" anchor="t"/>
          <a:lstStyle/>
          <a:p>
            <a:pPr marL="0" marR="0" indent="0" algn="l">
              <a:lnSpc>
                <a:spcPts val="600"/>
              </a:lnSpc>
              <a:spcAft>
                <a:spcPts val="0"/>
              </a:spcAft>
            </a:pPr>
            <a:r>
              <a:rPr lang="en-US" sz="750" spc="130">
                <a:solidFill>
                  <a:srgbClr val="000000"/>
                </a:solidFill>
                <a:latin typeface="Thorndale AMT" panose="02020603050405020304" pitchFamily="1"/>
              </a:rPr>
              <a:t>96 </a:t>
            </a:r>
          </a:p>
        </p:txBody>
      </p:sp>
      <p:sp>
        <p:nvSpPr>
          <p:cNvPr id="24" name="Text Placeholder 23"/>
          <p:cNvSpPr>
            <a:spLocks noGrp="1"/>
          </p:cNvSpPr>
          <p:nvPr>
            <p:ph type="body" idx="10"/>
          </p:nvPr>
        </p:nvSpPr>
        <p:spPr>
          <a:xfrm>
            <a:off x="4930775" y="3376930"/>
            <a:ext cx="167640" cy="73660"/>
          </a:xfrm>
          <a:prstGeom prst="rect">
            <a:avLst/>
          </a:prstGeom>
          <a:noFill/>
          <a:ln w="0" cmpd="sng">
            <a:noFill/>
            <a:prstDash val="solid"/>
          </a:ln>
        </p:spPr>
        <p:txBody>
          <a:bodyPr vert="horz" lIns="0" tIns="0" rIns="0" bIns="0" anchor="t"/>
          <a:lstStyle/>
          <a:p>
            <a:pPr marL="0" marR="0" indent="0" algn="l">
              <a:lnSpc>
                <a:spcPts val="600"/>
              </a:lnSpc>
              <a:spcAft>
                <a:spcPts val="0"/>
              </a:spcAft>
            </a:pPr>
            <a:r>
              <a:rPr lang="en-US" sz="750" spc="5">
                <a:solidFill>
                  <a:srgbClr val="000000"/>
                </a:solidFill>
                <a:latin typeface="Thorndale AMT" panose="02020603050405020304" pitchFamily="1"/>
              </a:rPr>
              <a:t>65 </a:t>
            </a:r>
          </a:p>
        </p:txBody>
      </p:sp>
      <p:sp>
        <p:nvSpPr>
          <p:cNvPr id="25" name="Text Placeholder 24"/>
          <p:cNvSpPr>
            <a:spLocks noGrp="1"/>
          </p:cNvSpPr>
          <p:nvPr>
            <p:ph type="body" idx="10"/>
          </p:nvPr>
        </p:nvSpPr>
        <p:spPr>
          <a:xfrm>
            <a:off x="4954270" y="3023870"/>
            <a:ext cx="207645" cy="69850"/>
          </a:xfrm>
          <a:prstGeom prst="rect">
            <a:avLst/>
          </a:prstGeom>
          <a:noFill/>
          <a:ln w="0" cmpd="sng">
            <a:noFill/>
            <a:prstDash val="solid"/>
          </a:ln>
        </p:spPr>
        <p:txBody>
          <a:bodyPr vert="horz" lIns="0" tIns="0" rIns="0" bIns="0" anchor="t"/>
          <a:lstStyle/>
          <a:p>
            <a:pPr marL="0" marR="0" indent="0" algn="l">
              <a:lnSpc>
                <a:spcPts val="500"/>
              </a:lnSpc>
              <a:spcAft>
                <a:spcPts val="0"/>
              </a:spcAft>
            </a:pPr>
            <a:r>
              <a:rPr lang="en-US" sz="750" spc="100">
                <a:solidFill>
                  <a:srgbClr val="000000"/>
                </a:solidFill>
                <a:latin typeface="Thorndale AMT" panose="02020603050405020304" pitchFamily="1"/>
              </a:rPr>
              <a:t>14 </a:t>
            </a:r>
          </a:p>
        </p:txBody>
      </p:sp>
      <p:sp>
        <p:nvSpPr>
          <p:cNvPr id="26" name="Text Placeholder 25"/>
          <p:cNvSpPr>
            <a:spLocks noGrp="1"/>
          </p:cNvSpPr>
          <p:nvPr>
            <p:ph type="body" idx="10"/>
          </p:nvPr>
        </p:nvSpPr>
        <p:spPr>
          <a:xfrm>
            <a:off x="5039360" y="2807335"/>
            <a:ext cx="333375" cy="88265"/>
          </a:xfrm>
          <a:prstGeom prst="rect">
            <a:avLst/>
          </a:prstGeom>
          <a:noFill/>
          <a:ln w="0" cmpd="sng">
            <a:noFill/>
            <a:prstDash val="solid"/>
          </a:ln>
        </p:spPr>
        <p:txBody>
          <a:bodyPr vert="horz" lIns="0" tIns="0" rIns="0" bIns="0" anchor="t"/>
          <a:lstStyle/>
          <a:p>
            <a:pPr marL="0" marR="0" indent="0" algn="l">
              <a:lnSpc>
                <a:spcPts val="600"/>
              </a:lnSpc>
              <a:spcAft>
                <a:spcPts val="0"/>
              </a:spcAft>
            </a:pPr>
            <a:r>
              <a:rPr lang="en-US" sz="750" spc="-30" baseline="30000">
                <a:solidFill>
                  <a:srgbClr val="000000"/>
                </a:solidFill>
                <a:latin typeface="Thorndale AMT" panose="02020603050405020304" pitchFamily="1"/>
              </a:rPr>
              <a:t>1</a:t>
            </a:r>
            <a:r>
              <a:rPr lang="en-US" sz="750" spc="-30">
                <a:solidFill>
                  <a:srgbClr val="000000"/>
                </a:solidFill>
                <a:latin typeface="Thorndale AMT" panose="02020603050405020304" pitchFamily="1"/>
              </a:rPr>
              <a:t>89185 </a:t>
            </a:r>
          </a:p>
        </p:txBody>
      </p:sp>
      <p:sp>
        <p:nvSpPr>
          <p:cNvPr id="27" name="Text Placeholder 26"/>
          <p:cNvSpPr>
            <a:spLocks noGrp="1"/>
          </p:cNvSpPr>
          <p:nvPr>
            <p:ph type="body" idx="10"/>
          </p:nvPr>
        </p:nvSpPr>
        <p:spPr>
          <a:xfrm>
            <a:off x="5210175" y="3181985"/>
            <a:ext cx="247650" cy="73025"/>
          </a:xfrm>
          <a:prstGeom prst="rect">
            <a:avLst/>
          </a:prstGeom>
          <a:noFill/>
          <a:ln w="0" cmpd="sng">
            <a:noFill/>
            <a:prstDash val="solid"/>
          </a:ln>
        </p:spPr>
        <p:txBody>
          <a:bodyPr vert="horz" lIns="0" tIns="0" rIns="0" bIns="0" anchor="t"/>
          <a:lstStyle/>
          <a:p>
            <a:pPr marL="0" marR="0" indent="0" algn="l">
              <a:lnSpc>
                <a:spcPts val="500"/>
              </a:lnSpc>
              <a:spcAft>
                <a:spcPts val="0"/>
              </a:spcAft>
            </a:pPr>
            <a:r>
              <a:rPr lang="en-US" sz="750" spc="55">
                <a:solidFill>
                  <a:srgbClr val="000000"/>
                </a:solidFill>
                <a:latin typeface="Thorndale AMT" panose="02020603050405020304" pitchFamily="1"/>
              </a:rPr>
              <a:t>107 </a:t>
            </a:r>
          </a:p>
        </p:txBody>
      </p:sp>
      <p:sp>
        <p:nvSpPr>
          <p:cNvPr id="28" name="Text Placeholder 27"/>
          <p:cNvSpPr>
            <a:spLocks noGrp="1"/>
          </p:cNvSpPr>
          <p:nvPr>
            <p:ph type="body" idx="10"/>
          </p:nvPr>
        </p:nvSpPr>
        <p:spPr>
          <a:xfrm>
            <a:off x="5310505" y="3420110"/>
            <a:ext cx="211455" cy="73025"/>
          </a:xfrm>
          <a:prstGeom prst="rect">
            <a:avLst/>
          </a:prstGeom>
          <a:noFill/>
          <a:ln w="0" cmpd="sng">
            <a:noFill/>
            <a:prstDash val="solid"/>
          </a:ln>
        </p:spPr>
        <p:txBody>
          <a:bodyPr vert="horz" lIns="0" tIns="0" rIns="0" bIns="0" anchor="t"/>
          <a:lstStyle/>
          <a:p>
            <a:pPr marL="0" marR="0" indent="0" algn="l">
              <a:lnSpc>
                <a:spcPts val="600"/>
              </a:lnSpc>
              <a:spcAft>
                <a:spcPts val="0"/>
              </a:spcAft>
            </a:pPr>
            <a:r>
              <a:rPr lang="en-US" sz="750" spc="120">
                <a:solidFill>
                  <a:srgbClr val="000000"/>
                </a:solidFill>
                <a:latin typeface="Thorndale AMT" panose="02020603050405020304" pitchFamily="1"/>
              </a:rPr>
              <a:t>56 </a:t>
            </a:r>
          </a:p>
        </p:txBody>
      </p:sp>
      <p:sp>
        <p:nvSpPr>
          <p:cNvPr id="29" name="Text Placeholder 28"/>
          <p:cNvSpPr>
            <a:spLocks noGrp="1"/>
          </p:cNvSpPr>
          <p:nvPr>
            <p:ph type="body" idx="10"/>
          </p:nvPr>
        </p:nvSpPr>
        <p:spPr>
          <a:xfrm>
            <a:off x="5374640" y="1901825"/>
            <a:ext cx="257175" cy="73025"/>
          </a:xfrm>
          <a:prstGeom prst="rect">
            <a:avLst/>
          </a:prstGeom>
          <a:noFill/>
          <a:ln w="0" cmpd="sng">
            <a:noFill/>
            <a:prstDash val="solid"/>
          </a:ln>
        </p:spPr>
        <p:txBody>
          <a:bodyPr vert="horz" lIns="0" tIns="0" rIns="0" bIns="0" anchor="t"/>
          <a:lstStyle/>
          <a:p>
            <a:pPr marL="0" marR="0" indent="0" algn="l">
              <a:lnSpc>
                <a:spcPts val="500"/>
              </a:lnSpc>
              <a:spcAft>
                <a:spcPts val="0"/>
              </a:spcAft>
            </a:pPr>
            <a:r>
              <a:rPr lang="en-US" sz="750" spc="90">
                <a:solidFill>
                  <a:srgbClr val="000000"/>
                </a:solidFill>
                <a:latin typeface="Thorndale AMT" panose="02020603050405020304" pitchFamily="1"/>
              </a:rPr>
              <a:t>384 </a:t>
            </a:r>
          </a:p>
        </p:txBody>
      </p:sp>
      <p:sp>
        <p:nvSpPr>
          <p:cNvPr id="30" name="Text Placeholder 29"/>
          <p:cNvSpPr>
            <a:spLocks noGrp="1"/>
          </p:cNvSpPr>
          <p:nvPr>
            <p:ph type="body" idx="10"/>
          </p:nvPr>
        </p:nvSpPr>
        <p:spPr>
          <a:xfrm>
            <a:off x="5460365" y="2170430"/>
            <a:ext cx="509270" cy="158115"/>
          </a:xfrm>
          <a:prstGeom prst="rect">
            <a:avLst/>
          </a:prstGeom>
          <a:noFill/>
          <a:ln w="0" cmpd="sng">
            <a:noFill/>
            <a:prstDash val="solid"/>
          </a:ln>
        </p:spPr>
        <p:txBody>
          <a:bodyPr vert="horz" lIns="0" tIns="0" rIns="0" bIns="0" anchor="t"/>
          <a:lstStyle/>
          <a:p>
            <a:pPr marL="0" marR="0" indent="0" algn="l">
              <a:lnSpc>
                <a:spcPts val="1200"/>
              </a:lnSpc>
              <a:spcAft>
                <a:spcPts val="0"/>
              </a:spcAft>
            </a:pPr>
            <a:r>
              <a:rPr lang="en-US" sz="750" spc="-80" baseline="30000">
                <a:solidFill>
                  <a:srgbClr val="000000"/>
                </a:solidFill>
                <a:latin typeface="Thorndale AMT" panose="02020603050405020304" pitchFamily="1"/>
              </a:rPr>
              <a:t>325</a:t>
            </a:r>
            <a:r>
              <a:rPr lang="en-US" sz="750" spc="-80">
                <a:solidFill>
                  <a:srgbClr val="000000"/>
                </a:solidFill>
                <a:latin typeface="Thorndale AMT" panose="02020603050405020304" pitchFamily="1"/>
              </a:rPr>
              <a:t>321</a:t>
            </a:r>
            <a:r>
              <a:rPr lang="en-US" sz="750" spc="-80" baseline="-25000">
                <a:solidFill>
                  <a:srgbClr val="000000"/>
                </a:solidFill>
                <a:latin typeface="Thorndale AMT" panose="02020603050405020304" pitchFamily="1"/>
              </a:rPr>
              <a:t>307</a:t>
            </a:r>
            <a:r>
              <a:rPr lang="en-US" sz="750" spc="-80" baseline="30000">
                <a:solidFill>
                  <a:srgbClr val="000000"/>
                </a:solidFill>
                <a:latin typeface="Thorndale AMT" panose="02020603050405020304" pitchFamily="1"/>
              </a:rPr>
              <a:t>325</a:t>
            </a:r>
            <a:r>
              <a:rPr lang="en-US" sz="100" spc="-80">
                <a:solidFill>
                  <a:srgbClr val="000000"/>
                </a:solidFill>
                <a:latin typeface="Thorndale AMT" panose="02020603050405020304" pitchFamily="1"/>
              </a:rPr>
              <a:t> </a:t>
            </a:r>
          </a:p>
        </p:txBody>
      </p:sp>
      <p:sp>
        <p:nvSpPr>
          <p:cNvPr id="31" name="Text Placeholder 30"/>
          <p:cNvSpPr>
            <a:spLocks noGrp="1"/>
          </p:cNvSpPr>
          <p:nvPr>
            <p:ph type="body" idx="10"/>
          </p:nvPr>
        </p:nvSpPr>
        <p:spPr>
          <a:xfrm>
            <a:off x="5828030" y="3620770"/>
            <a:ext cx="200660" cy="73660"/>
          </a:xfrm>
          <a:prstGeom prst="rect">
            <a:avLst/>
          </a:prstGeom>
          <a:noFill/>
          <a:ln w="0" cmpd="sng">
            <a:noFill/>
            <a:prstDash val="solid"/>
          </a:ln>
        </p:spPr>
        <p:txBody>
          <a:bodyPr vert="horz" lIns="0" tIns="0" rIns="0" bIns="0" anchor="t"/>
          <a:lstStyle/>
          <a:p>
            <a:pPr marL="0" marR="0" indent="0" algn="l">
              <a:lnSpc>
                <a:spcPts val="600"/>
              </a:lnSpc>
              <a:spcAft>
                <a:spcPts val="0"/>
              </a:spcAft>
            </a:pPr>
            <a:r>
              <a:rPr lang="en-US" sz="750" spc="80">
                <a:solidFill>
                  <a:srgbClr val="000000"/>
                </a:solidFill>
                <a:latin typeface="Thorndale AMT" panose="02020603050405020304" pitchFamily="1"/>
              </a:rPr>
              <a:t>13 </a:t>
            </a:r>
          </a:p>
        </p:txBody>
      </p:sp>
      <p:sp>
        <p:nvSpPr>
          <p:cNvPr id="32" name="Text Placeholder 31"/>
          <p:cNvSpPr>
            <a:spLocks noGrp="1"/>
          </p:cNvSpPr>
          <p:nvPr>
            <p:ph type="body" idx="10"/>
          </p:nvPr>
        </p:nvSpPr>
        <p:spPr>
          <a:xfrm>
            <a:off x="5887085" y="1676400"/>
            <a:ext cx="253365" cy="73025"/>
          </a:xfrm>
          <a:prstGeom prst="rect">
            <a:avLst/>
          </a:prstGeom>
          <a:noFill/>
          <a:ln w="0" cmpd="sng">
            <a:noFill/>
            <a:prstDash val="solid"/>
          </a:ln>
        </p:spPr>
        <p:txBody>
          <a:bodyPr vert="horz" lIns="0" tIns="0" rIns="0" bIns="0" anchor="t"/>
          <a:lstStyle/>
          <a:p>
            <a:pPr marL="0" marR="0" indent="0" algn="l">
              <a:lnSpc>
                <a:spcPts val="600"/>
              </a:lnSpc>
              <a:spcAft>
                <a:spcPts val="0"/>
              </a:spcAft>
            </a:pPr>
            <a:r>
              <a:rPr lang="en-US" sz="750" spc="80">
                <a:solidFill>
                  <a:srgbClr val="000000"/>
                </a:solidFill>
                <a:latin typeface="Thorndale AMT" panose="02020603050405020304" pitchFamily="1"/>
              </a:rPr>
              <a:t>432 </a:t>
            </a:r>
          </a:p>
        </p:txBody>
      </p:sp>
      <p:sp>
        <p:nvSpPr>
          <p:cNvPr id="33" name="Text Placeholder 32"/>
          <p:cNvSpPr>
            <a:spLocks noGrp="1"/>
          </p:cNvSpPr>
          <p:nvPr>
            <p:ph type="body" idx="10"/>
          </p:nvPr>
        </p:nvSpPr>
        <p:spPr>
          <a:xfrm>
            <a:off x="5975350" y="1066800"/>
            <a:ext cx="250825" cy="73025"/>
          </a:xfrm>
          <a:prstGeom prst="rect">
            <a:avLst/>
          </a:prstGeom>
          <a:noFill/>
          <a:ln w="0" cmpd="sng">
            <a:noFill/>
            <a:prstDash val="solid"/>
          </a:ln>
        </p:spPr>
        <p:txBody>
          <a:bodyPr vert="horz" lIns="0" tIns="0" rIns="0" bIns="0" anchor="t"/>
          <a:lstStyle/>
          <a:p>
            <a:pPr marL="0" marR="0" indent="0" algn="l">
              <a:lnSpc>
                <a:spcPts val="500"/>
              </a:lnSpc>
              <a:spcAft>
                <a:spcPts val="0"/>
              </a:spcAft>
            </a:pPr>
            <a:r>
              <a:rPr lang="en-US" sz="750" spc="75">
                <a:solidFill>
                  <a:srgbClr val="000000"/>
                </a:solidFill>
                <a:latin typeface="Thorndale AMT" panose="02020603050405020304" pitchFamily="1"/>
              </a:rPr>
              <a:t>563 </a:t>
            </a:r>
          </a:p>
        </p:txBody>
      </p:sp>
      <p:sp>
        <p:nvSpPr>
          <p:cNvPr id="34" name="Text Placeholder 33"/>
          <p:cNvSpPr>
            <a:spLocks noGrp="1"/>
          </p:cNvSpPr>
          <p:nvPr>
            <p:ph type="body" idx="10"/>
          </p:nvPr>
        </p:nvSpPr>
        <p:spPr>
          <a:xfrm>
            <a:off x="6060440" y="1195070"/>
            <a:ext cx="254000" cy="73025"/>
          </a:xfrm>
          <a:prstGeom prst="rect">
            <a:avLst/>
          </a:prstGeom>
          <a:noFill/>
          <a:ln w="0" cmpd="sng">
            <a:noFill/>
            <a:prstDash val="solid"/>
          </a:ln>
        </p:spPr>
        <p:txBody>
          <a:bodyPr vert="horz" lIns="0" tIns="0" rIns="0" bIns="0" anchor="t"/>
          <a:lstStyle/>
          <a:p>
            <a:pPr marL="0" marR="0" indent="0" algn="l">
              <a:lnSpc>
                <a:spcPts val="500"/>
              </a:lnSpc>
              <a:spcAft>
                <a:spcPts val="0"/>
              </a:spcAft>
            </a:pPr>
            <a:r>
              <a:rPr lang="en-US" sz="750" spc="80">
                <a:solidFill>
                  <a:srgbClr val="000000"/>
                </a:solidFill>
                <a:latin typeface="Thorndale AMT" panose="02020603050405020304" pitchFamily="1"/>
              </a:rPr>
              <a:t>536 </a:t>
            </a:r>
          </a:p>
        </p:txBody>
      </p:sp>
      <p:sp>
        <p:nvSpPr>
          <p:cNvPr id="35" name="Text Placeholder 34"/>
          <p:cNvSpPr>
            <a:spLocks noGrp="1"/>
          </p:cNvSpPr>
          <p:nvPr>
            <p:ph type="body" idx="10"/>
          </p:nvPr>
        </p:nvSpPr>
        <p:spPr>
          <a:xfrm>
            <a:off x="6142990" y="2084705"/>
            <a:ext cx="342265" cy="133985"/>
          </a:xfrm>
          <a:prstGeom prst="rect">
            <a:avLst/>
          </a:prstGeom>
          <a:noFill/>
          <a:ln w="0" cmpd="sng">
            <a:noFill/>
            <a:prstDash val="solid"/>
          </a:ln>
        </p:spPr>
        <p:txBody>
          <a:bodyPr vert="horz" lIns="0" tIns="0" rIns="0" bIns="0" anchor="t"/>
          <a:lstStyle/>
          <a:p>
            <a:pPr marL="0" marR="0" indent="0" algn="l">
              <a:lnSpc>
                <a:spcPts val="1000"/>
              </a:lnSpc>
              <a:spcAft>
                <a:spcPts val="0"/>
              </a:spcAft>
            </a:pPr>
            <a:r>
              <a:rPr lang="en-US" sz="750" spc="-15">
                <a:solidFill>
                  <a:srgbClr val="000000"/>
                </a:solidFill>
                <a:latin typeface="Thorndale AMT" panose="02020603050405020304" pitchFamily="1"/>
              </a:rPr>
              <a:t>331</a:t>
            </a:r>
            <a:r>
              <a:rPr lang="en-US" sz="750" spc="-15" baseline="30000">
                <a:solidFill>
                  <a:srgbClr val="000000"/>
                </a:solidFill>
                <a:latin typeface="Thorndale AMT" panose="02020603050405020304" pitchFamily="1"/>
              </a:rPr>
              <a:t>344</a:t>
            </a:r>
            <a:r>
              <a:rPr lang="en-US" sz="100" spc="-15">
                <a:solidFill>
                  <a:srgbClr val="000000"/>
                </a:solidFill>
                <a:latin typeface="Thorndale AMT" panose="02020603050405020304" pitchFamily="1"/>
              </a:rPr>
              <a:t> </a:t>
            </a:r>
          </a:p>
        </p:txBody>
      </p:sp>
      <p:sp>
        <p:nvSpPr>
          <p:cNvPr id="36" name="Text Placeholder 35"/>
          <p:cNvSpPr>
            <a:spLocks noGrp="1"/>
          </p:cNvSpPr>
          <p:nvPr>
            <p:ph type="body" idx="10"/>
          </p:nvPr>
        </p:nvSpPr>
        <p:spPr>
          <a:xfrm>
            <a:off x="6313805" y="1566545"/>
            <a:ext cx="256540" cy="73025"/>
          </a:xfrm>
          <a:prstGeom prst="rect">
            <a:avLst/>
          </a:prstGeom>
          <a:noFill/>
          <a:ln w="0" cmpd="sng">
            <a:noFill/>
            <a:prstDash val="solid"/>
          </a:ln>
        </p:spPr>
        <p:txBody>
          <a:bodyPr vert="horz" lIns="0" tIns="0" rIns="0" bIns="0" anchor="t"/>
          <a:lstStyle/>
          <a:p>
            <a:pPr marL="0" marR="0" indent="0" algn="l">
              <a:lnSpc>
                <a:spcPts val="600"/>
              </a:lnSpc>
              <a:spcAft>
                <a:spcPts val="0"/>
              </a:spcAft>
            </a:pPr>
            <a:r>
              <a:rPr lang="en-US" sz="750" spc="90">
                <a:solidFill>
                  <a:srgbClr val="000000"/>
                </a:solidFill>
                <a:latin typeface="Thorndale AMT" panose="02020603050405020304" pitchFamily="1"/>
              </a:rPr>
              <a:t>456 </a:t>
            </a:r>
          </a:p>
        </p:txBody>
      </p:sp>
      <p:sp>
        <p:nvSpPr>
          <p:cNvPr id="37" name="Text Placeholder 36"/>
          <p:cNvSpPr>
            <a:spLocks noGrp="1"/>
          </p:cNvSpPr>
          <p:nvPr>
            <p:ph type="body" idx="10"/>
          </p:nvPr>
        </p:nvSpPr>
        <p:spPr>
          <a:xfrm>
            <a:off x="6398895" y="1957070"/>
            <a:ext cx="250825" cy="73025"/>
          </a:xfrm>
          <a:prstGeom prst="rect">
            <a:avLst/>
          </a:prstGeom>
          <a:noFill/>
          <a:ln w="0" cmpd="sng">
            <a:noFill/>
            <a:prstDash val="solid"/>
          </a:ln>
        </p:spPr>
        <p:txBody>
          <a:bodyPr vert="horz" lIns="0" tIns="0" rIns="0" bIns="0" anchor="t"/>
          <a:lstStyle/>
          <a:p>
            <a:pPr marL="0" marR="0" indent="0" algn="l">
              <a:lnSpc>
                <a:spcPts val="600"/>
              </a:lnSpc>
              <a:spcAft>
                <a:spcPts val="0"/>
              </a:spcAft>
            </a:pPr>
            <a:r>
              <a:rPr lang="en-US" sz="750" spc="75">
                <a:solidFill>
                  <a:srgbClr val="000000"/>
                </a:solidFill>
                <a:latin typeface="Thorndale AMT" panose="02020603050405020304" pitchFamily="1"/>
              </a:rPr>
              <a:t>371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a:xfrm>
            <a:off x="835025" y="259080"/>
            <a:ext cx="6702425" cy="4831080"/>
          </a:xfrm>
          <a:prstGeom prst="rect">
            <a:avLst/>
          </a:prstGeom>
        </p:spPr>
      </p:pic>
      <p:sp>
        <p:nvSpPr>
          <p:cNvPr id="4" name="Text Placeholder 3"/>
          <p:cNvSpPr>
            <a:spLocks noGrp="1"/>
          </p:cNvSpPr>
          <p:nvPr>
            <p:ph type="body" idx="10"/>
          </p:nvPr>
        </p:nvSpPr>
        <p:spPr>
          <a:xfrm>
            <a:off x="5733415" y="259080"/>
            <a:ext cx="1804035" cy="118745"/>
          </a:xfrm>
          <a:prstGeom prst="rect">
            <a:avLst/>
          </a:prstGeom>
          <a:noFill/>
          <a:ln w="0" cmpd="sng">
            <a:noFill/>
            <a:prstDash val="solid"/>
          </a:ln>
        </p:spPr>
        <p:txBody>
          <a:bodyPr vert="horz" lIns="0" tIns="0" rIns="0" bIns="0" anchor="t"/>
          <a:lstStyle/>
          <a:p>
            <a:pPr marL="0" marR="0" indent="0" algn="l">
              <a:lnSpc>
                <a:spcPts val="900"/>
              </a:lnSpc>
              <a:spcAft>
                <a:spcPts val="0"/>
              </a:spcAft>
            </a:pPr>
            <a:r>
              <a:rPr lang="en-US" sz="950" b="1" spc="5">
                <a:solidFill>
                  <a:srgbClr val="000000"/>
                </a:solidFill>
                <a:latin typeface="Thorndale AMT" panose="02020603050405020304" pitchFamily="1"/>
              </a:rPr>
              <a:t>06:52 Wednesday, May 6, 2020 6 </a:t>
            </a:r>
          </a:p>
        </p:txBody>
      </p:sp>
      <p:sp>
        <p:nvSpPr>
          <p:cNvPr id="5" name="Text Placeholder 4"/>
          <p:cNvSpPr>
            <a:spLocks noGrp="1"/>
          </p:cNvSpPr>
          <p:nvPr>
            <p:ph type="body" idx="10"/>
          </p:nvPr>
        </p:nvSpPr>
        <p:spPr>
          <a:xfrm>
            <a:off x="981710" y="2191385"/>
            <a:ext cx="572770" cy="368935"/>
          </a:xfrm>
          <a:prstGeom prst="rect">
            <a:avLst/>
          </a:prstGeom>
          <a:noFill/>
          <a:ln w="0" cmpd="sng">
            <a:noFill/>
            <a:prstDash val="solid"/>
          </a:ln>
        </p:spPr>
        <p:txBody>
          <a:bodyPr vert="horz" lIns="0" tIns="0" rIns="0" bIns="0" anchor="t"/>
          <a:lstStyle/>
          <a:p>
            <a:pPr marL="0" marR="0" indent="0" algn="l">
              <a:lnSpc>
                <a:spcPts val="2300"/>
              </a:lnSpc>
              <a:spcAft>
                <a:spcPts val="0"/>
              </a:spcAft>
            </a:pPr>
            <a:r>
              <a:rPr lang="en-US" sz="1150" spc="-130" baseline="-25000">
                <a:solidFill>
                  <a:srgbClr val="000000"/>
                </a:solidFill>
                <a:latin typeface="Thorndale AMT" panose="02020603050405020304" pitchFamily="1"/>
              </a:rPr>
              <a:t>dTtsee</a:t>
            </a:r>
            <a:r>
              <a:rPr lang="en-US" sz="100" spc="-130">
                <a:solidFill>
                  <a:srgbClr val="000000"/>
                </a:solidFill>
                <a:latin typeface="Thorndale AMT" panose="02020603050405020304" pitchFamily="1"/>
              </a:rPr>
              <a:t> </a:t>
            </a:r>
          </a:p>
          <a:p>
            <a:pPr marL="0" marR="0" indent="0" algn="r">
              <a:lnSpc>
                <a:spcPts val="500"/>
              </a:lnSpc>
              <a:spcBef>
                <a:spcPts val="0"/>
              </a:spcBef>
              <a:spcAft>
                <a:spcPts val="140"/>
              </a:spcAft>
            </a:pPr>
            <a:r>
              <a:rPr lang="en-US" sz="950" spc="-5">
                <a:solidFill>
                  <a:srgbClr val="000000"/>
                </a:solidFill>
                <a:latin typeface="Thorndale AMT" panose="02020603050405020304" pitchFamily="1"/>
              </a:rPr>
              <a:t>20000 </a:t>
            </a:r>
          </a:p>
        </p:txBody>
      </p:sp>
      <p:sp>
        <p:nvSpPr>
          <p:cNvPr id="6" name="Text Placeholder 5"/>
          <p:cNvSpPr>
            <a:spLocks noGrp="1"/>
          </p:cNvSpPr>
          <p:nvPr>
            <p:ph type="body" idx="10"/>
          </p:nvPr>
        </p:nvSpPr>
        <p:spPr>
          <a:xfrm>
            <a:off x="918845" y="2597150"/>
            <a:ext cx="226060" cy="292100"/>
          </a:xfrm>
          <a:prstGeom prst="rect">
            <a:avLst/>
          </a:prstGeom>
          <a:noFill/>
          <a:ln w="0" cmpd="sng">
            <a:noFill/>
            <a:prstDash val="solid"/>
          </a:ln>
        </p:spPr>
        <p:txBody>
          <a:bodyPr vert="horz" lIns="0" tIns="0" rIns="0" bIns="0" anchor="t"/>
          <a:lstStyle/>
          <a:p>
            <a:pPr marL="0" marR="0" indent="0" algn="l">
              <a:lnSpc>
                <a:spcPts val="2200"/>
              </a:lnSpc>
              <a:spcAft>
                <a:spcPts val="0"/>
              </a:spcAft>
            </a:pPr>
            <a:r>
              <a:rPr lang="en-US" sz="1150" spc="-200" baseline="-25000">
                <a:solidFill>
                  <a:srgbClr val="000000"/>
                </a:solidFill>
                <a:latin typeface="Thorndale AMT" panose="02020603050405020304" pitchFamily="1"/>
              </a:rPr>
              <a:t>lTtao</a:t>
            </a:r>
            <a:r>
              <a:rPr lang="en-US" sz="100" spc="-200">
                <a:solidFill>
                  <a:srgbClr val="000000"/>
                </a:solidFill>
                <a:latin typeface="Thorndale AMT" panose="02020603050405020304" pitchFamily="1"/>
              </a:rPr>
              <a:t> </a:t>
            </a:r>
          </a:p>
        </p:txBody>
      </p:sp>
      <p:sp>
        <p:nvSpPr>
          <p:cNvPr id="7" name="Text Placeholder 6"/>
          <p:cNvSpPr>
            <a:spLocks noGrp="1"/>
          </p:cNvSpPr>
          <p:nvPr>
            <p:ph type="body" idx="10"/>
          </p:nvPr>
        </p:nvSpPr>
        <p:spPr>
          <a:xfrm>
            <a:off x="1240790" y="658495"/>
            <a:ext cx="5534660" cy="344170"/>
          </a:xfrm>
          <a:prstGeom prst="rect">
            <a:avLst/>
          </a:prstGeom>
          <a:noFill/>
          <a:ln w="0" cmpd="sng">
            <a:noFill/>
            <a:prstDash val="solid"/>
          </a:ln>
        </p:spPr>
        <p:txBody>
          <a:bodyPr vert="horz" lIns="0" tIns="0" rIns="0" bIns="0" anchor="t"/>
          <a:lstStyle/>
          <a:p>
            <a:pPr marL="1280160" marR="0" indent="0" algn="l">
              <a:lnSpc>
                <a:spcPts val="1300"/>
              </a:lnSpc>
              <a:spcAft>
                <a:spcPts val="0"/>
              </a:spcAft>
            </a:pPr>
            <a:r>
              <a:rPr lang="en-US" sz="1150" b="1" spc="0">
                <a:solidFill>
                  <a:srgbClr val="000000"/>
                </a:solidFill>
                <a:latin typeface="Thorndale AMT" panose="02020603050405020304" pitchFamily="1"/>
              </a:rPr>
              <a:t>Cumulative Number of COVID-19 Tests (N = 36,347) and Confirmed Cases (n = 6,472) by Laboratory Report Date—Nebraska, March-May, 2020 </a:t>
            </a:r>
          </a:p>
        </p:txBody>
      </p:sp>
      <p:sp>
        <p:nvSpPr>
          <p:cNvPr id="8" name="Text Placeholder 7"/>
          <p:cNvSpPr>
            <a:spLocks noGrp="1"/>
          </p:cNvSpPr>
          <p:nvPr>
            <p:ph type="body" idx="10"/>
          </p:nvPr>
        </p:nvSpPr>
        <p:spPr>
          <a:xfrm>
            <a:off x="1186815" y="1637030"/>
            <a:ext cx="427355" cy="9398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en-US" sz="950" spc="70">
                <a:solidFill>
                  <a:srgbClr val="000000"/>
                </a:solidFill>
                <a:latin typeface="Thorndale AMT" panose="02020603050405020304" pitchFamily="1"/>
              </a:rPr>
              <a:t>30000 </a:t>
            </a:r>
          </a:p>
        </p:txBody>
      </p:sp>
      <p:sp>
        <p:nvSpPr>
          <p:cNvPr id="9" name="Text Placeholder 8"/>
          <p:cNvSpPr>
            <a:spLocks noGrp="1"/>
          </p:cNvSpPr>
          <p:nvPr>
            <p:ph type="body" idx="10"/>
          </p:nvPr>
        </p:nvSpPr>
        <p:spPr>
          <a:xfrm>
            <a:off x="1195705" y="3209290"/>
            <a:ext cx="418465" cy="94615"/>
          </a:xfrm>
          <a:prstGeom prst="rect">
            <a:avLst/>
          </a:prstGeom>
          <a:noFill/>
          <a:ln w="0" cmpd="sng">
            <a:noFill/>
            <a:prstDash val="solid"/>
          </a:ln>
        </p:spPr>
        <p:txBody>
          <a:bodyPr vert="horz" lIns="0" tIns="0" rIns="0" bIns="0" anchor="t"/>
          <a:lstStyle/>
          <a:p>
            <a:pPr marL="0" marR="0" indent="0" algn="l">
              <a:lnSpc>
                <a:spcPts val="700"/>
              </a:lnSpc>
              <a:spcAft>
                <a:spcPts val="0"/>
              </a:spcAft>
            </a:pPr>
            <a:r>
              <a:rPr lang="en-US" sz="950" spc="50">
                <a:solidFill>
                  <a:srgbClr val="000000"/>
                </a:solidFill>
                <a:latin typeface="Thorndale AMT" panose="02020603050405020304" pitchFamily="1"/>
              </a:rPr>
              <a:t>10000 </a:t>
            </a:r>
          </a:p>
        </p:txBody>
      </p:sp>
      <p:sp>
        <p:nvSpPr>
          <p:cNvPr id="10" name="Text Placeholder 9"/>
          <p:cNvSpPr>
            <a:spLocks noGrp="1"/>
          </p:cNvSpPr>
          <p:nvPr>
            <p:ph type="body" idx="10"/>
          </p:nvPr>
        </p:nvSpPr>
        <p:spPr>
          <a:xfrm>
            <a:off x="1454785" y="4001770"/>
            <a:ext cx="138430" cy="94615"/>
          </a:xfrm>
          <a:prstGeom prst="rect">
            <a:avLst/>
          </a:prstGeom>
          <a:noFill/>
          <a:ln w="0" cmpd="sng">
            <a:noFill/>
            <a:prstDash val="solid"/>
          </a:ln>
        </p:spPr>
        <p:txBody>
          <a:bodyPr vert="horz" lIns="0" tIns="0" rIns="0" bIns="0" anchor="t"/>
          <a:lstStyle/>
          <a:p>
            <a:pPr marL="0" marR="0" indent="0" algn="l">
              <a:lnSpc>
                <a:spcPts val="700"/>
              </a:lnSpc>
              <a:spcAft>
                <a:spcPts val="0"/>
              </a:spcAft>
            </a:pPr>
            <a:r>
              <a:rPr lang="en-US" sz="950" spc="0">
                <a:solidFill>
                  <a:srgbClr val="000000"/>
                </a:solidFill>
                <a:latin typeface="Thorndale AMT" panose="02020603050405020304" pitchFamily="1"/>
              </a:rPr>
              <a:t>0 </a:t>
            </a:r>
          </a:p>
        </p:txBody>
      </p:sp>
      <p:sp>
        <p:nvSpPr>
          <p:cNvPr id="11" name="Text Placeholder 10"/>
          <p:cNvSpPr>
            <a:spLocks noGrp="1"/>
          </p:cNvSpPr>
          <p:nvPr>
            <p:ph type="body" idx="10"/>
          </p:nvPr>
        </p:nvSpPr>
        <p:spPr>
          <a:xfrm>
            <a:off x="2185670" y="4407535"/>
            <a:ext cx="4102100" cy="569595"/>
          </a:xfrm>
          <a:prstGeom prst="rect">
            <a:avLst/>
          </a:prstGeom>
          <a:noFill/>
          <a:ln w="0" cmpd="sng">
            <a:noFill/>
            <a:prstDash val="solid"/>
          </a:ln>
        </p:spPr>
        <p:txBody>
          <a:bodyPr vert="horz" lIns="0" tIns="0" rIns="0" bIns="0" anchor="t"/>
          <a:lstStyle/>
          <a:p>
            <a:pPr marL="1371600" marR="0" indent="0" algn="l">
              <a:lnSpc>
                <a:spcPts val="1100"/>
              </a:lnSpc>
              <a:spcAft>
                <a:spcPts val="0"/>
              </a:spcAft>
            </a:pPr>
            <a:r>
              <a:rPr lang="en-US" sz="1100" spc="0">
                <a:solidFill>
                  <a:srgbClr val="000000"/>
                </a:solidFill>
                <a:latin typeface="Thorndale AMT" panose="02020603050405020304" pitchFamily="1"/>
              </a:rPr>
              <a:t>Laboratory Report Date </a:t>
            </a:r>
          </a:p>
          <a:p>
            <a:pPr marL="1371600" marR="0" indent="0" algn="l">
              <a:lnSpc>
                <a:spcPts val="1100"/>
              </a:lnSpc>
              <a:spcBef>
                <a:spcPts val="545"/>
              </a:spcBef>
              <a:spcAft>
                <a:spcPts val="0"/>
              </a:spcAft>
              <a:tabLst>
                <a:tab pos="2194560" algn="l"/>
              </a:tabLst>
            </a:pPr>
            <a:r>
              <a:rPr lang="en-US" sz="950" u="sng" spc="15">
                <a:solidFill>
                  <a:srgbClr val="000000"/>
                </a:solidFill>
                <a:latin typeface="Thorndale AMT" panose="02020603050405020304" pitchFamily="1"/>
              </a:rPr>
              <a:t>Total Tested Total Positive  </a:t>
            </a:r>
          </a:p>
          <a:p>
            <a:pPr marL="0" marR="0" indent="0" algn="l">
              <a:lnSpc>
                <a:spcPts val="1300"/>
              </a:lnSpc>
              <a:spcBef>
                <a:spcPts val="455"/>
              </a:spcBef>
              <a:spcAft>
                <a:spcPts val="0"/>
              </a:spcAft>
            </a:pPr>
            <a:r>
              <a:rPr lang="en-US" sz="1100" spc="-10">
                <a:solidFill>
                  <a:srgbClr val="000000"/>
                </a:solidFill>
                <a:latin typeface="Thorndale AMT" panose="02020603050405020304" pitchFamily="1"/>
              </a:rPr>
              <a:t>Data Source: Nebraska Electronic Disease Surveillance System (NEDSS) </a:t>
            </a:r>
          </a:p>
        </p:txBody>
      </p:sp>
      <p:sp>
        <p:nvSpPr>
          <p:cNvPr id="12" name="Text Placeholder 11"/>
          <p:cNvSpPr>
            <a:spLocks noGrp="1"/>
          </p:cNvSpPr>
          <p:nvPr>
            <p:ph type="body" idx="10"/>
          </p:nvPr>
        </p:nvSpPr>
        <p:spPr>
          <a:xfrm>
            <a:off x="5596255" y="1947545"/>
            <a:ext cx="673735" cy="631190"/>
          </a:xfrm>
          <a:prstGeom prst="rect">
            <a:avLst/>
          </a:prstGeom>
          <a:noFill/>
          <a:ln w="0" cmpd="sng">
            <a:noFill/>
            <a:prstDash val="solid"/>
          </a:ln>
        </p:spPr>
        <p:txBody>
          <a:bodyPr vert="horz" lIns="0" tIns="0" rIns="0" bIns="0" anchor="t"/>
          <a:lstStyle/>
          <a:p>
            <a:pPr marL="0" marR="22860" indent="0" algn="r">
              <a:lnSpc>
                <a:spcPts val="700"/>
              </a:lnSpc>
              <a:spcAft>
                <a:spcPts val="0"/>
              </a:spcAft>
            </a:pPr>
            <a:r>
              <a:rPr lang="en-US" sz="750" b="1" spc="-40">
                <a:solidFill>
                  <a:srgbClr val="000000"/>
                </a:solidFill>
                <a:latin typeface="Thorndale AMT" panose="02020603050405020304" pitchFamily="1"/>
              </a:rPr>
              <a:t>25217 </a:t>
            </a:r>
          </a:p>
          <a:p>
            <a:pPr marL="0" marR="22860" indent="0" algn="r">
              <a:lnSpc>
                <a:spcPts val="800"/>
              </a:lnSpc>
              <a:spcBef>
                <a:spcPts val="270"/>
              </a:spcBef>
              <a:spcAft>
                <a:spcPts val="0"/>
              </a:spcAft>
            </a:pPr>
            <a:r>
              <a:rPr lang="en-US" sz="750" b="1" spc="-114">
                <a:solidFill>
                  <a:srgbClr val="000000"/>
                </a:solidFill>
                <a:latin typeface="Thorndale AMT" panose="02020603050405020304" pitchFamily="1"/>
              </a:rPr>
              <a:t>2339623418 </a:t>
            </a:r>
          </a:p>
          <a:p>
            <a:pPr marL="228600" marR="22860" indent="0" algn="l">
              <a:lnSpc>
                <a:spcPts val="700"/>
              </a:lnSpc>
              <a:spcBef>
                <a:spcPts val="0"/>
              </a:spcBef>
              <a:spcAft>
                <a:spcPts val="0"/>
              </a:spcAft>
            </a:pPr>
            <a:r>
              <a:rPr lang="en-US" sz="750" b="1" spc="-5">
                <a:solidFill>
                  <a:srgbClr val="000000"/>
                </a:solidFill>
                <a:latin typeface="Thorndale AMT" panose="02020603050405020304" pitchFamily="1"/>
              </a:rPr>
              <a:t>22169 </a:t>
            </a:r>
          </a:p>
          <a:p>
            <a:pPr marL="137160" marR="22860" indent="0" algn="l">
              <a:lnSpc>
                <a:spcPts val="800"/>
              </a:lnSpc>
              <a:spcBef>
                <a:spcPts val="0"/>
              </a:spcBef>
              <a:spcAft>
                <a:spcPts val="0"/>
              </a:spcAft>
            </a:pPr>
            <a:r>
              <a:rPr lang="en-US" sz="750" b="1" spc="0">
                <a:solidFill>
                  <a:srgbClr val="000000"/>
                </a:solidFill>
                <a:latin typeface="Thorndale AMT" panose="02020603050405020304" pitchFamily="1"/>
              </a:rPr>
              <a:t>20966 </a:t>
            </a:r>
          </a:p>
          <a:p>
            <a:pPr marL="0" marR="22860" indent="0" algn="l">
              <a:lnSpc>
                <a:spcPts val="900"/>
              </a:lnSpc>
              <a:spcBef>
                <a:spcPts val="0"/>
              </a:spcBef>
              <a:spcAft>
                <a:spcPts val="0"/>
              </a:spcAft>
            </a:pPr>
            <a:r>
              <a:rPr lang="en-US" sz="750" b="1" spc="-5">
                <a:solidFill>
                  <a:srgbClr val="000000"/>
                </a:solidFill>
                <a:latin typeface="Thorndale AMT" panose="02020603050405020304" pitchFamily="1"/>
              </a:rPr>
              <a:t>19658 </a:t>
            </a:r>
          </a:p>
          <a:p>
            <a:pPr marL="0" marR="22860" indent="0" algn="l">
              <a:lnSpc>
                <a:spcPts val="700"/>
              </a:lnSpc>
              <a:spcBef>
                <a:spcPts val="80"/>
              </a:spcBef>
              <a:spcAft>
                <a:spcPts val="0"/>
              </a:spcAft>
            </a:pPr>
            <a:r>
              <a:rPr lang="en-US" sz="750" b="1" spc="-5">
                <a:solidFill>
                  <a:srgbClr val="000000"/>
                </a:solidFill>
                <a:latin typeface="Thorndale AMT" panose="02020603050405020304" pitchFamily="1"/>
              </a:rPr>
              <a:t>18168 </a:t>
            </a:r>
          </a:p>
        </p:txBody>
      </p:sp>
      <p:sp>
        <p:nvSpPr>
          <p:cNvPr id="13" name="Text Placeholder 12"/>
          <p:cNvSpPr>
            <a:spLocks noGrp="1"/>
          </p:cNvSpPr>
          <p:nvPr>
            <p:ph type="body" idx="10"/>
          </p:nvPr>
        </p:nvSpPr>
        <p:spPr>
          <a:xfrm>
            <a:off x="6120130" y="1066800"/>
            <a:ext cx="619125" cy="768350"/>
          </a:xfrm>
          <a:prstGeom prst="rect">
            <a:avLst/>
          </a:prstGeom>
          <a:noFill/>
          <a:ln w="0" cmpd="sng">
            <a:noFill/>
            <a:prstDash val="solid"/>
          </a:ln>
        </p:spPr>
        <p:txBody>
          <a:bodyPr vert="horz" lIns="0" tIns="0" rIns="0" bIns="0" anchor="t"/>
          <a:lstStyle/>
          <a:p>
            <a:pPr marL="0" marR="22860" indent="0" algn="r">
              <a:lnSpc>
                <a:spcPts val="700"/>
              </a:lnSpc>
              <a:spcAft>
                <a:spcPts val="0"/>
              </a:spcAft>
            </a:pPr>
            <a:r>
              <a:rPr lang="en-US" sz="750" b="1" spc="-25">
                <a:solidFill>
                  <a:srgbClr val="000000"/>
                </a:solidFill>
                <a:latin typeface="Thorndale AMT" panose="02020603050405020304" pitchFamily="1"/>
              </a:rPr>
              <a:t>36347 </a:t>
            </a:r>
          </a:p>
          <a:p>
            <a:pPr marL="0" marR="22860" indent="0" algn="r">
              <a:lnSpc>
                <a:spcPts val="900"/>
              </a:lnSpc>
              <a:spcBef>
                <a:spcPts val="125"/>
              </a:spcBef>
              <a:spcAft>
                <a:spcPts val="0"/>
              </a:spcAft>
            </a:pPr>
            <a:r>
              <a:rPr lang="en-US" sz="750" b="1" spc="0">
                <a:solidFill>
                  <a:srgbClr val="000000"/>
                </a:solidFill>
                <a:latin typeface="Thorndale AMT" panose="02020603050405020304" pitchFamily="1"/>
              </a:rPr>
              <a:t>34772 </a:t>
            </a:r>
          </a:p>
          <a:p>
            <a:pPr marL="228600" marR="22860" indent="0" algn="l">
              <a:lnSpc>
                <a:spcPts val="900"/>
              </a:lnSpc>
              <a:spcBef>
                <a:spcPts val="370"/>
              </a:spcBef>
              <a:spcAft>
                <a:spcPts val="0"/>
              </a:spcAft>
            </a:pPr>
            <a:r>
              <a:rPr lang="en-US" sz="750" b="1" spc="0">
                <a:solidFill>
                  <a:srgbClr val="000000"/>
                </a:solidFill>
                <a:latin typeface="Thorndale AMT" panose="02020603050405020304" pitchFamily="1"/>
              </a:rPr>
              <a:t>32774 </a:t>
            </a:r>
          </a:p>
          <a:p>
            <a:pPr marL="137160" marR="22860" indent="0" algn="l">
              <a:lnSpc>
                <a:spcPts val="900"/>
              </a:lnSpc>
              <a:spcBef>
                <a:spcPts val="80"/>
              </a:spcBef>
              <a:spcAft>
                <a:spcPts val="0"/>
              </a:spcAft>
            </a:pPr>
            <a:r>
              <a:rPr lang="en-US" sz="750" b="1" spc="0">
                <a:solidFill>
                  <a:srgbClr val="000000"/>
                </a:solidFill>
                <a:latin typeface="Thorndale AMT" panose="02020603050405020304" pitchFamily="1"/>
              </a:rPr>
              <a:t>31201 </a:t>
            </a:r>
          </a:p>
          <a:p>
            <a:pPr marL="0" marR="22860" indent="0" algn="l">
              <a:lnSpc>
                <a:spcPts val="900"/>
              </a:lnSpc>
              <a:spcBef>
                <a:spcPts val="125"/>
              </a:spcBef>
              <a:spcAft>
                <a:spcPts val="0"/>
              </a:spcAft>
            </a:pPr>
            <a:r>
              <a:rPr lang="en-US" sz="750" b="1" spc="0">
                <a:solidFill>
                  <a:srgbClr val="000000"/>
                </a:solidFill>
                <a:latin typeface="Thorndale AMT" panose="02020603050405020304" pitchFamily="1"/>
              </a:rPr>
              <a:t>29553 </a:t>
            </a:r>
          </a:p>
          <a:p>
            <a:pPr marL="0" marR="22860" indent="0" algn="l">
              <a:lnSpc>
                <a:spcPts val="700"/>
              </a:lnSpc>
              <a:spcBef>
                <a:spcPts val="370"/>
              </a:spcBef>
              <a:spcAft>
                <a:spcPts val="0"/>
              </a:spcAft>
            </a:pPr>
            <a:r>
              <a:rPr lang="en-US" sz="750" b="1" spc="0">
                <a:solidFill>
                  <a:srgbClr val="000000"/>
                </a:solidFill>
                <a:latin typeface="Thorndale AMT" panose="02020603050405020304" pitchFamily="1"/>
              </a:rPr>
              <a:t>27571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a:xfrm>
            <a:off x="835025" y="259080"/>
            <a:ext cx="6702425" cy="4831080"/>
          </a:xfrm>
          <a:prstGeom prst="rect">
            <a:avLst/>
          </a:prstGeom>
        </p:spPr>
      </p:pic>
      <p:sp>
        <p:nvSpPr>
          <p:cNvPr id="4" name="Text Placeholder 3"/>
          <p:cNvSpPr>
            <a:spLocks noGrp="1"/>
          </p:cNvSpPr>
          <p:nvPr>
            <p:ph type="body" idx="10"/>
          </p:nvPr>
        </p:nvSpPr>
        <p:spPr>
          <a:xfrm>
            <a:off x="5733415" y="259080"/>
            <a:ext cx="1804035" cy="118745"/>
          </a:xfrm>
          <a:prstGeom prst="rect">
            <a:avLst/>
          </a:prstGeom>
          <a:noFill/>
          <a:ln w="0" cmpd="sng">
            <a:noFill/>
            <a:prstDash val="solid"/>
          </a:ln>
        </p:spPr>
        <p:txBody>
          <a:bodyPr vert="horz" lIns="0" tIns="0" rIns="0" bIns="0" anchor="t"/>
          <a:lstStyle/>
          <a:p>
            <a:pPr marL="0" marR="0" indent="0" algn="l">
              <a:lnSpc>
                <a:spcPts val="900"/>
              </a:lnSpc>
              <a:spcAft>
                <a:spcPts val="0"/>
              </a:spcAft>
            </a:pPr>
            <a:r>
              <a:rPr lang="en-US" sz="950" b="1" spc="5">
                <a:solidFill>
                  <a:srgbClr val="000000"/>
                </a:solidFill>
                <a:latin typeface="Thorndale AMT" panose="02020603050405020304" pitchFamily="1"/>
              </a:rPr>
              <a:t>06:52 Wednesday, May 6, 2020 8 </a:t>
            </a:r>
          </a:p>
        </p:txBody>
      </p:sp>
      <p:sp>
        <p:nvSpPr>
          <p:cNvPr id="5" name="Text Placeholder 4"/>
          <p:cNvSpPr>
            <a:spLocks noGrp="1"/>
          </p:cNvSpPr>
          <p:nvPr>
            <p:ph type="body" idx="10"/>
          </p:nvPr>
        </p:nvSpPr>
        <p:spPr>
          <a:xfrm>
            <a:off x="954405" y="2099945"/>
            <a:ext cx="160655" cy="695325"/>
          </a:xfrm>
          <a:prstGeom prst="rect">
            <a:avLst/>
          </a:prstGeom>
          <a:noFill/>
          <a:ln w="0" cmpd="sng">
            <a:noFill/>
            <a:prstDash val="solid"/>
          </a:ln>
        </p:spPr>
        <p:txBody>
          <a:bodyPr vert="vert270" lIns="0" tIns="0" rIns="27305" bIns="0" anchor="t"/>
          <a:lstStyle/>
          <a:p>
            <a:pPr marL="0" marR="0" indent="0" algn="l">
              <a:lnSpc>
                <a:spcPts val="800"/>
              </a:lnSpc>
              <a:spcAft>
                <a:spcPts val="190"/>
              </a:spcAft>
            </a:pPr>
            <a:r>
              <a:rPr lang="en-US" sz="1100" spc="-90">
                <a:solidFill>
                  <a:srgbClr val="000000"/>
                </a:solidFill>
                <a:latin typeface="Thorndale AMT" panose="02020603050405020304" pitchFamily="1"/>
              </a:rPr>
              <a:t>Total Tested </a:t>
            </a:r>
          </a:p>
        </p:txBody>
      </p:sp>
      <p:sp>
        <p:nvSpPr>
          <p:cNvPr id="6" name="Text Placeholder 5"/>
          <p:cNvSpPr>
            <a:spLocks noGrp="1"/>
          </p:cNvSpPr>
          <p:nvPr>
            <p:ph type="body" idx="10"/>
          </p:nvPr>
        </p:nvSpPr>
        <p:spPr>
          <a:xfrm>
            <a:off x="1185545" y="658495"/>
            <a:ext cx="5404485" cy="304800"/>
          </a:xfrm>
          <a:prstGeom prst="rect">
            <a:avLst/>
          </a:prstGeom>
          <a:noFill/>
          <a:ln w="0" cmpd="sng">
            <a:noFill/>
            <a:prstDash val="solid"/>
          </a:ln>
        </p:spPr>
        <p:txBody>
          <a:bodyPr vert="horz" lIns="0" tIns="0" rIns="0" bIns="0" anchor="t"/>
          <a:lstStyle/>
          <a:p>
            <a:pPr marL="1371600" marR="0" indent="0" algn="l">
              <a:lnSpc>
                <a:spcPts val="1200"/>
              </a:lnSpc>
              <a:spcAft>
                <a:spcPts val="0"/>
              </a:spcAft>
            </a:pPr>
            <a:r>
              <a:rPr lang="en-US" sz="1150" b="1" spc="0">
                <a:solidFill>
                  <a:srgbClr val="000000"/>
                </a:solidFill>
                <a:latin typeface="Thorndale AMT" panose="02020603050405020304" pitchFamily="1"/>
              </a:rPr>
              <a:t>Total number of Nebraskans tested and the number of positive COVID-19 cases by Lab report date--Nebraska, March-May, 2020 </a:t>
            </a:r>
          </a:p>
        </p:txBody>
      </p:sp>
      <p:sp>
        <p:nvSpPr>
          <p:cNvPr id="7" name="Text Placeholder 6"/>
          <p:cNvSpPr>
            <a:spLocks noGrp="1"/>
          </p:cNvSpPr>
          <p:nvPr>
            <p:ph type="body" idx="10"/>
          </p:nvPr>
        </p:nvSpPr>
        <p:spPr>
          <a:xfrm>
            <a:off x="1189990" y="1048385"/>
            <a:ext cx="363220"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en-US" sz="950" spc="80">
                <a:solidFill>
                  <a:srgbClr val="000000"/>
                </a:solidFill>
                <a:latin typeface="Thorndale AMT" panose="02020603050405020304" pitchFamily="1"/>
              </a:rPr>
              <a:t>2500 </a:t>
            </a:r>
          </a:p>
        </p:txBody>
      </p:sp>
      <p:sp>
        <p:nvSpPr>
          <p:cNvPr id="8" name="Text Placeholder 7"/>
          <p:cNvSpPr>
            <a:spLocks noGrp="1"/>
          </p:cNvSpPr>
          <p:nvPr>
            <p:ph type="body" idx="10"/>
          </p:nvPr>
        </p:nvSpPr>
        <p:spPr>
          <a:xfrm>
            <a:off x="1189990" y="1597025"/>
            <a:ext cx="363220"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en-US" sz="950" spc="80">
                <a:solidFill>
                  <a:srgbClr val="000000"/>
                </a:solidFill>
                <a:latin typeface="Thorndale AMT" panose="02020603050405020304" pitchFamily="1"/>
              </a:rPr>
              <a:t>2000 </a:t>
            </a:r>
          </a:p>
        </p:txBody>
      </p:sp>
      <p:sp>
        <p:nvSpPr>
          <p:cNvPr id="9" name="Text Placeholder 8"/>
          <p:cNvSpPr>
            <a:spLocks noGrp="1"/>
          </p:cNvSpPr>
          <p:nvPr>
            <p:ph type="body" idx="10"/>
          </p:nvPr>
        </p:nvSpPr>
        <p:spPr>
          <a:xfrm>
            <a:off x="1195705" y="2145665"/>
            <a:ext cx="357505"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en-US" sz="950" spc="60">
                <a:solidFill>
                  <a:srgbClr val="000000"/>
                </a:solidFill>
                <a:latin typeface="Thorndale AMT" panose="02020603050405020304" pitchFamily="1"/>
              </a:rPr>
              <a:t>1500 </a:t>
            </a:r>
          </a:p>
        </p:txBody>
      </p:sp>
      <p:sp>
        <p:nvSpPr>
          <p:cNvPr id="10" name="Text Placeholder 9"/>
          <p:cNvSpPr>
            <a:spLocks noGrp="1"/>
          </p:cNvSpPr>
          <p:nvPr>
            <p:ph type="body" idx="10"/>
          </p:nvPr>
        </p:nvSpPr>
        <p:spPr>
          <a:xfrm>
            <a:off x="1195705" y="2688590"/>
            <a:ext cx="357505"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en-US" sz="950" spc="60">
                <a:solidFill>
                  <a:srgbClr val="000000"/>
                </a:solidFill>
                <a:latin typeface="Thorndale AMT" panose="02020603050405020304" pitchFamily="1"/>
              </a:rPr>
              <a:t>1000 </a:t>
            </a:r>
          </a:p>
        </p:txBody>
      </p:sp>
      <p:sp>
        <p:nvSpPr>
          <p:cNvPr id="11" name="Text Placeholder 10"/>
          <p:cNvSpPr>
            <a:spLocks noGrp="1"/>
          </p:cNvSpPr>
          <p:nvPr>
            <p:ph type="body" idx="10"/>
          </p:nvPr>
        </p:nvSpPr>
        <p:spPr>
          <a:xfrm>
            <a:off x="1250950" y="3237230"/>
            <a:ext cx="302260"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en-US" sz="950" spc="95">
                <a:solidFill>
                  <a:srgbClr val="000000"/>
                </a:solidFill>
                <a:latin typeface="Thorndale AMT" panose="02020603050405020304" pitchFamily="1"/>
              </a:rPr>
              <a:t>500 </a:t>
            </a:r>
          </a:p>
        </p:txBody>
      </p:sp>
      <p:sp>
        <p:nvSpPr>
          <p:cNvPr id="12" name="Text Placeholder 11"/>
          <p:cNvSpPr>
            <a:spLocks noGrp="1"/>
          </p:cNvSpPr>
          <p:nvPr>
            <p:ph type="body" idx="10"/>
          </p:nvPr>
        </p:nvSpPr>
        <p:spPr>
          <a:xfrm>
            <a:off x="1393825" y="3782695"/>
            <a:ext cx="138430" cy="94615"/>
          </a:xfrm>
          <a:prstGeom prst="rect">
            <a:avLst/>
          </a:prstGeom>
          <a:noFill/>
          <a:ln w="0" cmpd="sng">
            <a:noFill/>
            <a:prstDash val="solid"/>
          </a:ln>
        </p:spPr>
        <p:txBody>
          <a:bodyPr vert="horz" lIns="0" tIns="0" rIns="0" bIns="0" anchor="t"/>
          <a:lstStyle/>
          <a:p>
            <a:pPr marL="0" marR="0" indent="0" algn="l">
              <a:lnSpc>
                <a:spcPts val="700"/>
              </a:lnSpc>
              <a:spcAft>
                <a:spcPts val="0"/>
              </a:spcAft>
            </a:pPr>
            <a:r>
              <a:rPr lang="en-US" sz="950" spc="0">
                <a:solidFill>
                  <a:srgbClr val="000000"/>
                </a:solidFill>
                <a:latin typeface="Thorndale AMT" panose="02020603050405020304" pitchFamily="1"/>
              </a:rPr>
              <a:t>0 </a:t>
            </a:r>
          </a:p>
        </p:txBody>
      </p:sp>
      <p:sp>
        <p:nvSpPr>
          <p:cNvPr id="13" name="Text Placeholder 12"/>
          <p:cNvSpPr>
            <a:spLocks noGrp="1"/>
          </p:cNvSpPr>
          <p:nvPr>
            <p:ph type="body" idx="10"/>
          </p:nvPr>
        </p:nvSpPr>
        <p:spPr>
          <a:xfrm>
            <a:off x="1682750" y="3532505"/>
            <a:ext cx="2115185" cy="255905"/>
          </a:xfrm>
          <a:prstGeom prst="rect">
            <a:avLst/>
          </a:prstGeom>
          <a:noFill/>
          <a:ln w="0" cmpd="sng">
            <a:noFill/>
            <a:prstDash val="solid"/>
          </a:ln>
        </p:spPr>
        <p:txBody>
          <a:bodyPr vert="horz" lIns="0" tIns="0" rIns="0" bIns="0" anchor="t"/>
          <a:lstStyle/>
          <a:p>
            <a:pPr marL="0" marR="160020" indent="0" algn="r">
              <a:lnSpc>
                <a:spcPts val="700"/>
              </a:lnSpc>
              <a:spcAft>
                <a:spcPts val="0"/>
              </a:spcAft>
            </a:pPr>
            <a:r>
              <a:rPr lang="en-US" sz="600" spc="-20">
                <a:solidFill>
                  <a:srgbClr val="000000"/>
                </a:solidFill>
                <a:latin typeface="Thorndale AMT" panose="02020603050405020304" pitchFamily="1"/>
              </a:rPr>
              <a:t>149 169173 </a:t>
            </a:r>
            <a:r>
              <a:rPr lang="en-US" sz="600" spc="-20" baseline="30000">
                <a:solidFill>
                  <a:srgbClr val="000000"/>
                </a:solidFill>
                <a:latin typeface="Thorndale AMT" panose="02020603050405020304" pitchFamily="1"/>
              </a:rPr>
              <a:t>180</a:t>
            </a:r>
            <a:r>
              <a:rPr lang="en-US" sz="600" spc="-20">
                <a:solidFill>
                  <a:srgbClr val="000000"/>
                </a:solidFill>
                <a:latin typeface="Thorndale AMT" panose="02020603050405020304" pitchFamily="1"/>
              </a:rPr>
              <a:t>168 </a:t>
            </a:r>
          </a:p>
          <a:p>
            <a:pPr marL="0" marR="0" indent="0" algn="l">
              <a:lnSpc>
                <a:spcPts val="900"/>
              </a:lnSpc>
              <a:spcBef>
                <a:spcPts val="0"/>
              </a:spcBef>
              <a:spcAft>
                <a:spcPts val="0"/>
              </a:spcAft>
              <a:tabLst>
                <a:tab pos="1645920" algn="l"/>
              </a:tabLst>
            </a:pPr>
            <a:r>
              <a:rPr lang="en-US" sz="600" spc="0">
                <a:solidFill>
                  <a:srgbClr val="000000"/>
                </a:solidFill>
                <a:latin typeface="Thorndale AMT" panose="02020603050405020304" pitchFamily="1"/>
              </a:rPr>
              <a:t>1 6 5 2 64 12311438283356611009710688 94 104 </a:t>
            </a:r>
          </a:p>
          <a:p>
            <a:pPr marL="0" marR="0" indent="0" algn="r">
              <a:lnSpc>
                <a:spcPts val="300"/>
              </a:lnSpc>
              <a:spcBef>
                <a:spcPts val="0"/>
              </a:spcBef>
              <a:spcAft>
                <a:spcPts val="0"/>
              </a:spcAft>
            </a:pPr>
            <a:r>
              <a:rPr lang="en-US" sz="600" spc="100">
                <a:solidFill>
                  <a:srgbClr val="000000"/>
                </a:solidFill>
                <a:latin typeface="Thorndale AMT" panose="02020603050405020304" pitchFamily="1"/>
              </a:rPr>
              <a:t>2 1</a:t>
            </a:r>
            <a:r>
              <a:rPr lang="en-US" sz="600" spc="100">
                <a:solidFill>
                  <a:srgbClr val="999999"/>
                </a:solidFill>
                <a:latin typeface="Thorndale AMT" panose="02020603050405020304" pitchFamily="1"/>
              </a:rPr>
              <a:t> 5</a:t>
            </a:r>
            <a:r>
              <a:rPr lang="en-US" sz="600" spc="100">
                <a:solidFill>
                  <a:srgbClr val="000000"/>
                </a:solidFill>
                <a:latin typeface="Thorndale AMT" panose="02020603050405020304" pitchFamily="1"/>
              </a:rPr>
              <a:t> 2 3</a:t>
            </a:r>
            <a:r>
              <a:rPr lang="en-US" sz="600" spc="100">
                <a:solidFill>
                  <a:srgbClr val="FFFFFF"/>
                </a:solidFill>
                <a:latin typeface="Thorndale AMT" panose="02020603050405020304" pitchFamily="1"/>
              </a:rPr>
              <a:t> 1 3 2 6 4 6 6 6 8 8 515211915 </a:t>
            </a:r>
          </a:p>
        </p:txBody>
      </p:sp>
      <p:sp>
        <p:nvSpPr>
          <p:cNvPr id="14" name="Text Placeholder 13"/>
          <p:cNvSpPr>
            <a:spLocks noGrp="1"/>
          </p:cNvSpPr>
          <p:nvPr>
            <p:ph type="body" idx="10"/>
          </p:nvPr>
        </p:nvSpPr>
        <p:spPr>
          <a:xfrm>
            <a:off x="2081530" y="4846320"/>
            <a:ext cx="4102735" cy="130810"/>
          </a:xfrm>
          <a:prstGeom prst="rect">
            <a:avLst/>
          </a:prstGeom>
          <a:noFill/>
          <a:ln w="0" cmpd="sng">
            <a:noFill/>
            <a:prstDash val="solid"/>
          </a:ln>
        </p:spPr>
        <p:txBody>
          <a:bodyPr vert="horz" lIns="0" tIns="0" rIns="0" bIns="0" anchor="t"/>
          <a:lstStyle/>
          <a:p>
            <a:pPr marL="0" marR="0" indent="0" algn="l">
              <a:lnSpc>
                <a:spcPts val="1000"/>
              </a:lnSpc>
              <a:spcAft>
                <a:spcPts val="0"/>
              </a:spcAft>
            </a:pPr>
            <a:r>
              <a:rPr lang="en-US" sz="1100" spc="-10">
                <a:solidFill>
                  <a:srgbClr val="000000"/>
                </a:solidFill>
                <a:latin typeface="Thorndale AMT" panose="02020603050405020304" pitchFamily="1"/>
              </a:rPr>
              <a:t>Data Source: Nebraska Electronic Disease Surveillance System (NEDSS) </a:t>
            </a:r>
          </a:p>
        </p:txBody>
      </p:sp>
      <p:sp>
        <p:nvSpPr>
          <p:cNvPr id="15" name="Text Placeholder 14"/>
          <p:cNvSpPr>
            <a:spLocks noGrp="1"/>
          </p:cNvSpPr>
          <p:nvPr>
            <p:ph type="body" idx="10"/>
          </p:nvPr>
        </p:nvSpPr>
        <p:spPr>
          <a:xfrm>
            <a:off x="3465830" y="4407535"/>
            <a:ext cx="1334770" cy="130810"/>
          </a:xfrm>
          <a:prstGeom prst="rect">
            <a:avLst/>
          </a:prstGeom>
          <a:noFill/>
          <a:ln w="0" cmpd="sng">
            <a:noFill/>
            <a:prstDash val="solid"/>
          </a:ln>
        </p:spPr>
        <p:txBody>
          <a:bodyPr vert="horz" lIns="0" tIns="0" rIns="0" bIns="0" anchor="t"/>
          <a:lstStyle/>
          <a:p>
            <a:pPr marL="0" marR="0" indent="0" algn="l">
              <a:lnSpc>
                <a:spcPts val="1000"/>
              </a:lnSpc>
              <a:spcAft>
                <a:spcPts val="0"/>
              </a:spcAft>
            </a:pPr>
            <a:r>
              <a:rPr lang="en-US" sz="1100" spc="-25">
                <a:solidFill>
                  <a:srgbClr val="000000"/>
                </a:solidFill>
                <a:latin typeface="Thorndale AMT" panose="02020603050405020304" pitchFamily="1"/>
              </a:rPr>
              <a:t>Laboratory Report Date </a:t>
            </a:r>
          </a:p>
        </p:txBody>
      </p:sp>
      <p:sp>
        <p:nvSpPr>
          <p:cNvPr id="16" name="Text Placeholder 15"/>
          <p:cNvSpPr>
            <a:spLocks noGrp="1"/>
          </p:cNvSpPr>
          <p:nvPr>
            <p:ph type="body" idx="10"/>
          </p:nvPr>
        </p:nvSpPr>
        <p:spPr>
          <a:xfrm>
            <a:off x="3491230" y="3313430"/>
            <a:ext cx="466725" cy="179705"/>
          </a:xfrm>
          <a:prstGeom prst="rect">
            <a:avLst/>
          </a:prstGeom>
          <a:noFill/>
          <a:ln w="0" cmpd="sng">
            <a:noFill/>
            <a:prstDash val="solid"/>
          </a:ln>
        </p:spPr>
        <p:txBody>
          <a:bodyPr vert="horz" lIns="0" tIns="0" rIns="0" bIns="0" anchor="t"/>
          <a:lstStyle/>
          <a:p>
            <a:pPr marL="0" marR="0" indent="0" algn="ctr">
              <a:lnSpc>
                <a:spcPts val="500"/>
              </a:lnSpc>
              <a:spcAft>
                <a:spcPts val="0"/>
              </a:spcAft>
            </a:pPr>
            <a:r>
              <a:rPr lang="en-US" sz="600" spc="150">
                <a:solidFill>
                  <a:srgbClr val="000000"/>
                </a:solidFill>
                <a:latin typeface="Thorndale AMT" panose="02020603050405020304" pitchFamily="1"/>
              </a:rPr>
              <a:t>386 </a:t>
            </a:r>
          </a:p>
          <a:p>
            <a:pPr marL="91440" marR="0" indent="0" algn="l">
              <a:lnSpc>
                <a:spcPts val="500"/>
              </a:lnSpc>
              <a:spcBef>
                <a:spcPts val="0"/>
              </a:spcBef>
              <a:spcAft>
                <a:spcPts val="0"/>
              </a:spcAft>
            </a:pPr>
            <a:r>
              <a:rPr lang="en-US" sz="600" spc="40" baseline="30000">
                <a:solidFill>
                  <a:srgbClr val="000000"/>
                </a:solidFill>
                <a:latin typeface="Thorndale AMT" panose="02020603050405020304" pitchFamily="1"/>
              </a:rPr>
              <a:t>342</a:t>
            </a:r>
            <a:r>
              <a:rPr lang="en-US" sz="600" spc="40">
                <a:solidFill>
                  <a:srgbClr val="000000"/>
                </a:solidFill>
                <a:latin typeface="Thorndale AMT" panose="02020603050405020304" pitchFamily="1"/>
              </a:rPr>
              <a:t>311 </a:t>
            </a:r>
          </a:p>
          <a:p>
            <a:pPr marL="0" marR="0" indent="0" algn="l">
              <a:lnSpc>
                <a:spcPts val="400"/>
              </a:lnSpc>
              <a:spcBef>
                <a:spcPts val="0"/>
              </a:spcBef>
              <a:spcAft>
                <a:spcPts val="0"/>
              </a:spcAft>
            </a:pPr>
            <a:r>
              <a:rPr lang="en-US" sz="600" spc="150">
                <a:solidFill>
                  <a:srgbClr val="000000"/>
                </a:solidFill>
                <a:latin typeface="Thorndale AMT" panose="02020603050405020304" pitchFamily="1"/>
              </a:rPr>
              <a:t>270 </a:t>
            </a:r>
          </a:p>
        </p:txBody>
      </p:sp>
      <p:sp>
        <p:nvSpPr>
          <p:cNvPr id="17" name="Text Placeholder 16"/>
          <p:cNvSpPr>
            <a:spLocks noGrp="1"/>
          </p:cNvSpPr>
          <p:nvPr>
            <p:ph type="body" idx="10"/>
          </p:nvPr>
        </p:nvSpPr>
        <p:spPr>
          <a:xfrm>
            <a:off x="3587750" y="4639310"/>
            <a:ext cx="1246505" cy="112395"/>
          </a:xfrm>
          <a:prstGeom prst="rect">
            <a:avLst/>
          </a:prstGeom>
          <a:noFill/>
          <a:ln w="0" cmpd="sng">
            <a:noFill/>
            <a:prstDash val="solid"/>
          </a:ln>
        </p:spPr>
        <p:txBody>
          <a:bodyPr vert="horz" lIns="0" tIns="0" rIns="0" bIns="0" anchor="t"/>
          <a:lstStyle/>
          <a:p>
            <a:pPr marL="0" marR="0" indent="0" algn="l">
              <a:lnSpc>
                <a:spcPts val="800"/>
              </a:lnSpc>
              <a:spcAft>
                <a:spcPts val="0"/>
              </a:spcAft>
              <a:tabLst>
                <a:tab pos="1234440" algn="r"/>
              </a:tabLst>
            </a:pPr>
            <a:r>
              <a:rPr lang="en-US" sz="950" spc="0">
                <a:solidFill>
                  <a:srgbClr val="000000"/>
                </a:solidFill>
                <a:latin typeface="Thorndale AMT" panose="02020603050405020304" pitchFamily="1"/>
              </a:rPr>
              <a:t>Total Tested totalpos </a:t>
            </a:r>
          </a:p>
        </p:txBody>
      </p:sp>
      <p:sp>
        <p:nvSpPr>
          <p:cNvPr id="18" name="Text Placeholder 17"/>
          <p:cNvSpPr>
            <a:spLocks noGrp="1"/>
          </p:cNvSpPr>
          <p:nvPr>
            <p:ph type="body" idx="10"/>
          </p:nvPr>
        </p:nvSpPr>
        <p:spPr>
          <a:xfrm>
            <a:off x="3803650" y="3630295"/>
            <a:ext cx="1374775" cy="137160"/>
          </a:xfrm>
          <a:prstGeom prst="rect">
            <a:avLst/>
          </a:prstGeom>
          <a:noFill/>
          <a:ln w="0" cmpd="sng">
            <a:noFill/>
            <a:prstDash val="solid"/>
          </a:ln>
        </p:spPr>
        <p:txBody>
          <a:bodyPr vert="horz" lIns="0" tIns="0" rIns="0" bIns="0" anchor="t"/>
          <a:lstStyle/>
          <a:p>
            <a:pPr marL="0" marR="0" indent="0" algn="l">
              <a:lnSpc>
                <a:spcPts val="1100"/>
              </a:lnSpc>
              <a:spcAft>
                <a:spcPts val="20"/>
              </a:spcAft>
            </a:pPr>
            <a:r>
              <a:rPr lang="en-US" sz="600" spc="-15" baseline="-25000">
                <a:solidFill>
                  <a:srgbClr val="FFFFFF"/>
                </a:solidFill>
                <a:latin typeface="Thorndale AMT" panose="02020603050405020304" pitchFamily="1"/>
              </a:rPr>
              <a:t>23</a:t>
            </a:r>
            <a:r>
              <a:rPr lang="en-US" sz="600" spc="-15">
                <a:solidFill>
                  <a:srgbClr val="FFFFFF"/>
                </a:solidFill>
                <a:latin typeface="Thorndale AMT" panose="02020603050405020304" pitchFamily="1"/>
              </a:rPr>
              <a:t>3548243843554143</a:t>
            </a:r>
            <a:r>
              <a:rPr lang="en-US" sz="600" spc="-15" baseline="30000">
                <a:solidFill>
                  <a:srgbClr val="FFFFFF"/>
                </a:solidFill>
                <a:latin typeface="Thorndale AMT" panose="02020603050405020304" pitchFamily="1"/>
              </a:rPr>
              <a:t>5962</a:t>
            </a:r>
            <a:r>
              <a:rPr lang="en-US" sz="600" spc="-15">
                <a:solidFill>
                  <a:srgbClr val="FFFFFF"/>
                </a:solidFill>
                <a:latin typeface="Thorndale AMT" panose="02020603050405020304" pitchFamily="1"/>
              </a:rPr>
              <a:t>48</a:t>
            </a:r>
            <a:r>
              <a:rPr lang="en-US" sz="600" spc="-15" baseline="30000">
                <a:solidFill>
                  <a:srgbClr val="FFFFFF"/>
                </a:solidFill>
                <a:latin typeface="Thorndale AMT" panose="02020603050405020304" pitchFamily="1"/>
              </a:rPr>
              <a:t>89</a:t>
            </a:r>
            <a:r>
              <a:rPr lang="en-US" sz="600" spc="-15">
                <a:solidFill>
                  <a:srgbClr val="FFFFFF"/>
                </a:solidFill>
                <a:latin typeface="Thorndale AMT" panose="02020603050405020304" pitchFamily="1"/>
              </a:rPr>
              <a:t>5343</a:t>
            </a:r>
            <a:r>
              <a:rPr lang="en-US" sz="600" spc="-15" baseline="30000">
                <a:solidFill>
                  <a:srgbClr val="FFFFFF"/>
                </a:solidFill>
                <a:latin typeface="Thorndale AMT" panose="02020603050405020304" pitchFamily="1"/>
              </a:rPr>
              <a:t>779264</a:t>
            </a:r>
            <a:r>
              <a:rPr lang="en-US" sz="100" spc="-15">
                <a:solidFill>
                  <a:srgbClr val="FFFFFF"/>
                </a:solidFill>
                <a:latin typeface="Thorndale AMT" panose="02020603050405020304" pitchFamily="1"/>
              </a:rPr>
              <a:t> </a:t>
            </a:r>
          </a:p>
        </p:txBody>
      </p:sp>
      <p:sp>
        <p:nvSpPr>
          <p:cNvPr id="19" name="Text Placeholder 18"/>
          <p:cNvSpPr>
            <a:spLocks noGrp="1"/>
          </p:cNvSpPr>
          <p:nvPr>
            <p:ph type="body" idx="10"/>
          </p:nvPr>
        </p:nvSpPr>
        <p:spPr>
          <a:xfrm>
            <a:off x="3796030" y="3020695"/>
            <a:ext cx="311785" cy="69850"/>
          </a:xfrm>
          <a:prstGeom prst="rect">
            <a:avLst/>
          </a:prstGeom>
          <a:noFill/>
          <a:ln w="0" cmpd="sng">
            <a:noFill/>
            <a:prstDash val="solid"/>
          </a:ln>
        </p:spPr>
        <p:txBody>
          <a:bodyPr vert="horz" lIns="0" tIns="0" rIns="0" bIns="0" anchor="t"/>
          <a:lstStyle/>
          <a:p>
            <a:pPr marL="0" marR="0" indent="0" algn="ctr">
              <a:lnSpc>
                <a:spcPts val="500"/>
              </a:lnSpc>
              <a:spcAft>
                <a:spcPts val="0"/>
              </a:spcAft>
            </a:pPr>
            <a:r>
              <a:rPr lang="en-US" sz="600" spc="10">
                <a:solidFill>
                  <a:srgbClr val="000000"/>
                </a:solidFill>
                <a:latin typeface="Thorndale AMT" panose="02020603050405020304" pitchFamily="1"/>
              </a:rPr>
              <a:t>650639 </a:t>
            </a:r>
          </a:p>
        </p:txBody>
      </p:sp>
      <p:sp>
        <p:nvSpPr>
          <p:cNvPr id="20" name="Text Placeholder 19"/>
          <p:cNvSpPr>
            <a:spLocks noGrp="1"/>
          </p:cNvSpPr>
          <p:nvPr>
            <p:ph type="body" idx="10"/>
          </p:nvPr>
        </p:nvSpPr>
        <p:spPr>
          <a:xfrm>
            <a:off x="3957955" y="3361690"/>
            <a:ext cx="222885" cy="58420"/>
          </a:xfrm>
          <a:prstGeom prst="rect">
            <a:avLst/>
          </a:prstGeom>
          <a:noFill/>
          <a:ln w="0" cmpd="sng">
            <a:noFill/>
            <a:prstDash val="solid"/>
          </a:ln>
        </p:spPr>
        <p:txBody>
          <a:bodyPr vert="horz" lIns="0" tIns="0" rIns="0" bIns="0" anchor="t"/>
          <a:lstStyle/>
          <a:p>
            <a:pPr marL="0" marR="0" indent="0" algn="l">
              <a:lnSpc>
                <a:spcPts val="500"/>
              </a:lnSpc>
              <a:spcAft>
                <a:spcPts val="0"/>
              </a:spcAft>
            </a:pPr>
            <a:r>
              <a:rPr lang="en-US" sz="600" spc="80">
                <a:solidFill>
                  <a:srgbClr val="000000"/>
                </a:solidFill>
                <a:latin typeface="Thorndale AMT" panose="02020603050405020304" pitchFamily="1"/>
              </a:rPr>
              <a:t>337 </a:t>
            </a:r>
          </a:p>
        </p:txBody>
      </p:sp>
      <p:sp>
        <p:nvSpPr>
          <p:cNvPr id="21" name="Text Placeholder 20"/>
          <p:cNvSpPr>
            <a:spLocks noGrp="1"/>
          </p:cNvSpPr>
          <p:nvPr>
            <p:ph type="body" idx="10"/>
          </p:nvPr>
        </p:nvSpPr>
        <p:spPr>
          <a:xfrm>
            <a:off x="4027805" y="3124200"/>
            <a:ext cx="234950"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spc="100">
                <a:solidFill>
                  <a:srgbClr val="000000"/>
                </a:solidFill>
                <a:latin typeface="Thorndale AMT" panose="02020603050405020304" pitchFamily="1"/>
              </a:rPr>
              <a:t>554 </a:t>
            </a:r>
          </a:p>
        </p:txBody>
      </p:sp>
      <p:sp>
        <p:nvSpPr>
          <p:cNvPr id="22" name="Text Placeholder 21"/>
          <p:cNvSpPr>
            <a:spLocks noGrp="1"/>
          </p:cNvSpPr>
          <p:nvPr>
            <p:ph type="body" idx="10"/>
          </p:nvPr>
        </p:nvSpPr>
        <p:spPr>
          <a:xfrm>
            <a:off x="4100830" y="3252470"/>
            <a:ext cx="226060" cy="57785"/>
          </a:xfrm>
          <a:prstGeom prst="rect">
            <a:avLst/>
          </a:prstGeom>
          <a:noFill/>
          <a:ln w="0" cmpd="sng">
            <a:noFill/>
            <a:prstDash val="solid"/>
          </a:ln>
        </p:spPr>
        <p:txBody>
          <a:bodyPr vert="horz" lIns="0" tIns="0" rIns="0" bIns="0" anchor="t"/>
          <a:lstStyle/>
          <a:p>
            <a:pPr marL="0" marR="0" indent="0" algn="l">
              <a:lnSpc>
                <a:spcPts val="500"/>
              </a:lnSpc>
              <a:spcAft>
                <a:spcPts val="0"/>
              </a:spcAft>
            </a:pPr>
            <a:r>
              <a:rPr lang="en-US" sz="600" spc="85">
                <a:solidFill>
                  <a:srgbClr val="000000"/>
                </a:solidFill>
                <a:latin typeface="Thorndale AMT" panose="02020603050405020304" pitchFamily="1"/>
              </a:rPr>
              <a:t>440 </a:t>
            </a:r>
          </a:p>
        </p:txBody>
      </p:sp>
      <p:sp>
        <p:nvSpPr>
          <p:cNvPr id="23" name="Text Placeholder 22"/>
          <p:cNvSpPr>
            <a:spLocks noGrp="1"/>
          </p:cNvSpPr>
          <p:nvPr>
            <p:ph type="body" idx="10"/>
          </p:nvPr>
        </p:nvSpPr>
        <p:spPr>
          <a:xfrm>
            <a:off x="4180205" y="2752090"/>
            <a:ext cx="234950" cy="58420"/>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spc="100">
                <a:solidFill>
                  <a:srgbClr val="000000"/>
                </a:solidFill>
                <a:latin typeface="Thorndale AMT" panose="02020603050405020304" pitchFamily="1"/>
              </a:rPr>
              <a:t>899 </a:t>
            </a:r>
          </a:p>
        </p:txBody>
      </p:sp>
      <p:sp>
        <p:nvSpPr>
          <p:cNvPr id="24" name="Text Placeholder 23"/>
          <p:cNvSpPr>
            <a:spLocks noGrp="1"/>
          </p:cNvSpPr>
          <p:nvPr>
            <p:ph type="body" idx="10"/>
          </p:nvPr>
        </p:nvSpPr>
        <p:spPr>
          <a:xfrm>
            <a:off x="4262755" y="3173095"/>
            <a:ext cx="216535"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spc="65">
                <a:solidFill>
                  <a:srgbClr val="000000"/>
                </a:solidFill>
                <a:latin typeface="Thorndale AMT" panose="02020603050405020304" pitchFamily="1"/>
              </a:rPr>
              <a:t>509 </a:t>
            </a:r>
          </a:p>
        </p:txBody>
      </p:sp>
      <p:sp>
        <p:nvSpPr>
          <p:cNvPr id="25" name="Text Placeholder 24"/>
          <p:cNvSpPr>
            <a:spLocks noGrp="1"/>
          </p:cNvSpPr>
          <p:nvPr>
            <p:ph type="body" idx="10"/>
          </p:nvPr>
        </p:nvSpPr>
        <p:spPr>
          <a:xfrm>
            <a:off x="4332605" y="3063240"/>
            <a:ext cx="215265"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spc="60">
                <a:solidFill>
                  <a:srgbClr val="000000"/>
                </a:solidFill>
                <a:latin typeface="Thorndale AMT" panose="02020603050405020304" pitchFamily="1"/>
              </a:rPr>
              <a:t>611 </a:t>
            </a:r>
          </a:p>
        </p:txBody>
      </p:sp>
      <p:sp>
        <p:nvSpPr>
          <p:cNvPr id="26" name="Text Placeholder 25"/>
          <p:cNvSpPr>
            <a:spLocks noGrp="1"/>
          </p:cNvSpPr>
          <p:nvPr>
            <p:ph type="body" idx="10"/>
          </p:nvPr>
        </p:nvSpPr>
        <p:spPr>
          <a:xfrm>
            <a:off x="4414520" y="2922905"/>
            <a:ext cx="215265" cy="57785"/>
          </a:xfrm>
          <a:prstGeom prst="rect">
            <a:avLst/>
          </a:prstGeom>
          <a:noFill/>
          <a:ln w="0" cmpd="sng">
            <a:noFill/>
            <a:prstDash val="solid"/>
          </a:ln>
        </p:spPr>
        <p:txBody>
          <a:bodyPr vert="horz" lIns="0" tIns="0" rIns="0" bIns="0" anchor="t"/>
          <a:lstStyle/>
          <a:p>
            <a:pPr marL="0" marR="0" indent="0" algn="r">
              <a:lnSpc>
                <a:spcPts val="400"/>
              </a:lnSpc>
              <a:spcAft>
                <a:spcPts val="0"/>
              </a:spcAft>
            </a:pPr>
            <a:r>
              <a:rPr lang="en-US" sz="600" spc="60">
                <a:solidFill>
                  <a:srgbClr val="000000"/>
                </a:solidFill>
                <a:latin typeface="Thorndale AMT" panose="02020603050405020304" pitchFamily="1"/>
              </a:rPr>
              <a:t>741 </a:t>
            </a:r>
          </a:p>
        </p:txBody>
      </p:sp>
      <p:sp>
        <p:nvSpPr>
          <p:cNvPr id="27" name="Text Placeholder 26"/>
          <p:cNvSpPr>
            <a:spLocks noGrp="1"/>
          </p:cNvSpPr>
          <p:nvPr>
            <p:ph type="body" idx="10"/>
          </p:nvPr>
        </p:nvSpPr>
        <p:spPr>
          <a:xfrm>
            <a:off x="4547870" y="3063240"/>
            <a:ext cx="169545"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spc="-25">
                <a:solidFill>
                  <a:srgbClr val="000000"/>
                </a:solidFill>
                <a:latin typeface="Thorndale AMT" panose="02020603050405020304" pitchFamily="1"/>
              </a:rPr>
              <a:t>613 </a:t>
            </a:r>
          </a:p>
        </p:txBody>
      </p:sp>
      <p:sp>
        <p:nvSpPr>
          <p:cNvPr id="28" name="Text Placeholder 27"/>
          <p:cNvSpPr>
            <a:spLocks noGrp="1"/>
          </p:cNvSpPr>
          <p:nvPr>
            <p:ph type="body" idx="10"/>
          </p:nvPr>
        </p:nvSpPr>
        <p:spPr>
          <a:xfrm>
            <a:off x="4629785" y="2941320"/>
            <a:ext cx="240030" cy="64135"/>
          </a:xfrm>
          <a:prstGeom prst="rect">
            <a:avLst/>
          </a:prstGeom>
          <a:noFill/>
          <a:ln w="0" cmpd="sng">
            <a:noFill/>
            <a:prstDash val="solid"/>
          </a:ln>
        </p:spPr>
        <p:txBody>
          <a:bodyPr vert="horz" lIns="0" tIns="0" rIns="0" bIns="0" anchor="t"/>
          <a:lstStyle/>
          <a:p>
            <a:pPr marL="0" marR="0" indent="0" algn="l">
              <a:lnSpc>
                <a:spcPts val="500"/>
              </a:lnSpc>
              <a:spcAft>
                <a:spcPts val="0"/>
              </a:spcAft>
            </a:pPr>
            <a:r>
              <a:rPr lang="en-US" sz="600" spc="-65">
                <a:solidFill>
                  <a:srgbClr val="000000"/>
                </a:solidFill>
                <a:latin typeface="Thorndale AMT" panose="02020603050405020304" pitchFamily="1"/>
              </a:rPr>
              <a:t>726719 </a:t>
            </a:r>
          </a:p>
        </p:txBody>
      </p:sp>
      <p:sp>
        <p:nvSpPr>
          <p:cNvPr id="29" name="Text Placeholder 28"/>
          <p:cNvSpPr>
            <a:spLocks noGrp="1"/>
          </p:cNvSpPr>
          <p:nvPr>
            <p:ph type="body" idx="10"/>
          </p:nvPr>
        </p:nvSpPr>
        <p:spPr>
          <a:xfrm>
            <a:off x="4716145" y="3307080"/>
            <a:ext cx="232410"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spc="95">
                <a:solidFill>
                  <a:srgbClr val="000000"/>
                </a:solidFill>
                <a:latin typeface="Thorndale AMT" panose="02020603050405020304" pitchFamily="1"/>
              </a:rPr>
              <a:t>387 </a:t>
            </a:r>
          </a:p>
        </p:txBody>
      </p:sp>
      <p:sp>
        <p:nvSpPr>
          <p:cNvPr id="30" name="Text Placeholder 29"/>
          <p:cNvSpPr>
            <a:spLocks noGrp="1"/>
          </p:cNvSpPr>
          <p:nvPr>
            <p:ph type="body" idx="10"/>
          </p:nvPr>
        </p:nvSpPr>
        <p:spPr>
          <a:xfrm>
            <a:off x="4789805" y="3136265"/>
            <a:ext cx="226060"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spc="80">
                <a:solidFill>
                  <a:srgbClr val="000000"/>
                </a:solidFill>
                <a:latin typeface="Thorndale AMT" panose="02020603050405020304" pitchFamily="1"/>
              </a:rPr>
              <a:t>545 </a:t>
            </a:r>
          </a:p>
        </p:txBody>
      </p:sp>
      <p:sp>
        <p:nvSpPr>
          <p:cNvPr id="31" name="Text Placeholder 30"/>
          <p:cNvSpPr>
            <a:spLocks noGrp="1"/>
          </p:cNvSpPr>
          <p:nvPr>
            <p:ph type="body" idx="10"/>
          </p:nvPr>
        </p:nvSpPr>
        <p:spPr>
          <a:xfrm>
            <a:off x="4868545" y="3044825"/>
            <a:ext cx="232410"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spc="95">
                <a:solidFill>
                  <a:srgbClr val="000000"/>
                </a:solidFill>
                <a:latin typeface="Thorndale AMT" panose="02020603050405020304" pitchFamily="1"/>
              </a:rPr>
              <a:t>627 </a:t>
            </a:r>
          </a:p>
        </p:txBody>
      </p:sp>
      <p:sp>
        <p:nvSpPr>
          <p:cNvPr id="32" name="Text Placeholder 31"/>
          <p:cNvSpPr>
            <a:spLocks noGrp="1"/>
          </p:cNvSpPr>
          <p:nvPr>
            <p:ph type="body" idx="10"/>
          </p:nvPr>
        </p:nvSpPr>
        <p:spPr>
          <a:xfrm>
            <a:off x="4942205" y="2983865"/>
            <a:ext cx="234950"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spc="100">
                <a:solidFill>
                  <a:srgbClr val="000000"/>
                </a:solidFill>
                <a:latin typeface="Thorndale AMT" panose="02020603050405020304" pitchFamily="1"/>
              </a:rPr>
              <a:t>686 </a:t>
            </a:r>
          </a:p>
        </p:txBody>
      </p:sp>
      <p:sp>
        <p:nvSpPr>
          <p:cNvPr id="33" name="Text Placeholder 32"/>
          <p:cNvSpPr>
            <a:spLocks noGrp="1"/>
          </p:cNvSpPr>
          <p:nvPr>
            <p:ph type="body" idx="10"/>
          </p:nvPr>
        </p:nvSpPr>
        <p:spPr>
          <a:xfrm>
            <a:off x="5020945" y="3191510"/>
            <a:ext cx="232410"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spc="100">
                <a:solidFill>
                  <a:srgbClr val="000000"/>
                </a:solidFill>
                <a:latin typeface="Thorndale AMT" panose="02020603050405020304" pitchFamily="1"/>
              </a:rPr>
              <a:t>497 </a:t>
            </a:r>
          </a:p>
        </p:txBody>
      </p:sp>
      <p:sp>
        <p:nvSpPr>
          <p:cNvPr id="34" name="Text Placeholder 33"/>
          <p:cNvSpPr>
            <a:spLocks noGrp="1"/>
          </p:cNvSpPr>
          <p:nvPr>
            <p:ph type="body" idx="10"/>
          </p:nvPr>
        </p:nvSpPr>
        <p:spPr>
          <a:xfrm>
            <a:off x="5100320" y="2685415"/>
            <a:ext cx="235585" cy="57785"/>
          </a:xfrm>
          <a:prstGeom prst="rect">
            <a:avLst/>
          </a:prstGeom>
          <a:noFill/>
          <a:ln w="0" cmpd="sng">
            <a:noFill/>
            <a:prstDash val="solid"/>
          </a:ln>
        </p:spPr>
        <p:txBody>
          <a:bodyPr vert="horz" lIns="0" tIns="0" rIns="0" bIns="0" anchor="t"/>
          <a:lstStyle/>
          <a:p>
            <a:pPr marL="0" marR="0" indent="0" algn="l">
              <a:lnSpc>
                <a:spcPts val="500"/>
              </a:lnSpc>
              <a:spcAft>
                <a:spcPts val="0"/>
              </a:spcAft>
            </a:pPr>
            <a:r>
              <a:rPr lang="en-US" sz="600" spc="100">
                <a:solidFill>
                  <a:srgbClr val="000000"/>
                </a:solidFill>
                <a:latin typeface="Thorndale AMT" panose="02020603050405020304" pitchFamily="1"/>
              </a:rPr>
              <a:t>958 </a:t>
            </a:r>
          </a:p>
        </p:txBody>
      </p:sp>
      <p:sp>
        <p:nvSpPr>
          <p:cNvPr id="35" name="Text Placeholder 34"/>
          <p:cNvSpPr>
            <a:spLocks noGrp="1"/>
          </p:cNvSpPr>
          <p:nvPr>
            <p:ph type="body" idx="10"/>
          </p:nvPr>
        </p:nvSpPr>
        <p:spPr>
          <a:xfrm>
            <a:off x="5169535" y="3526790"/>
            <a:ext cx="328930" cy="10033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en-US" sz="600" spc="-70">
                <a:solidFill>
                  <a:srgbClr val="FFFFFF"/>
                </a:solidFill>
                <a:latin typeface="Thorndale AMT" panose="02020603050405020304" pitchFamily="1"/>
              </a:rPr>
              <a:t>151</a:t>
            </a:r>
            <a:r>
              <a:rPr lang="en-US" sz="600" spc="-70" baseline="30000">
                <a:solidFill>
                  <a:srgbClr val="FFFFFF"/>
                </a:solidFill>
                <a:latin typeface="Thorndale AMT" panose="02020603050405020304" pitchFamily="1"/>
              </a:rPr>
              <a:t>187175</a:t>
            </a:r>
            <a:r>
              <a:rPr lang="en-US" sz="100" spc="-70">
                <a:solidFill>
                  <a:srgbClr val="FFFFFF"/>
                </a:solidFill>
                <a:latin typeface="Thorndale AMT" panose="02020603050405020304" pitchFamily="1"/>
              </a:rPr>
              <a:t> </a:t>
            </a:r>
          </a:p>
        </p:txBody>
      </p:sp>
      <p:sp>
        <p:nvSpPr>
          <p:cNvPr id="36" name="Text Placeholder 35"/>
          <p:cNvSpPr>
            <a:spLocks noGrp="1"/>
          </p:cNvSpPr>
          <p:nvPr>
            <p:ph type="body" idx="10"/>
          </p:nvPr>
        </p:nvSpPr>
        <p:spPr>
          <a:xfrm>
            <a:off x="5394960" y="3627120"/>
            <a:ext cx="103505" cy="48895"/>
          </a:xfrm>
          <a:prstGeom prst="rect">
            <a:avLst/>
          </a:prstGeom>
          <a:noFill/>
          <a:ln w="0" cmpd="sng">
            <a:noFill/>
            <a:prstDash val="solid"/>
          </a:ln>
        </p:spPr>
        <p:txBody>
          <a:bodyPr vert="horz" lIns="0" tIns="0" rIns="0" bIns="0" anchor="t"/>
          <a:lstStyle/>
          <a:p>
            <a:pPr marL="0" marR="0" indent="0" algn="l">
              <a:lnSpc>
                <a:spcPts val="500"/>
              </a:lnSpc>
              <a:spcAft>
                <a:spcPts val="0"/>
              </a:spcAft>
            </a:pPr>
            <a:r>
              <a:rPr lang="en-US" sz="600" spc="-165">
                <a:solidFill>
                  <a:srgbClr val="FFFFFF"/>
                </a:solidFill>
                <a:latin typeface="Thorndale AMT" panose="02020603050405020304" pitchFamily="1"/>
              </a:rPr>
              <a:t>107 </a:t>
            </a:r>
          </a:p>
        </p:txBody>
      </p:sp>
      <p:sp>
        <p:nvSpPr>
          <p:cNvPr id="37" name="Text Placeholder 36"/>
          <p:cNvSpPr>
            <a:spLocks noGrp="1"/>
          </p:cNvSpPr>
          <p:nvPr>
            <p:ph type="body" idx="10"/>
          </p:nvPr>
        </p:nvSpPr>
        <p:spPr>
          <a:xfrm>
            <a:off x="5161280" y="2624455"/>
            <a:ext cx="262890"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spc="55">
                <a:solidFill>
                  <a:srgbClr val="000000"/>
                </a:solidFill>
                <a:latin typeface="Thorndale AMT" panose="02020603050405020304" pitchFamily="1"/>
              </a:rPr>
              <a:t>1015 </a:t>
            </a:r>
          </a:p>
        </p:txBody>
      </p:sp>
      <p:sp>
        <p:nvSpPr>
          <p:cNvPr id="38" name="Text Placeholder 37"/>
          <p:cNvSpPr>
            <a:spLocks noGrp="1"/>
          </p:cNvSpPr>
          <p:nvPr>
            <p:ph type="body" idx="10"/>
          </p:nvPr>
        </p:nvSpPr>
        <p:spPr>
          <a:xfrm>
            <a:off x="5264785" y="2910840"/>
            <a:ext cx="217170"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spc="65">
                <a:solidFill>
                  <a:srgbClr val="000000"/>
                </a:solidFill>
                <a:latin typeface="Thorndale AMT" panose="02020603050405020304" pitchFamily="1"/>
              </a:rPr>
              <a:t>751 </a:t>
            </a:r>
          </a:p>
        </p:txBody>
      </p:sp>
      <p:sp>
        <p:nvSpPr>
          <p:cNvPr id="39" name="Text Placeholder 38"/>
          <p:cNvSpPr>
            <a:spLocks noGrp="1"/>
          </p:cNvSpPr>
          <p:nvPr>
            <p:ph type="body" idx="10"/>
          </p:nvPr>
        </p:nvSpPr>
        <p:spPr>
          <a:xfrm>
            <a:off x="5325745" y="3307080"/>
            <a:ext cx="215265" cy="57785"/>
          </a:xfrm>
          <a:prstGeom prst="rect">
            <a:avLst/>
          </a:prstGeom>
          <a:noFill/>
          <a:ln w="0" cmpd="sng">
            <a:noFill/>
            <a:prstDash val="solid"/>
          </a:ln>
        </p:spPr>
        <p:txBody>
          <a:bodyPr vert="horz" lIns="0" tIns="0" rIns="0" bIns="0" anchor="t"/>
          <a:lstStyle/>
          <a:p>
            <a:pPr marL="0" marR="0" indent="0" algn="r">
              <a:lnSpc>
                <a:spcPts val="400"/>
              </a:lnSpc>
              <a:spcAft>
                <a:spcPts val="0"/>
              </a:spcAft>
            </a:pPr>
            <a:r>
              <a:rPr lang="en-US" sz="600" spc="65">
                <a:solidFill>
                  <a:srgbClr val="000000"/>
                </a:solidFill>
                <a:latin typeface="Thorndale AMT" panose="02020603050405020304" pitchFamily="1"/>
              </a:rPr>
              <a:t>391 </a:t>
            </a:r>
          </a:p>
        </p:txBody>
      </p:sp>
      <p:sp>
        <p:nvSpPr>
          <p:cNvPr id="40" name="Text Placeholder 39"/>
          <p:cNvSpPr>
            <a:spLocks noGrp="1"/>
          </p:cNvSpPr>
          <p:nvPr>
            <p:ph type="body" idx="10"/>
          </p:nvPr>
        </p:nvSpPr>
        <p:spPr>
          <a:xfrm>
            <a:off x="5467985" y="3246120"/>
            <a:ext cx="109855" cy="54610"/>
          </a:xfrm>
          <a:prstGeom prst="rect">
            <a:avLst/>
          </a:prstGeom>
          <a:noFill/>
          <a:ln w="0" cmpd="sng">
            <a:noFill/>
            <a:prstDash val="solid"/>
          </a:ln>
        </p:spPr>
        <p:txBody>
          <a:bodyPr vert="horz" lIns="0" tIns="0" rIns="0" bIns="0" anchor="t"/>
          <a:lstStyle/>
          <a:p>
            <a:pPr marL="0" marR="0" indent="0" algn="l">
              <a:lnSpc>
                <a:spcPts val="500"/>
              </a:lnSpc>
              <a:spcAft>
                <a:spcPts val="0"/>
              </a:spcAft>
            </a:pPr>
            <a:r>
              <a:rPr lang="en-US" sz="600" spc="-140">
                <a:solidFill>
                  <a:srgbClr val="000000"/>
                </a:solidFill>
                <a:latin typeface="Thorndale AMT" panose="02020603050405020304" pitchFamily="1"/>
              </a:rPr>
              <a:t>442 </a:t>
            </a:r>
          </a:p>
        </p:txBody>
      </p:sp>
      <p:sp>
        <p:nvSpPr>
          <p:cNvPr id="41" name="Text Placeholder 40"/>
          <p:cNvSpPr>
            <a:spLocks noGrp="1"/>
          </p:cNvSpPr>
          <p:nvPr>
            <p:ph type="body" idx="10"/>
          </p:nvPr>
        </p:nvSpPr>
        <p:spPr>
          <a:xfrm>
            <a:off x="5541010" y="3300730"/>
            <a:ext cx="405765" cy="149860"/>
          </a:xfrm>
          <a:prstGeom prst="rect">
            <a:avLst/>
          </a:prstGeom>
          <a:noFill/>
          <a:ln w="0" cmpd="sng">
            <a:noFill/>
            <a:prstDash val="solid"/>
          </a:ln>
        </p:spPr>
        <p:txBody>
          <a:bodyPr vert="horz" lIns="0" tIns="0" rIns="0" bIns="0" anchor="t"/>
          <a:lstStyle/>
          <a:p>
            <a:pPr marL="0" marR="0" indent="0" algn="l">
              <a:lnSpc>
                <a:spcPts val="500"/>
              </a:lnSpc>
              <a:spcAft>
                <a:spcPts val="0"/>
              </a:spcAft>
            </a:pPr>
            <a:r>
              <a:rPr lang="en-US" sz="600" spc="-15">
                <a:solidFill>
                  <a:srgbClr val="FFFFFF"/>
                </a:solidFill>
                <a:latin typeface="Thorndale AMT" panose="02020603050405020304" pitchFamily="1"/>
              </a:rPr>
              <a:t>395 </a:t>
            </a:r>
          </a:p>
          <a:p>
            <a:pPr marL="0" marR="0" indent="0" algn="r">
              <a:lnSpc>
                <a:spcPts val="600"/>
              </a:lnSpc>
              <a:spcBef>
                <a:spcPts val="0"/>
              </a:spcBef>
              <a:spcAft>
                <a:spcPts val="0"/>
              </a:spcAft>
            </a:pPr>
            <a:r>
              <a:rPr lang="en-US" sz="600" spc="-80" baseline="30000">
                <a:solidFill>
                  <a:srgbClr val="FFFFFF"/>
                </a:solidFill>
                <a:latin typeface="Thorndale AMT" panose="02020603050405020304" pitchFamily="1"/>
              </a:rPr>
              <a:t>339</a:t>
            </a:r>
            <a:r>
              <a:rPr lang="en-US" sz="600" spc="-80">
                <a:solidFill>
                  <a:srgbClr val="FFFFFF"/>
                </a:solidFill>
                <a:latin typeface="Thorndale AMT" panose="02020603050405020304" pitchFamily="1"/>
              </a:rPr>
              <a:t>3173123</a:t>
            </a:r>
            <a:r>
              <a:rPr lang="en-US" sz="600" spc="-80" baseline="30000">
                <a:solidFill>
                  <a:srgbClr val="FFFFFF"/>
                </a:solidFill>
                <a:latin typeface="Thorndale AMT" panose="02020603050405020304" pitchFamily="1"/>
              </a:rPr>
              <a:t>2</a:t>
            </a:r>
            <a:r>
              <a:rPr lang="en-US" sz="600" spc="-80">
                <a:solidFill>
                  <a:srgbClr val="FFFFFF"/>
                </a:solidFill>
                <a:latin typeface="Thorndale AMT" panose="02020603050405020304" pitchFamily="1"/>
              </a:rPr>
              <a:t>8 </a:t>
            </a:r>
          </a:p>
        </p:txBody>
      </p:sp>
      <p:sp>
        <p:nvSpPr>
          <p:cNvPr id="42" name="Text Placeholder 41"/>
          <p:cNvSpPr>
            <a:spLocks noGrp="1"/>
          </p:cNvSpPr>
          <p:nvPr>
            <p:ph type="body" idx="10"/>
          </p:nvPr>
        </p:nvSpPr>
        <p:spPr>
          <a:xfrm>
            <a:off x="5486400" y="3672840"/>
            <a:ext cx="76200"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spc="-180">
                <a:solidFill>
                  <a:srgbClr val="FFFFFF"/>
                </a:solidFill>
                <a:latin typeface="Thorndale AMT" panose="02020603050405020304" pitchFamily="1"/>
              </a:rPr>
              <a:t>54 </a:t>
            </a:r>
          </a:p>
        </p:txBody>
      </p:sp>
      <p:sp>
        <p:nvSpPr>
          <p:cNvPr id="43" name="Text Placeholder 42"/>
          <p:cNvSpPr>
            <a:spLocks noGrp="1"/>
          </p:cNvSpPr>
          <p:nvPr>
            <p:ph type="body" idx="10"/>
          </p:nvPr>
        </p:nvSpPr>
        <p:spPr>
          <a:xfrm>
            <a:off x="5466080" y="2209800"/>
            <a:ext cx="262890"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spc="55">
                <a:solidFill>
                  <a:srgbClr val="000000"/>
                </a:solidFill>
                <a:latin typeface="Thorndale AMT" panose="02020603050405020304" pitchFamily="1"/>
              </a:rPr>
              <a:t>1392 </a:t>
            </a:r>
          </a:p>
        </p:txBody>
      </p:sp>
      <p:sp>
        <p:nvSpPr>
          <p:cNvPr id="44" name="Text Placeholder 43"/>
          <p:cNvSpPr>
            <a:spLocks noGrp="1"/>
          </p:cNvSpPr>
          <p:nvPr>
            <p:ph type="body" idx="10"/>
          </p:nvPr>
        </p:nvSpPr>
        <p:spPr>
          <a:xfrm>
            <a:off x="5545455" y="2106295"/>
            <a:ext cx="262890"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spc="55">
                <a:solidFill>
                  <a:srgbClr val="000000"/>
                </a:solidFill>
                <a:latin typeface="Thorndale AMT" panose="02020603050405020304" pitchFamily="1"/>
              </a:rPr>
              <a:t>1490 </a:t>
            </a:r>
          </a:p>
        </p:txBody>
      </p:sp>
      <p:sp>
        <p:nvSpPr>
          <p:cNvPr id="45" name="Text Placeholder 44"/>
          <p:cNvSpPr>
            <a:spLocks noGrp="1"/>
          </p:cNvSpPr>
          <p:nvPr>
            <p:ph type="body" idx="10"/>
          </p:nvPr>
        </p:nvSpPr>
        <p:spPr>
          <a:xfrm>
            <a:off x="5618480" y="2301240"/>
            <a:ext cx="266065"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spc="60">
                <a:solidFill>
                  <a:srgbClr val="000000"/>
                </a:solidFill>
                <a:latin typeface="Thorndale AMT" panose="02020603050405020304" pitchFamily="1"/>
              </a:rPr>
              <a:t>1308 </a:t>
            </a:r>
          </a:p>
        </p:txBody>
      </p:sp>
      <p:sp>
        <p:nvSpPr>
          <p:cNvPr id="46" name="Text Placeholder 45"/>
          <p:cNvSpPr>
            <a:spLocks noGrp="1"/>
          </p:cNvSpPr>
          <p:nvPr>
            <p:ph type="body" idx="10"/>
          </p:nvPr>
        </p:nvSpPr>
        <p:spPr>
          <a:xfrm>
            <a:off x="5697855" y="2392680"/>
            <a:ext cx="342265" cy="82550"/>
          </a:xfrm>
          <a:prstGeom prst="rect">
            <a:avLst/>
          </a:prstGeom>
          <a:noFill/>
          <a:ln w="0" cmpd="sng">
            <a:noFill/>
            <a:prstDash val="solid"/>
          </a:ln>
        </p:spPr>
        <p:txBody>
          <a:bodyPr vert="horz" lIns="0" tIns="0" rIns="0" bIns="0" anchor="t"/>
          <a:lstStyle/>
          <a:p>
            <a:pPr marL="0" marR="0" indent="0" algn="l">
              <a:lnSpc>
                <a:spcPts val="200"/>
              </a:lnSpc>
              <a:spcAft>
                <a:spcPts val="0"/>
              </a:spcAft>
            </a:pPr>
            <a:r>
              <a:rPr lang="en-US" sz="600" spc="105">
                <a:solidFill>
                  <a:srgbClr val="000000"/>
                </a:solidFill>
                <a:latin typeface="Thorndale AMT" panose="02020603050405020304" pitchFamily="1"/>
              </a:rPr>
              <a:t>1203 </a:t>
            </a:r>
          </a:p>
          <a:p>
            <a:pPr marL="0" marR="0" indent="0" algn="r">
              <a:lnSpc>
                <a:spcPts val="400"/>
              </a:lnSpc>
              <a:spcBef>
                <a:spcPts val="0"/>
              </a:spcBef>
              <a:spcAft>
                <a:spcPts val="0"/>
              </a:spcAft>
            </a:pPr>
            <a:r>
              <a:rPr lang="en-US" sz="600" spc="105">
                <a:solidFill>
                  <a:srgbClr val="000000"/>
                </a:solidFill>
                <a:latin typeface="Thorndale AMT" panose="02020603050405020304" pitchFamily="1"/>
              </a:rPr>
              <a:t>1227 </a:t>
            </a:r>
          </a:p>
        </p:txBody>
      </p:sp>
      <p:sp>
        <p:nvSpPr>
          <p:cNvPr id="47" name="Text Placeholder 46"/>
          <p:cNvSpPr>
            <a:spLocks noGrp="1"/>
          </p:cNvSpPr>
          <p:nvPr>
            <p:ph type="body" idx="10"/>
          </p:nvPr>
        </p:nvSpPr>
        <p:spPr>
          <a:xfrm>
            <a:off x="5890260" y="3709670"/>
            <a:ext cx="176530" cy="54610"/>
          </a:xfrm>
          <a:prstGeom prst="rect">
            <a:avLst/>
          </a:prstGeom>
          <a:noFill/>
          <a:ln w="0" cmpd="sng">
            <a:noFill/>
            <a:prstDash val="solid"/>
          </a:ln>
        </p:spPr>
        <p:txBody>
          <a:bodyPr vert="horz" lIns="0" tIns="0" rIns="0" bIns="0" anchor="t"/>
          <a:lstStyle/>
          <a:p>
            <a:pPr marL="0" marR="0" indent="0" algn="l">
              <a:lnSpc>
                <a:spcPts val="200"/>
              </a:lnSpc>
              <a:spcAft>
                <a:spcPts val="0"/>
              </a:spcAft>
            </a:pPr>
            <a:r>
              <a:rPr lang="en-US" sz="600" spc="80">
                <a:solidFill>
                  <a:srgbClr val="000000"/>
                </a:solidFill>
                <a:latin typeface="Thorndale AMT" panose="02020603050405020304" pitchFamily="1"/>
              </a:rPr>
              <a:t>22 </a:t>
            </a:r>
          </a:p>
          <a:p>
            <a:pPr marL="0" marR="0" indent="0" algn="l">
              <a:lnSpc>
                <a:spcPts val="200"/>
              </a:lnSpc>
              <a:spcBef>
                <a:spcPts val="0"/>
              </a:spcBef>
              <a:spcAft>
                <a:spcPts val="0"/>
              </a:spcAft>
            </a:pPr>
            <a:r>
              <a:rPr lang="en-US" sz="600" spc="70">
                <a:solidFill>
                  <a:srgbClr val="000000"/>
                </a:solidFill>
                <a:latin typeface="Thorndale AMT" panose="02020603050405020304" pitchFamily="1"/>
              </a:rPr>
              <a:t>13 </a:t>
            </a:r>
          </a:p>
        </p:txBody>
      </p:sp>
      <p:sp>
        <p:nvSpPr>
          <p:cNvPr id="48" name="Text Placeholder 47"/>
          <p:cNvSpPr>
            <a:spLocks noGrp="1"/>
          </p:cNvSpPr>
          <p:nvPr>
            <p:ph type="body" idx="10"/>
          </p:nvPr>
        </p:nvSpPr>
        <p:spPr>
          <a:xfrm>
            <a:off x="5929630" y="1764665"/>
            <a:ext cx="262890"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spc="55">
                <a:solidFill>
                  <a:srgbClr val="000000"/>
                </a:solidFill>
                <a:latin typeface="Thorndale AMT" panose="02020603050405020304" pitchFamily="1"/>
              </a:rPr>
              <a:t>1799 </a:t>
            </a:r>
          </a:p>
        </p:txBody>
      </p:sp>
      <p:sp>
        <p:nvSpPr>
          <p:cNvPr id="49" name="Text Placeholder 48"/>
          <p:cNvSpPr>
            <a:spLocks noGrp="1"/>
          </p:cNvSpPr>
          <p:nvPr>
            <p:ph type="body" idx="10"/>
          </p:nvPr>
        </p:nvSpPr>
        <p:spPr>
          <a:xfrm>
            <a:off x="5946775" y="3258185"/>
            <a:ext cx="227330"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spc="90">
                <a:solidFill>
                  <a:srgbClr val="FFFFFF"/>
                </a:solidFill>
                <a:latin typeface="Thorndale AMT" panose="02020603050405020304" pitchFamily="1"/>
              </a:rPr>
              <a:t>433 </a:t>
            </a:r>
          </a:p>
        </p:txBody>
      </p:sp>
      <p:sp>
        <p:nvSpPr>
          <p:cNvPr id="50" name="Text Placeholder 49"/>
          <p:cNvSpPr>
            <a:spLocks noGrp="1"/>
          </p:cNvSpPr>
          <p:nvPr>
            <p:ph type="body" idx="10"/>
          </p:nvPr>
        </p:nvSpPr>
        <p:spPr>
          <a:xfrm>
            <a:off x="5996305" y="1161415"/>
            <a:ext cx="272415"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spc="75">
                <a:solidFill>
                  <a:srgbClr val="000000"/>
                </a:solidFill>
                <a:latin typeface="Thorndale AMT" panose="02020603050405020304" pitchFamily="1"/>
              </a:rPr>
              <a:t>2354 </a:t>
            </a:r>
          </a:p>
        </p:txBody>
      </p:sp>
      <p:sp>
        <p:nvSpPr>
          <p:cNvPr id="51" name="Text Placeholder 50"/>
          <p:cNvSpPr>
            <a:spLocks noGrp="1"/>
          </p:cNvSpPr>
          <p:nvPr>
            <p:ph type="body" idx="10"/>
          </p:nvPr>
        </p:nvSpPr>
        <p:spPr>
          <a:xfrm>
            <a:off x="6014720" y="3127375"/>
            <a:ext cx="311785" cy="85090"/>
          </a:xfrm>
          <a:prstGeom prst="rect">
            <a:avLst/>
          </a:prstGeom>
          <a:noFill/>
          <a:ln w="0" cmpd="sng">
            <a:noFill/>
            <a:prstDash val="solid"/>
          </a:ln>
        </p:spPr>
        <p:txBody>
          <a:bodyPr vert="horz" lIns="0" tIns="0" rIns="0" bIns="0" anchor="t"/>
          <a:lstStyle/>
          <a:p>
            <a:pPr marL="0" marR="0" indent="0" algn="l">
              <a:lnSpc>
                <a:spcPts val="600"/>
              </a:lnSpc>
              <a:spcAft>
                <a:spcPts val="0"/>
              </a:spcAft>
            </a:pPr>
            <a:r>
              <a:rPr lang="en-US" sz="600" spc="10" baseline="30000">
                <a:solidFill>
                  <a:srgbClr val="FFFFFF"/>
                </a:solidFill>
                <a:latin typeface="Thorndale AMT" panose="02020603050405020304" pitchFamily="1"/>
              </a:rPr>
              <a:t>555</a:t>
            </a:r>
            <a:r>
              <a:rPr lang="en-US" sz="600" spc="10">
                <a:solidFill>
                  <a:srgbClr val="FFFFFF"/>
                </a:solidFill>
                <a:latin typeface="Thorndale AMT" panose="02020603050405020304" pitchFamily="1"/>
              </a:rPr>
              <a:t>527 </a:t>
            </a:r>
          </a:p>
        </p:txBody>
      </p:sp>
      <p:sp>
        <p:nvSpPr>
          <p:cNvPr id="52" name="Text Placeholder 51"/>
          <p:cNvSpPr>
            <a:spLocks noGrp="1"/>
          </p:cNvSpPr>
          <p:nvPr>
            <p:ph type="body" idx="10"/>
          </p:nvPr>
        </p:nvSpPr>
        <p:spPr>
          <a:xfrm>
            <a:off x="6082030" y="1563370"/>
            <a:ext cx="262890" cy="58420"/>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spc="55">
                <a:solidFill>
                  <a:srgbClr val="000000"/>
                </a:solidFill>
                <a:latin typeface="Thorndale AMT" panose="02020603050405020304" pitchFamily="1"/>
              </a:rPr>
              <a:t>1982 </a:t>
            </a:r>
          </a:p>
        </p:txBody>
      </p:sp>
      <p:sp>
        <p:nvSpPr>
          <p:cNvPr id="53" name="Text Placeholder 52"/>
          <p:cNvSpPr>
            <a:spLocks noGrp="1"/>
          </p:cNvSpPr>
          <p:nvPr>
            <p:ph type="body" idx="10"/>
          </p:nvPr>
        </p:nvSpPr>
        <p:spPr>
          <a:xfrm>
            <a:off x="6155055" y="1929130"/>
            <a:ext cx="266065" cy="58420"/>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spc="60">
                <a:solidFill>
                  <a:srgbClr val="000000"/>
                </a:solidFill>
                <a:latin typeface="Thorndale AMT" panose="02020603050405020304" pitchFamily="1"/>
              </a:rPr>
              <a:t>1648 </a:t>
            </a:r>
          </a:p>
        </p:txBody>
      </p:sp>
      <p:sp>
        <p:nvSpPr>
          <p:cNvPr id="54" name="Text Placeholder 53"/>
          <p:cNvSpPr>
            <a:spLocks noGrp="1"/>
          </p:cNvSpPr>
          <p:nvPr>
            <p:ph type="body" idx="10"/>
          </p:nvPr>
        </p:nvSpPr>
        <p:spPr>
          <a:xfrm>
            <a:off x="6167120" y="3361690"/>
            <a:ext cx="294640" cy="70485"/>
          </a:xfrm>
          <a:prstGeom prst="rect">
            <a:avLst/>
          </a:prstGeom>
          <a:noFill/>
          <a:ln w="0" cmpd="sng">
            <a:noFill/>
            <a:prstDash val="solid"/>
          </a:ln>
        </p:spPr>
        <p:txBody>
          <a:bodyPr vert="horz" lIns="0" tIns="0" rIns="0" bIns="0" anchor="t"/>
          <a:lstStyle/>
          <a:p>
            <a:pPr marL="0" marR="0" indent="0" algn="r">
              <a:lnSpc>
                <a:spcPts val="500"/>
              </a:lnSpc>
              <a:spcAft>
                <a:spcPts val="0"/>
              </a:spcAft>
            </a:pPr>
            <a:r>
              <a:rPr lang="en-US" sz="600" spc="0">
                <a:solidFill>
                  <a:srgbClr val="FFFFFF"/>
                </a:solidFill>
                <a:latin typeface="Thorndale AMT" panose="02020603050405020304" pitchFamily="1"/>
              </a:rPr>
              <a:t>330338 </a:t>
            </a:r>
          </a:p>
        </p:txBody>
      </p:sp>
      <p:sp>
        <p:nvSpPr>
          <p:cNvPr id="55" name="Text Placeholder 54"/>
          <p:cNvSpPr>
            <a:spLocks noGrp="1"/>
          </p:cNvSpPr>
          <p:nvPr>
            <p:ph type="body" idx="10"/>
          </p:nvPr>
        </p:nvSpPr>
        <p:spPr>
          <a:xfrm>
            <a:off x="6234430" y="2014855"/>
            <a:ext cx="215265" cy="57785"/>
          </a:xfrm>
          <a:prstGeom prst="rect">
            <a:avLst/>
          </a:prstGeom>
          <a:noFill/>
          <a:ln w="0" cmpd="sng">
            <a:noFill/>
            <a:prstDash val="solid"/>
          </a:ln>
        </p:spPr>
        <p:txBody>
          <a:bodyPr vert="horz" lIns="0" tIns="0" rIns="0" bIns="0" anchor="t"/>
          <a:lstStyle/>
          <a:p>
            <a:pPr marL="0" marR="0" indent="0" algn="r">
              <a:lnSpc>
                <a:spcPts val="400"/>
              </a:lnSpc>
              <a:spcAft>
                <a:spcPts val="0"/>
              </a:spcAft>
            </a:pPr>
            <a:r>
              <a:rPr lang="en-US" sz="600" spc="-15">
                <a:solidFill>
                  <a:srgbClr val="000000"/>
                </a:solidFill>
                <a:latin typeface="Thorndale AMT" panose="02020603050405020304" pitchFamily="1"/>
              </a:rPr>
              <a:t>1573 </a:t>
            </a:r>
          </a:p>
        </p:txBody>
      </p:sp>
      <p:sp>
        <p:nvSpPr>
          <p:cNvPr id="56" name="Text Placeholder 55"/>
          <p:cNvSpPr>
            <a:spLocks noGrp="1"/>
          </p:cNvSpPr>
          <p:nvPr>
            <p:ph type="body" idx="10"/>
          </p:nvPr>
        </p:nvSpPr>
        <p:spPr>
          <a:xfrm>
            <a:off x="6344920" y="1545590"/>
            <a:ext cx="228600"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spc="0">
                <a:solidFill>
                  <a:srgbClr val="000000"/>
                </a:solidFill>
                <a:latin typeface="Thorndale AMT" panose="02020603050405020304" pitchFamily="1"/>
              </a:rPr>
              <a:t>1998 </a:t>
            </a:r>
          </a:p>
        </p:txBody>
      </p:sp>
      <p:sp>
        <p:nvSpPr>
          <p:cNvPr id="57" name="Text Placeholder 56"/>
          <p:cNvSpPr>
            <a:spLocks noGrp="1"/>
          </p:cNvSpPr>
          <p:nvPr>
            <p:ph type="body" idx="10"/>
          </p:nvPr>
        </p:nvSpPr>
        <p:spPr>
          <a:xfrm>
            <a:off x="6319520" y="3227705"/>
            <a:ext cx="232410"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spc="100">
                <a:solidFill>
                  <a:srgbClr val="FFFFFF"/>
                </a:solidFill>
                <a:latin typeface="Thorndale AMT" panose="02020603050405020304" pitchFamily="1"/>
              </a:rPr>
              <a:t>460 </a:t>
            </a:r>
          </a:p>
        </p:txBody>
      </p:sp>
      <p:sp>
        <p:nvSpPr>
          <p:cNvPr id="58" name="Text Placeholder 57"/>
          <p:cNvSpPr>
            <a:spLocks noGrp="1"/>
          </p:cNvSpPr>
          <p:nvPr>
            <p:ph type="body" idx="10"/>
          </p:nvPr>
        </p:nvSpPr>
        <p:spPr>
          <a:xfrm>
            <a:off x="6449695" y="2008505"/>
            <a:ext cx="200025"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spc="-40">
                <a:solidFill>
                  <a:srgbClr val="000000"/>
                </a:solidFill>
                <a:latin typeface="Thorndale AMT" panose="02020603050405020304" pitchFamily="1"/>
              </a:rPr>
              <a:t>1575 </a:t>
            </a:r>
          </a:p>
        </p:txBody>
      </p:sp>
      <p:sp>
        <p:nvSpPr>
          <p:cNvPr id="59" name="Text Placeholder 58"/>
          <p:cNvSpPr>
            <a:spLocks noGrp="1"/>
          </p:cNvSpPr>
          <p:nvPr>
            <p:ph type="body" idx="10"/>
          </p:nvPr>
        </p:nvSpPr>
        <p:spPr>
          <a:xfrm>
            <a:off x="6461760" y="3319145"/>
            <a:ext cx="123190" cy="57785"/>
          </a:xfrm>
          <a:prstGeom prst="rect">
            <a:avLst/>
          </a:prstGeom>
          <a:noFill/>
          <a:ln w="0" cmpd="sng">
            <a:noFill/>
            <a:prstDash val="solid"/>
          </a:ln>
        </p:spPr>
        <p:txBody>
          <a:bodyPr vert="horz" lIns="0" tIns="0" rIns="0" bIns="0" anchor="t"/>
          <a:lstStyle/>
          <a:p>
            <a:pPr marL="0" marR="0" indent="0" algn="l">
              <a:lnSpc>
                <a:spcPts val="400"/>
              </a:lnSpc>
              <a:spcAft>
                <a:spcPts val="0"/>
              </a:spcAft>
            </a:pPr>
            <a:r>
              <a:rPr lang="en-US" sz="600" spc="-50">
                <a:solidFill>
                  <a:srgbClr val="FFFFFF"/>
                </a:solidFill>
                <a:latin typeface="Thorndale AMT" panose="02020603050405020304" pitchFamily="1"/>
              </a:rPr>
              <a:t>37 </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and Theme Master">
  <a:themeElements>
    <a:clrScheme name="New Brand Colors">
      <a:dk1>
        <a:sysClr val="windowText" lastClr="000000"/>
      </a:dk1>
      <a:lt1>
        <a:sysClr val="window" lastClr="FFFFFF"/>
      </a:lt1>
      <a:dk2>
        <a:srgbClr val="036080"/>
      </a:dk2>
      <a:lt2>
        <a:srgbClr val="B9C8D3"/>
      </a:lt2>
      <a:accent1>
        <a:srgbClr val="BABF33"/>
      </a:accent1>
      <a:accent2>
        <a:srgbClr val="FFC843"/>
      </a:accent2>
      <a:accent3>
        <a:srgbClr val="B9C8D3"/>
      </a:accent3>
      <a:accent4>
        <a:srgbClr val="036080"/>
      </a:accent4>
      <a:accent5>
        <a:srgbClr val="FFC843"/>
      </a:accent5>
      <a:accent6>
        <a:srgbClr val="BABF33"/>
      </a:accent6>
      <a:hlink>
        <a:srgbClr val="036080"/>
      </a:hlink>
      <a:folHlink>
        <a:srgbClr val="BABF33"/>
      </a:folHlink>
    </a:clrScheme>
    <a:fontScheme name="Brand fonts">
      <a:majorFont>
        <a:latin typeface="Roboto Black"/>
        <a:ea typeface=""/>
        <a:cs typeface=""/>
      </a:majorFont>
      <a:minorFont>
        <a:latin typeface="Montserra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ND PPT TEMPLATE" id="{B6D2EE42-8E16-4743-BA5A-6A556B75F7D0}" vid="{7CE6E7F2-AB64-449A-AFF9-DE15E83D1FA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0 xmlns="2f9a96d6-9b2b-4797-a61c-7fe1f15b622d">This PowerPoint template is to be used by employees agency-wide to provide a consistent visual for DHHS presentations.  The cover slide and three content slides are prepared and provide information about DHHS.  Talking points are provided in the Notes section.</Description0>
    <Category xmlns="2f9a96d6-9b2b-4797-a61c-7fe1f15b622d">PowerPoint Template</Category>
    <Sub_x002d_Category xmlns="2f9a96d6-9b2b-4797-a61c-7fe1f15b622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2B6389463AD8D489B748E08E45C361A" ma:contentTypeVersion="3" ma:contentTypeDescription="Create a new document." ma:contentTypeScope="" ma:versionID="52dcef107bd0fbfaa8a3760c055b255d">
  <xsd:schema xmlns:xsd="http://www.w3.org/2001/XMLSchema" xmlns:xs="http://www.w3.org/2001/XMLSchema" xmlns:p="http://schemas.microsoft.com/office/2006/metadata/properties" xmlns:ns2="2f9a96d6-9b2b-4797-a61c-7fe1f15b622d" targetNamespace="http://schemas.microsoft.com/office/2006/metadata/properties" ma:root="true" ma:fieldsID="ab27a8a2f7bbe9a0a47441d94adf8875" ns2:_="">
    <xsd:import namespace="2f9a96d6-9b2b-4797-a61c-7fe1f15b622d"/>
    <xsd:element name="properties">
      <xsd:complexType>
        <xsd:sequence>
          <xsd:element name="documentManagement">
            <xsd:complexType>
              <xsd:all>
                <xsd:element ref="ns2:Category" minOccurs="0"/>
                <xsd:element ref="ns2:Sub_x002d_Category" minOccurs="0"/>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9a96d6-9b2b-4797-a61c-7fe1f15b622d"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restriction base="dms:Choice">
          <xsd:enumeration value="Branding Standards and Q&amp;A"/>
          <xsd:enumeration value="Business Card"/>
          <xsd:enumeration value="Email Signature Block"/>
          <xsd:enumeration value="Fact Sheet Template"/>
          <xsd:enumeration value="FAQ"/>
          <xsd:enumeration value="Letterhead"/>
          <xsd:enumeration value="Logos"/>
          <xsd:enumeration value="Out of Office Messages"/>
          <xsd:enumeration value="PowerPoint Template"/>
        </xsd:restriction>
      </xsd:simpleType>
    </xsd:element>
    <xsd:element name="Sub_x002d_Category" ma:index="9" nillable="true" ma:displayName="Sub-Category" ma:format="Dropdown" ma:internalName="Sub_x002d_Category">
      <xsd:simpleType>
        <xsd:restriction base="dms:Choice">
          <xsd:enumeration value="Department Brand Only"/>
          <xsd:enumeration value="Tag Line Only"/>
          <xsd:enumeration value="Department and Tag Line"/>
          <xsd:enumeration value="Print"/>
          <xsd:enumeration value="Web"/>
        </xsd:restriction>
      </xsd:simpleType>
    </xsd:element>
    <xsd:element name="Description0" ma:index="10" nillable="true" ma:displayName="Description" ma:internalName="Description0">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364444-3E31-4591-BF65-8E77F441987D}">
  <ds:schemaRefs>
    <ds:schemaRef ds:uri="2f9a96d6-9b2b-4797-a61c-7fe1f15b622d"/>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38C09399-4B09-4F4C-A5E7-1E4A27AA60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9a96d6-9b2b-4797-a61c-7fe1f15b62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962A91-727D-4433-AE21-DFF73B4AAD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BRAND PPT TEMPLATE</Template>
  <TotalTime>13674</TotalTime>
  <Words>6776</Words>
  <Application>Microsoft Office PowerPoint</Application>
  <PresentationFormat>Widescreen</PresentationFormat>
  <Paragraphs>955</Paragraphs>
  <Slides>65</Slides>
  <Notes>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65</vt:i4>
      </vt:variant>
    </vt:vector>
  </HeadingPairs>
  <TitlesOfParts>
    <vt:vector size="79" baseType="lpstr">
      <vt:lpstr>Wingdings 3</vt:lpstr>
      <vt:lpstr>Arial</vt:lpstr>
      <vt:lpstr>Roboto Black</vt:lpstr>
      <vt:lpstr>Verdana</vt:lpstr>
      <vt:lpstr>Montserrat Semi Bold</vt:lpstr>
      <vt:lpstr>Montserrat</vt:lpstr>
      <vt:lpstr>Roboto</vt:lpstr>
      <vt:lpstr>Segoe UI</vt:lpstr>
      <vt:lpstr>Calibri</vt:lpstr>
      <vt:lpstr>Times New Roman</vt:lpstr>
      <vt:lpstr>Bookman Old Style</vt:lpstr>
      <vt:lpstr>Thorndale AMT</vt:lpstr>
      <vt:lpstr>Custom Design</vt:lpstr>
      <vt:lpstr>Brand Theme Master</vt:lpstr>
      <vt:lpstr>  Covid-19 Webex Update  5-6-20</vt:lpstr>
      <vt:lpstr>We are one in this fight</vt:lpstr>
      <vt:lpstr>Cowboy George</vt:lpstr>
      <vt:lpstr> </vt:lpstr>
      <vt:lpstr>Links to Nebraska webinars</vt:lpstr>
      <vt:lpstr>Bigger Picture</vt:lpstr>
      <vt:lpstr>PowerPoint Presentation</vt:lpstr>
      <vt:lpstr>PowerPoint Presentation</vt:lpstr>
      <vt:lpstr>PowerPoint Presentation</vt:lpstr>
      <vt:lpstr>PowerPoint Presentation</vt:lpstr>
      <vt:lpstr>PowerPoint Presentation</vt:lpstr>
      <vt:lpstr>PowerPoint Presentation</vt:lpstr>
      <vt:lpstr>Bed and Vent Availability as of 5-4-20</vt:lpstr>
      <vt:lpstr>PowerPoint Presentation</vt:lpstr>
      <vt:lpstr>CDC Race Data-CDC MMWR</vt:lpstr>
      <vt:lpstr>Local Race Data</vt:lpstr>
      <vt:lpstr>Meat Packing Plants and Their Communities</vt:lpstr>
      <vt:lpstr>Viral kinetics of SARS-CoV-2 in asymptomatic carriers and pre-symptomatic patients </vt:lpstr>
      <vt:lpstr>Pediatric COVID</vt:lpstr>
      <vt:lpstr>Asthma and COVID-19</vt:lpstr>
      <vt:lpstr>Spike mutation pipeline reveals the emergence of a more transmissible form of SARS-CoV-2  Korber , et al </vt:lpstr>
      <vt:lpstr>COVID-19 Serology Tests EUAs</vt:lpstr>
      <vt:lpstr>Testing in Nebraska</vt:lpstr>
      <vt:lpstr>Donating Plasma and Convalescent Plasma</vt:lpstr>
      <vt:lpstr>ACTT (Adaptive COVID-19 Treatment Trial)</vt:lpstr>
      <vt:lpstr>Remdesivir Trials</vt:lpstr>
      <vt:lpstr>UV Disinfecting Stations around Nebraska </vt:lpstr>
      <vt:lpstr>Off Site Quarantine and Convalescence</vt:lpstr>
      <vt:lpstr>When Home Quarantine can be discontinued</vt:lpstr>
      <vt:lpstr>Changes in CDC Guidance regarding Isolation</vt:lpstr>
      <vt:lpstr>When home isolation is over</vt:lpstr>
      <vt:lpstr>Discontinuation of Transmission-Based Precautions for patients with COVID-19:</vt:lpstr>
      <vt:lpstr>PowerPoint Presentation</vt:lpstr>
      <vt:lpstr>Return to Work Criteria for HCP with Confirmed or Suspected COVID-19 </vt:lpstr>
      <vt:lpstr>Return to Work Criteria for HCP with Confirmed or Suspected COVID-19 (Continued)</vt:lpstr>
      <vt:lpstr>Return to Work Practices and Work Restrictions </vt:lpstr>
      <vt:lpstr>Testing Exposed HCWs</vt:lpstr>
      <vt:lpstr>When a Testing-Based Strategy is Preferred </vt:lpstr>
      <vt:lpstr>LTC COVID 19 Data (as of 5.6.20)</vt:lpstr>
      <vt:lpstr>FEMA Supplies to LTC</vt:lpstr>
      <vt:lpstr>LTCF Support by DHHS HAI/ICAP</vt:lpstr>
      <vt:lpstr>New CDC LTC COVID Resources</vt:lpstr>
      <vt:lpstr>PowerPoint Presentation</vt:lpstr>
      <vt:lpstr>PowerPoint Presentation</vt:lpstr>
      <vt:lpstr> </vt:lpstr>
      <vt:lpstr>References N-95s versus Surgical Face Masks-CIDRAP Commentary April 1, 2020</vt:lpstr>
      <vt:lpstr>PPE Request Form</vt:lpstr>
      <vt:lpstr>How to determine PPE needs</vt:lpstr>
      <vt:lpstr>Home Healthcare Guidances</vt:lpstr>
      <vt:lpstr>   Infection Prevention and Control    Office Hours</vt:lpstr>
      <vt:lpstr>STOP Here</vt:lpstr>
      <vt:lpstr>LTC Accepting Patients</vt:lpstr>
      <vt:lpstr>Post Mortem Guidance</vt:lpstr>
      <vt:lpstr>Major Issues/Recommendations in Meat Packing</vt:lpstr>
      <vt:lpstr>Strategies to Mitigate Healthcare Personnel Staffing Shortages </vt:lpstr>
      <vt:lpstr>IDSA Guidelines for PPE Usage</vt:lpstr>
      <vt:lpstr>ICS* Guidance on Prone Positioning in COVID</vt:lpstr>
      <vt:lpstr>Staffing Needs</vt:lpstr>
      <vt:lpstr>Tissue Plasminogen Activator (tPA) Treatment for COVID-19 Associated Acute Respiratory Distress Syndrome (ARDS): A Case Series. </vt:lpstr>
      <vt:lpstr>CDC'S CURRENT LIST OF CORONAVIRUS SYMPTOMS  </vt:lpstr>
      <vt:lpstr>         What to Do When Large Numbers of Staff Exposed (Mostly LTC Issue, but also SCAH)</vt:lpstr>
      <vt:lpstr>Registration link: https://unmc.zoom.us/webinar/register/WN_9jB8mb2CQmWeuD82yxbJ2g</vt:lpstr>
      <vt:lpstr>Thanks to NM procedure sharing </vt:lpstr>
      <vt:lpstr> Resources (as of 8:00am 3/30/20)</vt:lpstr>
      <vt:lpstr>PowerPoint Presentation</vt:lpstr>
    </vt:vector>
  </TitlesOfParts>
  <Company>State of Nebraska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 Title</dc:title>
  <dc:creator>Cynthia Schneider</dc:creator>
  <cp:lastModifiedBy>Maureen Tierney</cp:lastModifiedBy>
  <cp:revision>527</cp:revision>
  <cp:lastPrinted>2016-10-25T21:04:27Z</cp:lastPrinted>
  <dcterms:created xsi:type="dcterms:W3CDTF">2016-09-27T14:31:05Z</dcterms:created>
  <dcterms:modified xsi:type="dcterms:W3CDTF">2020-05-06T16:59:30Z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-643145199</vt:i4>
  </property>
  <property fmtid="{D5CDD505-2E9C-101B-9397-08002B2CF9AE}" pid="3" name="_NewReviewCycle">
    <vt:lpwstr/>
  </property>
  <property fmtid="{D5CDD505-2E9C-101B-9397-08002B2CF9AE}" pid="4" name="_EmailSubject">
    <vt:lpwstr>slides</vt:lpwstr>
  </property>
  <property fmtid="{D5CDD505-2E9C-101B-9397-08002B2CF9AE}" pid="5" name="_AuthorEmailDisplayName">
    <vt:lpwstr>Effle, Nicole</vt:lpwstr>
  </property>
  <property fmtid="{D5CDD505-2E9C-101B-9397-08002B2CF9AE}" pid="6" name="_PreviousAdHocReviewCycleID">
    <vt:i4>-670888006</vt:i4>
  </property>
  <property fmtid="{D5CDD505-2E9C-101B-9397-08002B2CF9AE}" pid="7" name="_AuthorEmail">
    <vt:lpwstr>Nicole.Effle@nebraska.gov</vt:lpwstr>
  </property>
  <property fmtid="{D5CDD505-2E9C-101B-9397-08002B2CF9AE}" pid="8" name="ContentTypeId">
    <vt:lpwstr>0x01010052B6389463AD8D489B748E08E45C361A</vt:lpwstr>
  </property>
</Properties>
</file>