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1" r:id="rId4"/>
    <p:sldMasterId id="2147483803" r:id="rId5"/>
  </p:sldMasterIdLst>
  <p:notesMasterIdLst>
    <p:notesMasterId r:id="rId58"/>
  </p:notesMasterIdLst>
  <p:handoutMasterIdLst>
    <p:handoutMasterId r:id="rId59"/>
  </p:handoutMasterIdLst>
  <p:sldIdLst>
    <p:sldId id="345"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35" r:id="rId20"/>
    <p:sldId id="334" r:id="rId21"/>
    <p:sldId id="336" r:id="rId22"/>
    <p:sldId id="337" r:id="rId23"/>
    <p:sldId id="338" r:id="rId24"/>
    <p:sldId id="339" r:id="rId25"/>
    <p:sldId id="340" r:id="rId26"/>
    <p:sldId id="341" r:id="rId27"/>
    <p:sldId id="342" r:id="rId28"/>
    <p:sldId id="343" r:id="rId29"/>
    <p:sldId id="285" r:id="rId30"/>
    <p:sldId id="265" r:id="rId31"/>
    <p:sldId id="296" r:id="rId32"/>
    <p:sldId id="295" r:id="rId33"/>
    <p:sldId id="294" r:id="rId34"/>
    <p:sldId id="293" r:id="rId35"/>
    <p:sldId id="292" r:id="rId36"/>
    <p:sldId id="291" r:id="rId37"/>
    <p:sldId id="290" r:id="rId38"/>
    <p:sldId id="288" r:id="rId39"/>
    <p:sldId id="301" r:id="rId40"/>
    <p:sldId id="300" r:id="rId41"/>
    <p:sldId id="299" r:id="rId42"/>
    <p:sldId id="298" r:id="rId43"/>
    <p:sldId id="297" r:id="rId44"/>
    <p:sldId id="302" r:id="rId45"/>
    <p:sldId id="303" r:id="rId46"/>
    <p:sldId id="304" r:id="rId47"/>
    <p:sldId id="305" r:id="rId48"/>
    <p:sldId id="306" r:id="rId49"/>
    <p:sldId id="307" r:id="rId50"/>
    <p:sldId id="289" r:id="rId51"/>
    <p:sldId id="326" r:id="rId52"/>
    <p:sldId id="327" r:id="rId53"/>
    <p:sldId id="328" r:id="rId54"/>
    <p:sldId id="329" r:id="rId55"/>
    <p:sldId id="330" r:id="rId56"/>
    <p:sldId id="331" r:id="rId57"/>
  </p:sldIdLst>
  <p:sldSz cx="12192000" cy="6858000"/>
  <p:notesSz cx="7010400" cy="9223375"/>
  <p:embeddedFontLst>
    <p:embeddedFont>
      <p:font typeface="Montserrat Black" panose="00000A00000000000000" pitchFamily="50" charset="0"/>
      <p:bold r:id="rId60"/>
    </p:embeddedFont>
    <p:embeddedFont>
      <p:font typeface="Wingdings 3" panose="05040102010807070707" pitchFamily="18" charset="2"/>
      <p:regular r:id="rId61"/>
    </p:embeddedFont>
    <p:embeddedFont>
      <p:font typeface="Calibri" panose="020F0502020204030204" pitchFamily="34" charset="0"/>
      <p:regular r:id="rId62"/>
      <p:bold r:id="rId63"/>
      <p:italic r:id="rId64"/>
      <p:boldItalic r:id="rId65"/>
    </p:embeddedFont>
    <p:embeddedFont>
      <p:font typeface="Roboto Black" panose="02000000000000000000" pitchFamily="2" charset="0"/>
      <p:bold r:id="rId66"/>
      <p:boldItalic r:id="rId67"/>
    </p:embeddedFont>
    <p:embeddedFont>
      <p:font typeface="Gisha" panose="020B0604020202020204" charset="-79"/>
      <p:regular r:id="rId68"/>
      <p:bold r:id="rId69"/>
    </p:embeddedFont>
    <p:embeddedFont>
      <p:font typeface="Roboto" panose="02000000000000000000" pitchFamily="2" charset="0"/>
      <p:regular r:id="rId70"/>
      <p:bold r:id="rId71"/>
      <p:italic r:id="rId72"/>
      <p:boldItalic r:id="rId73"/>
    </p:embeddedFont>
    <p:embeddedFont>
      <p:font typeface="Montserrat" panose="00000500000000000000" pitchFamily="50" charset="0"/>
      <p:regular r:id="rId74"/>
      <p:bold r:id="rId75"/>
    </p:embeddedFont>
    <p:embeddedFont>
      <p:font typeface="Arial Bold" panose="020B0704020202020204" pitchFamily="34" charset="0"/>
      <p:bold r:id="rId76"/>
    </p:embeddedFont>
    <p:embeddedFont>
      <p:font typeface="Montserrat Semi Bold" panose="00000700000000000000" pitchFamily="50" charset="0"/>
      <p:bold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36080"/>
    <a:srgbClr val="7E99A9"/>
    <a:srgbClr val="FFC843"/>
    <a:srgbClr val="B9C8D3"/>
    <a:srgbClr val="BABF33"/>
    <a:srgbClr val="BB2054"/>
    <a:srgbClr val="0036C9"/>
    <a:srgbClr val="0046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2732" autoAdjust="0"/>
  </p:normalViewPr>
  <p:slideViewPr>
    <p:cSldViewPr snapToGrid="0">
      <p:cViewPr varScale="1">
        <p:scale>
          <a:sx n="60" d="100"/>
          <a:sy n="60" d="100"/>
        </p:scale>
        <p:origin x="1014" y="66"/>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00" d="100"/>
          <a:sy n="100" d="100"/>
        </p:scale>
        <p:origin x="350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font" Target="fonts/font17.fntdata"/><Relationship Id="rId7" Type="http://schemas.openxmlformats.org/officeDocument/2006/relationships/slide" Target="slides/slide2.xml"/><Relationship Id="rId71"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3.fntdata"/><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3037840" cy="46305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6"/>
            <a:ext cx="3037840" cy="463059"/>
          </a:xfrm>
          <a:prstGeom prst="rect">
            <a:avLst/>
          </a:prstGeom>
        </p:spPr>
        <p:txBody>
          <a:bodyPr vert="horz" lIns="91440" tIns="45720" rIns="91440" bIns="45720" rtlCol="0"/>
          <a:lstStyle>
            <a:lvl1pPr algn="r">
              <a:defRPr sz="1200"/>
            </a:lvl1pPr>
          </a:lstStyle>
          <a:p>
            <a:fld id="{FA0657D6-E5BC-4EEE-9B53-1F84CEA62985}" type="datetimeFigureOut">
              <a:rPr lang="en-US" smtClean="0"/>
              <a:t>7/8/2020</a:t>
            </a:fld>
            <a:endParaRPr lang="en-US"/>
          </a:p>
        </p:txBody>
      </p:sp>
      <p:sp>
        <p:nvSpPr>
          <p:cNvPr id="4" name="Footer Placeholder 3"/>
          <p:cNvSpPr>
            <a:spLocks noGrp="1"/>
          </p:cNvSpPr>
          <p:nvPr>
            <p:ph type="ftr" sz="quarter" idx="2"/>
          </p:nvPr>
        </p:nvSpPr>
        <p:spPr>
          <a:xfrm>
            <a:off x="0" y="8760319"/>
            <a:ext cx="3037840" cy="463059"/>
          </a:xfrm>
          <a:prstGeom prst="rect">
            <a:avLst/>
          </a:prstGeom>
        </p:spPr>
        <p:txBody>
          <a:bodyPr vert="horz" lIns="91440" tIns="45720" rIns="91440" bIns="45720" rtlCol="0" anchor="b"/>
          <a:lstStyle>
            <a:lvl1pPr algn="l">
              <a:defRPr sz="1200"/>
            </a:lvl1pPr>
          </a:lstStyle>
          <a:p>
            <a:r>
              <a:rPr lang="en-US" smtClean="0"/>
              <a:t>Helping People Live better Lives.</a:t>
            </a:r>
            <a:endParaRPr lang="en-US"/>
          </a:p>
        </p:txBody>
      </p:sp>
      <p:sp>
        <p:nvSpPr>
          <p:cNvPr id="5" name="Slide Number Placeholder 4"/>
          <p:cNvSpPr>
            <a:spLocks noGrp="1"/>
          </p:cNvSpPr>
          <p:nvPr>
            <p:ph type="sldNum" sz="quarter" idx="3"/>
          </p:nvPr>
        </p:nvSpPr>
        <p:spPr>
          <a:xfrm>
            <a:off x="3970938" y="8760319"/>
            <a:ext cx="3037840" cy="463059"/>
          </a:xfrm>
          <a:prstGeom prst="rect">
            <a:avLst/>
          </a:prstGeom>
        </p:spPr>
        <p:txBody>
          <a:bodyPr vert="horz" lIns="91440" tIns="45720" rIns="91440" bIns="45720" rtlCol="0" anchor="b"/>
          <a:lstStyle>
            <a:lvl1pPr algn="r">
              <a:defRPr sz="1200"/>
            </a:lvl1pPr>
          </a:lstStyle>
          <a:p>
            <a:fld id="{CE2D82DA-5D93-4F01-ABBC-625518272C17}" type="slidenum">
              <a:rPr lang="en-US" smtClean="0"/>
              <a:t>‹#›</a:t>
            </a:fld>
            <a:endParaRPr lang="en-US"/>
          </a:p>
        </p:txBody>
      </p:sp>
    </p:spTree>
    <p:extLst>
      <p:ext uri="{BB962C8B-B14F-4D97-AF65-F5344CB8AC3E}">
        <p14:creationId xmlns:p14="http://schemas.microsoft.com/office/powerpoint/2010/main" val="19630965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2"/>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4" y="2"/>
            <a:ext cx="3038475" cy="461963"/>
          </a:xfrm>
          <a:prstGeom prst="rect">
            <a:avLst/>
          </a:prstGeom>
        </p:spPr>
        <p:txBody>
          <a:bodyPr vert="horz" lIns="91440" tIns="45720" rIns="91440" bIns="45720" rtlCol="0"/>
          <a:lstStyle>
            <a:lvl1pPr algn="r">
              <a:defRPr sz="1200"/>
            </a:lvl1pPr>
          </a:lstStyle>
          <a:p>
            <a:fld id="{CD473510-9A33-4C2D-814F-062FEB88BA13}" type="datetimeFigureOut">
              <a:rPr lang="en-US" smtClean="0"/>
              <a:t>7/8/2020</a:t>
            </a:fld>
            <a:endParaRPr lang="en-US"/>
          </a:p>
        </p:txBody>
      </p:sp>
      <p:sp>
        <p:nvSpPr>
          <p:cNvPr id="4" name="Slide Image Placeholder 3"/>
          <p:cNvSpPr>
            <a:spLocks noGrp="1" noRot="1" noChangeAspect="1"/>
          </p:cNvSpPr>
          <p:nvPr>
            <p:ph type="sldImg" idx="2"/>
          </p:nvPr>
        </p:nvSpPr>
        <p:spPr>
          <a:xfrm>
            <a:off x="738188" y="1152525"/>
            <a:ext cx="5534025" cy="3113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38650"/>
            <a:ext cx="5607050" cy="36322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7" y="8761413"/>
            <a:ext cx="3038475" cy="461962"/>
          </a:xfrm>
          <a:prstGeom prst="rect">
            <a:avLst/>
          </a:prstGeom>
        </p:spPr>
        <p:txBody>
          <a:bodyPr vert="horz" lIns="91440" tIns="45720" rIns="91440" bIns="45720" rtlCol="0" anchor="b"/>
          <a:lstStyle>
            <a:lvl1pPr algn="l">
              <a:defRPr sz="1200"/>
            </a:lvl1pPr>
          </a:lstStyle>
          <a:p>
            <a:r>
              <a:rPr lang="en-US" smtClean="0"/>
              <a:t>Helping People Live better Lives.</a:t>
            </a:r>
            <a:endParaRPr lang="en-US"/>
          </a:p>
        </p:txBody>
      </p:sp>
      <p:sp>
        <p:nvSpPr>
          <p:cNvPr id="7" name="Slide Number Placeholder 6"/>
          <p:cNvSpPr>
            <a:spLocks noGrp="1"/>
          </p:cNvSpPr>
          <p:nvPr>
            <p:ph type="sldNum" sz="quarter" idx="5"/>
          </p:nvPr>
        </p:nvSpPr>
        <p:spPr>
          <a:xfrm>
            <a:off x="3970344" y="8761413"/>
            <a:ext cx="3038475" cy="461962"/>
          </a:xfrm>
          <a:prstGeom prst="rect">
            <a:avLst/>
          </a:prstGeom>
        </p:spPr>
        <p:txBody>
          <a:bodyPr vert="horz" lIns="91440" tIns="45720" rIns="91440" bIns="45720" rtlCol="0" anchor="b"/>
          <a:lstStyle>
            <a:lvl1pPr algn="r">
              <a:defRPr sz="1200"/>
            </a:lvl1pPr>
          </a:lstStyle>
          <a:p>
            <a:fld id="{A06937D5-D888-482B-A8AA-31593E913E0B}" type="slidenum">
              <a:rPr lang="en-US" smtClean="0"/>
              <a:t>‹#›</a:t>
            </a:fld>
            <a:endParaRPr lang="en-US"/>
          </a:p>
        </p:txBody>
      </p:sp>
    </p:spTree>
    <p:extLst>
      <p:ext uri="{BB962C8B-B14F-4D97-AF65-F5344CB8AC3E}">
        <p14:creationId xmlns:p14="http://schemas.microsoft.com/office/powerpoint/2010/main" val="418233189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1</a:t>
            </a:fld>
            <a:endParaRPr lang="en-US"/>
          </a:p>
        </p:txBody>
      </p:sp>
    </p:spTree>
    <p:extLst>
      <p:ext uri="{BB962C8B-B14F-4D97-AF65-F5344CB8AC3E}">
        <p14:creationId xmlns:p14="http://schemas.microsoft.com/office/powerpoint/2010/main" val="3263622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10</a:t>
            </a:fld>
            <a:endParaRPr lang="en-US"/>
          </a:p>
        </p:txBody>
      </p:sp>
    </p:spTree>
    <p:extLst>
      <p:ext uri="{BB962C8B-B14F-4D97-AF65-F5344CB8AC3E}">
        <p14:creationId xmlns:p14="http://schemas.microsoft.com/office/powerpoint/2010/main" val="951795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11</a:t>
            </a:fld>
            <a:endParaRPr lang="en-US"/>
          </a:p>
        </p:txBody>
      </p:sp>
    </p:spTree>
    <p:extLst>
      <p:ext uri="{BB962C8B-B14F-4D97-AF65-F5344CB8AC3E}">
        <p14:creationId xmlns:p14="http://schemas.microsoft.com/office/powerpoint/2010/main" val="4036034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12</a:t>
            </a:fld>
            <a:endParaRPr lang="en-US"/>
          </a:p>
        </p:txBody>
      </p:sp>
    </p:spTree>
    <p:extLst>
      <p:ext uri="{BB962C8B-B14F-4D97-AF65-F5344CB8AC3E}">
        <p14:creationId xmlns:p14="http://schemas.microsoft.com/office/powerpoint/2010/main" val="1599867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13</a:t>
            </a:fld>
            <a:endParaRPr lang="en-US"/>
          </a:p>
        </p:txBody>
      </p:sp>
    </p:spTree>
    <p:extLst>
      <p:ext uri="{BB962C8B-B14F-4D97-AF65-F5344CB8AC3E}">
        <p14:creationId xmlns:p14="http://schemas.microsoft.com/office/powerpoint/2010/main" val="3305970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14</a:t>
            </a:fld>
            <a:endParaRPr lang="en-US"/>
          </a:p>
        </p:txBody>
      </p:sp>
    </p:spTree>
    <p:extLst>
      <p:ext uri="{BB962C8B-B14F-4D97-AF65-F5344CB8AC3E}">
        <p14:creationId xmlns:p14="http://schemas.microsoft.com/office/powerpoint/2010/main" val="2482662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26</a:t>
            </a:fld>
            <a:endParaRPr lang="en-US"/>
          </a:p>
        </p:txBody>
      </p:sp>
    </p:spTree>
    <p:extLst>
      <p:ext uri="{BB962C8B-B14F-4D97-AF65-F5344CB8AC3E}">
        <p14:creationId xmlns:p14="http://schemas.microsoft.com/office/powerpoint/2010/main" val="2415757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27</a:t>
            </a:fld>
            <a:endParaRPr lang="en-US"/>
          </a:p>
        </p:txBody>
      </p:sp>
    </p:spTree>
    <p:extLst>
      <p:ext uri="{BB962C8B-B14F-4D97-AF65-F5344CB8AC3E}">
        <p14:creationId xmlns:p14="http://schemas.microsoft.com/office/powerpoint/2010/main" val="1594895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28</a:t>
            </a:fld>
            <a:endParaRPr lang="en-US"/>
          </a:p>
        </p:txBody>
      </p:sp>
    </p:spTree>
    <p:extLst>
      <p:ext uri="{BB962C8B-B14F-4D97-AF65-F5344CB8AC3E}">
        <p14:creationId xmlns:p14="http://schemas.microsoft.com/office/powerpoint/2010/main" val="2804454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29</a:t>
            </a:fld>
            <a:endParaRPr lang="en-US"/>
          </a:p>
        </p:txBody>
      </p:sp>
    </p:spTree>
    <p:extLst>
      <p:ext uri="{BB962C8B-B14F-4D97-AF65-F5344CB8AC3E}">
        <p14:creationId xmlns:p14="http://schemas.microsoft.com/office/powerpoint/2010/main" val="2462741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30</a:t>
            </a:fld>
            <a:endParaRPr lang="en-US"/>
          </a:p>
        </p:txBody>
      </p:sp>
    </p:spTree>
    <p:extLst>
      <p:ext uri="{BB962C8B-B14F-4D97-AF65-F5344CB8AC3E}">
        <p14:creationId xmlns:p14="http://schemas.microsoft.com/office/powerpoint/2010/main" val="2218244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2</a:t>
            </a:fld>
            <a:endParaRPr lang="en-US"/>
          </a:p>
        </p:txBody>
      </p:sp>
    </p:spTree>
    <p:extLst>
      <p:ext uri="{BB962C8B-B14F-4D97-AF65-F5344CB8AC3E}">
        <p14:creationId xmlns:p14="http://schemas.microsoft.com/office/powerpoint/2010/main" val="1378648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31</a:t>
            </a:fld>
            <a:endParaRPr lang="en-US"/>
          </a:p>
        </p:txBody>
      </p:sp>
    </p:spTree>
    <p:extLst>
      <p:ext uri="{BB962C8B-B14F-4D97-AF65-F5344CB8AC3E}">
        <p14:creationId xmlns:p14="http://schemas.microsoft.com/office/powerpoint/2010/main" val="3665896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32</a:t>
            </a:fld>
            <a:endParaRPr lang="en-US"/>
          </a:p>
        </p:txBody>
      </p:sp>
    </p:spTree>
    <p:extLst>
      <p:ext uri="{BB962C8B-B14F-4D97-AF65-F5344CB8AC3E}">
        <p14:creationId xmlns:p14="http://schemas.microsoft.com/office/powerpoint/2010/main" val="3412938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33</a:t>
            </a:fld>
            <a:endParaRPr lang="en-US"/>
          </a:p>
        </p:txBody>
      </p:sp>
    </p:spTree>
    <p:extLst>
      <p:ext uri="{BB962C8B-B14F-4D97-AF65-F5344CB8AC3E}">
        <p14:creationId xmlns:p14="http://schemas.microsoft.com/office/powerpoint/2010/main" val="2885202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34</a:t>
            </a:fld>
            <a:endParaRPr lang="en-US"/>
          </a:p>
        </p:txBody>
      </p:sp>
    </p:spTree>
    <p:extLst>
      <p:ext uri="{BB962C8B-B14F-4D97-AF65-F5344CB8AC3E}">
        <p14:creationId xmlns:p14="http://schemas.microsoft.com/office/powerpoint/2010/main" val="2518917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35</a:t>
            </a:fld>
            <a:endParaRPr lang="en-US"/>
          </a:p>
        </p:txBody>
      </p:sp>
    </p:spTree>
    <p:extLst>
      <p:ext uri="{BB962C8B-B14F-4D97-AF65-F5344CB8AC3E}">
        <p14:creationId xmlns:p14="http://schemas.microsoft.com/office/powerpoint/2010/main" val="1789138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36</a:t>
            </a:fld>
            <a:endParaRPr lang="en-US"/>
          </a:p>
        </p:txBody>
      </p:sp>
    </p:spTree>
    <p:extLst>
      <p:ext uri="{BB962C8B-B14F-4D97-AF65-F5344CB8AC3E}">
        <p14:creationId xmlns:p14="http://schemas.microsoft.com/office/powerpoint/2010/main" val="754252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37</a:t>
            </a:fld>
            <a:endParaRPr lang="en-US"/>
          </a:p>
        </p:txBody>
      </p:sp>
    </p:spTree>
    <p:extLst>
      <p:ext uri="{BB962C8B-B14F-4D97-AF65-F5344CB8AC3E}">
        <p14:creationId xmlns:p14="http://schemas.microsoft.com/office/powerpoint/2010/main" val="3090415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38</a:t>
            </a:fld>
            <a:endParaRPr lang="en-US"/>
          </a:p>
        </p:txBody>
      </p:sp>
    </p:spTree>
    <p:extLst>
      <p:ext uri="{BB962C8B-B14F-4D97-AF65-F5344CB8AC3E}">
        <p14:creationId xmlns:p14="http://schemas.microsoft.com/office/powerpoint/2010/main" val="2355539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39</a:t>
            </a:fld>
            <a:endParaRPr lang="en-US"/>
          </a:p>
        </p:txBody>
      </p:sp>
    </p:spTree>
    <p:extLst>
      <p:ext uri="{BB962C8B-B14F-4D97-AF65-F5344CB8AC3E}">
        <p14:creationId xmlns:p14="http://schemas.microsoft.com/office/powerpoint/2010/main" val="1309190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40</a:t>
            </a:fld>
            <a:endParaRPr lang="en-US"/>
          </a:p>
        </p:txBody>
      </p:sp>
    </p:spTree>
    <p:extLst>
      <p:ext uri="{BB962C8B-B14F-4D97-AF65-F5344CB8AC3E}">
        <p14:creationId xmlns:p14="http://schemas.microsoft.com/office/powerpoint/2010/main" val="1802141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3</a:t>
            </a:fld>
            <a:endParaRPr lang="en-US"/>
          </a:p>
        </p:txBody>
      </p:sp>
    </p:spTree>
    <p:extLst>
      <p:ext uri="{BB962C8B-B14F-4D97-AF65-F5344CB8AC3E}">
        <p14:creationId xmlns:p14="http://schemas.microsoft.com/office/powerpoint/2010/main" val="1503051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41</a:t>
            </a:fld>
            <a:endParaRPr lang="en-US"/>
          </a:p>
        </p:txBody>
      </p:sp>
    </p:spTree>
    <p:extLst>
      <p:ext uri="{BB962C8B-B14F-4D97-AF65-F5344CB8AC3E}">
        <p14:creationId xmlns:p14="http://schemas.microsoft.com/office/powerpoint/2010/main" val="332292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42</a:t>
            </a:fld>
            <a:endParaRPr lang="en-US"/>
          </a:p>
        </p:txBody>
      </p:sp>
    </p:spTree>
    <p:extLst>
      <p:ext uri="{BB962C8B-B14F-4D97-AF65-F5344CB8AC3E}">
        <p14:creationId xmlns:p14="http://schemas.microsoft.com/office/powerpoint/2010/main" val="27106043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43</a:t>
            </a:fld>
            <a:endParaRPr lang="en-US"/>
          </a:p>
        </p:txBody>
      </p:sp>
    </p:spTree>
    <p:extLst>
      <p:ext uri="{BB962C8B-B14F-4D97-AF65-F5344CB8AC3E}">
        <p14:creationId xmlns:p14="http://schemas.microsoft.com/office/powerpoint/2010/main" val="1061852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44</a:t>
            </a:fld>
            <a:endParaRPr lang="en-US"/>
          </a:p>
        </p:txBody>
      </p:sp>
    </p:spTree>
    <p:extLst>
      <p:ext uri="{BB962C8B-B14F-4D97-AF65-F5344CB8AC3E}">
        <p14:creationId xmlns:p14="http://schemas.microsoft.com/office/powerpoint/2010/main" val="1305028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45</a:t>
            </a:fld>
            <a:endParaRPr lang="en-US"/>
          </a:p>
        </p:txBody>
      </p:sp>
    </p:spTree>
    <p:extLst>
      <p:ext uri="{BB962C8B-B14F-4D97-AF65-F5344CB8AC3E}">
        <p14:creationId xmlns:p14="http://schemas.microsoft.com/office/powerpoint/2010/main" val="2877376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46</a:t>
            </a:fld>
            <a:endParaRPr lang="en-US"/>
          </a:p>
        </p:txBody>
      </p:sp>
    </p:spTree>
    <p:extLst>
      <p:ext uri="{BB962C8B-B14F-4D97-AF65-F5344CB8AC3E}">
        <p14:creationId xmlns:p14="http://schemas.microsoft.com/office/powerpoint/2010/main" val="8151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4</a:t>
            </a:fld>
            <a:endParaRPr lang="en-US"/>
          </a:p>
        </p:txBody>
      </p:sp>
    </p:spTree>
    <p:extLst>
      <p:ext uri="{BB962C8B-B14F-4D97-AF65-F5344CB8AC3E}">
        <p14:creationId xmlns:p14="http://schemas.microsoft.com/office/powerpoint/2010/main" val="1873967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5</a:t>
            </a:fld>
            <a:endParaRPr lang="en-US"/>
          </a:p>
        </p:txBody>
      </p:sp>
    </p:spTree>
    <p:extLst>
      <p:ext uri="{BB962C8B-B14F-4D97-AF65-F5344CB8AC3E}">
        <p14:creationId xmlns:p14="http://schemas.microsoft.com/office/powerpoint/2010/main" val="3952029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6</a:t>
            </a:fld>
            <a:endParaRPr lang="en-US"/>
          </a:p>
        </p:txBody>
      </p:sp>
    </p:spTree>
    <p:extLst>
      <p:ext uri="{BB962C8B-B14F-4D97-AF65-F5344CB8AC3E}">
        <p14:creationId xmlns:p14="http://schemas.microsoft.com/office/powerpoint/2010/main" val="2253498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7</a:t>
            </a:fld>
            <a:endParaRPr lang="en-US"/>
          </a:p>
        </p:txBody>
      </p:sp>
    </p:spTree>
    <p:extLst>
      <p:ext uri="{BB962C8B-B14F-4D97-AF65-F5344CB8AC3E}">
        <p14:creationId xmlns:p14="http://schemas.microsoft.com/office/powerpoint/2010/main" val="932312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8</a:t>
            </a:fld>
            <a:endParaRPr lang="en-US"/>
          </a:p>
        </p:txBody>
      </p:sp>
    </p:spTree>
    <p:extLst>
      <p:ext uri="{BB962C8B-B14F-4D97-AF65-F5344CB8AC3E}">
        <p14:creationId xmlns:p14="http://schemas.microsoft.com/office/powerpoint/2010/main" val="3404088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Add the title of your presentation, your division, name, etc.</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smtClean="0"/>
              <a:t>Helping People Live better Lives.</a:t>
            </a:r>
            <a:endParaRPr lang="en-US"/>
          </a:p>
        </p:txBody>
      </p:sp>
      <p:sp>
        <p:nvSpPr>
          <p:cNvPr id="5" name="Slide Number Placeholder 4"/>
          <p:cNvSpPr>
            <a:spLocks noGrp="1"/>
          </p:cNvSpPr>
          <p:nvPr>
            <p:ph type="sldNum" sz="quarter" idx="11"/>
          </p:nvPr>
        </p:nvSpPr>
        <p:spPr/>
        <p:txBody>
          <a:bodyPr/>
          <a:lstStyle/>
          <a:p>
            <a:fld id="{A06937D5-D888-482B-A8AA-31593E913E0B}" type="slidenum">
              <a:rPr lang="en-US" smtClean="0"/>
              <a:t>9</a:t>
            </a:fld>
            <a:endParaRPr lang="en-US"/>
          </a:p>
        </p:txBody>
      </p:sp>
    </p:spTree>
    <p:extLst>
      <p:ext uri="{BB962C8B-B14F-4D97-AF65-F5344CB8AC3E}">
        <p14:creationId xmlns:p14="http://schemas.microsoft.com/office/powerpoint/2010/main" val="921394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hyperlink" Target="dhhs.ne.gov" TargetMode="External"/><Relationship Id="rId5" Type="http://schemas.openxmlformats.org/officeDocument/2006/relationships/hyperlink" Target="mailto:First.Last@nebraska.gov" TargetMode="External"/><Relationship Id="rId4" Type="http://schemas.openxmlformats.org/officeDocument/2006/relationships/image" Target="../media/image8.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dhhs.ne.gov" TargetMode="External"/><Relationship Id="rId2" Type="http://schemas.openxmlformats.org/officeDocument/2006/relationships/hyperlink" Target="mailto:First.Last@nebraska.gov" TargetMode="External"/><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logo">
    <p:spTree>
      <p:nvGrpSpPr>
        <p:cNvPr id="1" name=""/>
        <p:cNvGrpSpPr/>
        <p:nvPr/>
      </p:nvGrpSpPr>
      <p:grpSpPr>
        <a:xfrm>
          <a:off x="0" y="0"/>
          <a:ext cx="0" cy="0"/>
          <a:chOff x="0" y="0"/>
          <a:chExt cx="0" cy="0"/>
        </a:xfrm>
      </p:grpSpPr>
      <p:sp>
        <p:nvSpPr>
          <p:cNvPr id="6"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dirty="0" smtClean="0"/>
              <a:t>Master title</a:t>
            </a:r>
            <a:endParaRPr lang="en-US" dirty="0"/>
          </a:p>
        </p:txBody>
      </p:sp>
    </p:spTree>
    <p:extLst>
      <p:ext uri="{BB962C8B-B14F-4D97-AF65-F5344CB8AC3E}">
        <p14:creationId xmlns:p14="http://schemas.microsoft.com/office/powerpoint/2010/main" val="1905287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Large logo">
    <p:spTree>
      <p:nvGrpSpPr>
        <p:cNvPr id="1" name=""/>
        <p:cNvGrpSpPr/>
        <p:nvPr/>
      </p:nvGrpSpPr>
      <p:grpSpPr>
        <a:xfrm>
          <a:off x="0" y="0"/>
          <a:ext cx="0" cy="0"/>
          <a:chOff x="0" y="0"/>
          <a:chExt cx="0" cy="0"/>
        </a:xfrm>
      </p:grpSpPr>
      <p:sp>
        <p:nvSpPr>
          <p:cNvPr id="6"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dirty="0" smtClean="0"/>
              <a:t>Master title</a:t>
            </a:r>
            <a:endParaRPr lang="en-US" dirty="0"/>
          </a:p>
        </p:txBody>
      </p:sp>
    </p:spTree>
    <p:extLst>
      <p:ext uri="{BB962C8B-B14F-4D97-AF65-F5344CB8AC3E}">
        <p14:creationId xmlns:p14="http://schemas.microsoft.com/office/powerpoint/2010/main" val="410983955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rand Title Page">
    <p:spTree>
      <p:nvGrpSpPr>
        <p:cNvPr id="1" name=""/>
        <p:cNvGrpSpPr/>
        <p:nvPr/>
      </p:nvGrpSpPr>
      <p:grpSpPr>
        <a:xfrm>
          <a:off x="0" y="0"/>
          <a:ext cx="0" cy="0"/>
          <a:chOff x="0" y="0"/>
          <a:chExt cx="0" cy="0"/>
        </a:xfrm>
      </p:grpSpPr>
      <p:cxnSp>
        <p:nvCxnSpPr>
          <p:cNvPr id="5" name="Title Page Rule Line"/>
          <p:cNvCxnSpPr/>
          <p:nvPr/>
        </p:nvCxnSpPr>
        <p:spPr>
          <a:xfrm>
            <a:off x="838200" y="2443431"/>
            <a:ext cx="105156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2" name="Master Title"/>
          <p:cNvSpPr>
            <a:spLocks noGrp="1"/>
          </p:cNvSpPr>
          <p:nvPr>
            <p:ph type="title" hasCustomPrompt="1"/>
          </p:nvPr>
        </p:nvSpPr>
        <p:spPr>
          <a:xfrm>
            <a:off x="838200" y="7012"/>
            <a:ext cx="10515600" cy="2417921"/>
          </a:xfrm>
          <a:prstGeom prst="rect">
            <a:avLst/>
          </a:prstGeom>
        </p:spPr>
        <p:txBody>
          <a:bodyPr anchor="b" anchorCtr="0">
            <a:normAutofit/>
          </a:bodyPr>
          <a:lstStyle>
            <a:lvl1pPr>
              <a:defRPr sz="4400">
                <a:solidFill>
                  <a:srgbClr val="036080"/>
                </a:solidFill>
              </a:defRPr>
            </a:lvl1pPr>
          </a:lstStyle>
          <a:p>
            <a:r>
              <a:rPr lang="en-US" dirty="0"/>
              <a:t>Click to edit Master Title</a:t>
            </a:r>
          </a:p>
        </p:txBody>
      </p:sp>
      <p:sp>
        <p:nvSpPr>
          <p:cNvPr id="7" name="Text Placeholder 3"/>
          <p:cNvSpPr>
            <a:spLocks noGrp="1"/>
          </p:cNvSpPr>
          <p:nvPr>
            <p:ph idx="1" hasCustomPrompt="1"/>
          </p:nvPr>
        </p:nvSpPr>
        <p:spPr>
          <a:xfrm>
            <a:off x="838200" y="2587769"/>
            <a:ext cx="10515600" cy="1925893"/>
          </a:xfrm>
          <a:prstGeom prst="rect">
            <a:avLst/>
          </a:prstGeom>
        </p:spPr>
        <p:txBody>
          <a:bodyPr vert="horz" lIns="91440" tIns="45720" rIns="91440" bIns="45720" rtlCol="0">
            <a:normAutofit/>
          </a:bodyPr>
          <a:lstStyle>
            <a:lvl1pPr algn="ctr">
              <a:defRPr sz="3200">
                <a:solidFill>
                  <a:srgbClr val="7E99A9"/>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Subtitle</a:t>
            </a:r>
          </a:p>
        </p:txBody>
      </p:sp>
    </p:spTree>
    <p:extLst>
      <p:ext uri="{BB962C8B-B14F-4D97-AF65-F5344CB8AC3E}">
        <p14:creationId xmlns:p14="http://schemas.microsoft.com/office/powerpoint/2010/main" val="120996843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rand Title Page">
    <p:spTree>
      <p:nvGrpSpPr>
        <p:cNvPr id="1" name=""/>
        <p:cNvGrpSpPr/>
        <p:nvPr/>
      </p:nvGrpSpPr>
      <p:grpSpPr>
        <a:xfrm>
          <a:off x="0" y="0"/>
          <a:ext cx="0" cy="0"/>
          <a:chOff x="0" y="0"/>
          <a:chExt cx="0" cy="0"/>
        </a:xfrm>
      </p:grpSpPr>
      <p:cxnSp>
        <p:nvCxnSpPr>
          <p:cNvPr id="5" name="Title Page Rule Line"/>
          <p:cNvCxnSpPr/>
          <p:nvPr/>
        </p:nvCxnSpPr>
        <p:spPr>
          <a:xfrm>
            <a:off x="838200" y="3558784"/>
            <a:ext cx="105156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2" name="Master Title"/>
          <p:cNvSpPr>
            <a:spLocks noGrp="1"/>
          </p:cNvSpPr>
          <p:nvPr>
            <p:ph type="title" hasCustomPrompt="1"/>
          </p:nvPr>
        </p:nvSpPr>
        <p:spPr>
          <a:xfrm>
            <a:off x="838200" y="1122363"/>
            <a:ext cx="10515600" cy="2417921"/>
          </a:xfrm>
          <a:prstGeom prst="rect">
            <a:avLst/>
          </a:prstGeom>
        </p:spPr>
        <p:txBody>
          <a:bodyPr anchor="b" anchorCtr="0">
            <a:normAutofit/>
          </a:bodyPr>
          <a:lstStyle>
            <a:lvl1pPr>
              <a:defRPr sz="4400">
                <a:solidFill>
                  <a:srgbClr val="036080"/>
                </a:solidFill>
              </a:defRPr>
            </a:lvl1pPr>
          </a:lstStyle>
          <a:p>
            <a:r>
              <a:rPr lang="en-US" dirty="0" smtClean="0"/>
              <a:t>Click to edit Master Title</a:t>
            </a:r>
            <a:endParaRPr lang="en-US" dirty="0"/>
          </a:p>
        </p:txBody>
      </p:sp>
      <p:sp>
        <p:nvSpPr>
          <p:cNvPr id="7" name="Text Placeholder 3"/>
          <p:cNvSpPr>
            <a:spLocks noGrp="1"/>
          </p:cNvSpPr>
          <p:nvPr>
            <p:ph idx="1" hasCustomPrompt="1"/>
          </p:nvPr>
        </p:nvSpPr>
        <p:spPr>
          <a:xfrm>
            <a:off x="838200" y="3703120"/>
            <a:ext cx="10515600" cy="1925893"/>
          </a:xfrm>
          <a:prstGeom prst="rect">
            <a:avLst/>
          </a:prstGeom>
        </p:spPr>
        <p:txBody>
          <a:bodyPr vert="horz" lIns="91440" tIns="45720" rIns="91440" bIns="45720" rtlCol="0">
            <a:normAutofit/>
          </a:bodyPr>
          <a:lstStyle>
            <a:lvl1pPr algn="ctr">
              <a:defRPr sz="3200">
                <a:solidFill>
                  <a:srgbClr val="BABF33"/>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smtClean="0"/>
              <a:t>Click to edit Subtitle</a:t>
            </a:r>
          </a:p>
        </p:txBody>
      </p:sp>
    </p:spTree>
    <p:extLst>
      <p:ext uri="{BB962C8B-B14F-4D97-AF65-F5344CB8AC3E}">
        <p14:creationId xmlns:p14="http://schemas.microsoft.com/office/powerpoint/2010/main" val="1456310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rand DHHS Title and Content">
    <p:spTree>
      <p:nvGrpSpPr>
        <p:cNvPr id="1" name=""/>
        <p:cNvGrpSpPr/>
        <p:nvPr/>
      </p:nvGrpSpPr>
      <p:grpSpPr>
        <a:xfrm>
          <a:off x="0" y="0"/>
          <a:ext cx="0" cy="0"/>
          <a:chOff x="0" y="0"/>
          <a:chExt cx="0" cy="0"/>
        </a:xfrm>
      </p:grpSpPr>
      <p:sp>
        <p:nvSpPr>
          <p:cNvPr id="14" name="Body Text"/>
          <p:cNvSpPr>
            <a:spLocks noGrp="1"/>
          </p:cNvSpPr>
          <p:nvPr>
            <p:ph type="body" sz="quarter" idx="10" hasCustomPrompt="1"/>
          </p:nvPr>
        </p:nvSpPr>
        <p:spPr>
          <a:xfrm>
            <a:off x="373487" y="1197393"/>
            <a:ext cx="11552349" cy="4390607"/>
          </a:xfrm>
          <a:prstGeom prst="rect">
            <a:avLst/>
          </a:prstGeom>
        </p:spPr>
        <p:txBody>
          <a:bodyPr/>
          <a:lstStyle>
            <a:lvl1pPr marL="0" indent="0" algn="l">
              <a:buNone/>
              <a:defRPr sz="2000">
                <a:solidFill>
                  <a:schemeClr val="tx1"/>
                </a:solidFill>
              </a:defRPr>
            </a:lvl1pPr>
          </a:lstStyle>
          <a:p>
            <a:pPr lvl="0"/>
            <a:r>
              <a:rPr lang="en-US" dirty="0" smtClean="0"/>
              <a:t>Click to edit text</a:t>
            </a:r>
          </a:p>
        </p:txBody>
      </p:sp>
      <p:sp>
        <p:nvSpPr>
          <p:cNvPr id="7" name="Title 1"/>
          <p:cNvSpPr>
            <a:spLocks noGrp="1"/>
          </p:cNvSpPr>
          <p:nvPr>
            <p:ph type="title"/>
          </p:nvPr>
        </p:nvSpPr>
        <p:spPr>
          <a:xfrm>
            <a:off x="373487" y="365126"/>
            <a:ext cx="11552349" cy="696420"/>
          </a:xfrm>
          <a:prstGeom prst="rect">
            <a:avLst/>
          </a:prstGeom>
        </p:spPr>
        <p:txBody>
          <a:bodyPr>
            <a:noAutofit/>
          </a:bodyPr>
          <a:lstStyle>
            <a:lvl1pPr algn="l">
              <a:defRPr sz="3600"/>
            </a:lvl1pPr>
          </a:lstStyle>
          <a:p>
            <a:r>
              <a:rPr lang="en-US" smtClean="0"/>
              <a:t>Click to edit Master title style</a:t>
            </a:r>
            <a:endParaRPr lang="en-US" dirty="0"/>
          </a:p>
        </p:txBody>
      </p:sp>
      <p:cxnSp>
        <p:nvCxnSpPr>
          <p:cNvPr id="5" name="Title Page Rule Line"/>
          <p:cNvCxnSpPr/>
          <p:nvPr/>
        </p:nvCxnSpPr>
        <p:spPr>
          <a:xfrm>
            <a:off x="373487" y="106481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851293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rand DHHS 2-Col Title and Content">
    <p:spTree>
      <p:nvGrpSpPr>
        <p:cNvPr id="1" name=""/>
        <p:cNvGrpSpPr/>
        <p:nvPr/>
      </p:nvGrpSpPr>
      <p:grpSpPr>
        <a:xfrm>
          <a:off x="0" y="0"/>
          <a:ext cx="0" cy="0"/>
          <a:chOff x="0" y="0"/>
          <a:chExt cx="0" cy="0"/>
        </a:xfrm>
      </p:grpSpPr>
      <p:sp>
        <p:nvSpPr>
          <p:cNvPr id="7" name="Body Text 3-col"/>
          <p:cNvSpPr>
            <a:spLocks noGrp="1"/>
          </p:cNvSpPr>
          <p:nvPr>
            <p:ph type="body" sz="quarter" idx="11" hasCustomPrompt="1"/>
          </p:nvPr>
        </p:nvSpPr>
        <p:spPr>
          <a:xfrm>
            <a:off x="373487" y="1200087"/>
            <a:ext cx="11552349" cy="4424858"/>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smtClean="0"/>
              <a:t>Click to edit 2-column text</a:t>
            </a:r>
          </a:p>
        </p:txBody>
      </p:sp>
      <p:sp>
        <p:nvSpPr>
          <p:cNvPr id="6" name="Title 1"/>
          <p:cNvSpPr>
            <a:spLocks noGrp="1"/>
          </p:cNvSpPr>
          <p:nvPr>
            <p:ph type="title"/>
          </p:nvPr>
        </p:nvSpPr>
        <p:spPr>
          <a:xfrm>
            <a:off x="373487" y="365126"/>
            <a:ext cx="11552349" cy="696420"/>
          </a:xfrm>
          <a:prstGeom prst="rect">
            <a:avLst/>
          </a:prstGeom>
        </p:spPr>
        <p:txBody>
          <a:bodyPr>
            <a:normAutofit/>
          </a:bodyPr>
          <a:lstStyle>
            <a:lvl1pPr algn="l">
              <a:defRPr sz="3600"/>
            </a:lvl1pPr>
          </a:lstStyle>
          <a:p>
            <a:r>
              <a:rPr lang="en-US" smtClean="0"/>
              <a:t>Click to edit Master title style</a:t>
            </a:r>
            <a:endParaRPr lang="en-US" dirty="0"/>
          </a:p>
        </p:txBody>
      </p:sp>
      <p:cxnSp>
        <p:nvCxnSpPr>
          <p:cNvPr id="10" name="Title Page Rule Line"/>
          <p:cNvCxnSpPr/>
          <p:nvPr/>
        </p:nvCxnSpPr>
        <p:spPr>
          <a:xfrm>
            <a:off x="373487" y="106154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822336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rand DHHS Subhead Layout w Bullets">
    <p:spTree>
      <p:nvGrpSpPr>
        <p:cNvPr id="1" name=""/>
        <p:cNvGrpSpPr/>
        <p:nvPr/>
      </p:nvGrpSpPr>
      <p:grpSpPr>
        <a:xfrm>
          <a:off x="0" y="0"/>
          <a:ext cx="0" cy="0"/>
          <a:chOff x="0" y="0"/>
          <a:chExt cx="0" cy="0"/>
        </a:xfrm>
      </p:grpSpPr>
      <p:sp>
        <p:nvSpPr>
          <p:cNvPr id="5" name="Bulleted Text"/>
          <p:cNvSpPr>
            <a:spLocks noGrp="1"/>
          </p:cNvSpPr>
          <p:nvPr>
            <p:ph type="body" sz="quarter" idx="11" hasCustomPrompt="1"/>
          </p:nvPr>
        </p:nvSpPr>
        <p:spPr>
          <a:xfrm>
            <a:off x="365098" y="1787178"/>
            <a:ext cx="11552349" cy="3819295"/>
          </a:xfrm>
          <a:prstGeom prst="rect">
            <a:avLst/>
          </a:prstGeom>
        </p:spPr>
        <p:txBody>
          <a:bodyPr>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lvl2pPr>
            <a:lvl3pPr>
              <a:defRPr sz="1800"/>
            </a:lvl3pPr>
            <a:lvl4pPr>
              <a:defRPr sz="1600"/>
            </a:lvl4pPr>
            <a:lvl5pPr>
              <a:defRPr sz="1400"/>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smtClean="0"/>
              <a:t>Click to edit Master title style</a:t>
            </a:r>
            <a:endParaRPr lang="en-US" dirty="0"/>
          </a:p>
        </p:txBody>
      </p:sp>
      <p:sp>
        <p:nvSpPr>
          <p:cNvPr id="11" name="Page Subhead Bold"/>
          <p:cNvSpPr>
            <a:spLocks noGrp="1"/>
          </p:cNvSpPr>
          <p:nvPr>
            <p:ph type="body" sz="quarter" idx="12" hasCustomPrompt="1"/>
          </p:nvPr>
        </p:nvSpPr>
        <p:spPr>
          <a:xfrm>
            <a:off x="365097" y="121388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BABF33"/>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smtClean="0"/>
              <a:t>Click to edit bold subhead</a:t>
            </a:r>
          </a:p>
        </p:txBody>
      </p:sp>
      <p:cxnSp>
        <p:nvCxnSpPr>
          <p:cNvPr id="12" name="Title Page Rule Line"/>
          <p:cNvCxnSpPr/>
          <p:nvPr/>
        </p:nvCxnSpPr>
        <p:spPr>
          <a:xfrm>
            <a:off x="373487" y="107534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874152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rand DHHS Bullet Text Layout">
    <p:spTree>
      <p:nvGrpSpPr>
        <p:cNvPr id="1" name=""/>
        <p:cNvGrpSpPr/>
        <p:nvPr/>
      </p:nvGrpSpPr>
      <p:grpSpPr>
        <a:xfrm>
          <a:off x="0" y="0"/>
          <a:ext cx="0" cy="0"/>
          <a:chOff x="0" y="0"/>
          <a:chExt cx="0" cy="0"/>
        </a:xfrm>
      </p:grpSpPr>
      <p:sp>
        <p:nvSpPr>
          <p:cNvPr id="8"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smtClean="0"/>
              <a:t>Click to edit Master title style</a:t>
            </a:r>
            <a:endParaRPr lang="en-US" dirty="0"/>
          </a:p>
        </p:txBody>
      </p:sp>
      <p:sp>
        <p:nvSpPr>
          <p:cNvPr id="6" name="Bulleted Text"/>
          <p:cNvSpPr>
            <a:spLocks noGrp="1"/>
          </p:cNvSpPr>
          <p:nvPr>
            <p:ph type="body" sz="quarter" idx="12" hasCustomPrompt="1"/>
          </p:nvPr>
        </p:nvSpPr>
        <p:spPr>
          <a:xfrm>
            <a:off x="365098" y="1206627"/>
            <a:ext cx="11552349" cy="4362900"/>
          </a:xfrm>
          <a:prstGeom prst="rect">
            <a:avLst/>
          </a:prstGeom>
        </p:spPr>
        <p:txBody>
          <a:bodyPr lIns="0" tIns="45720" rIns="91440"/>
          <a:lstStyle>
            <a:lvl1pPr marL="457200" indent="-274320" algn="l">
              <a:lnSpc>
                <a:spcPct val="150000"/>
              </a:lnSpc>
              <a:spcBef>
                <a:spcPts val="0"/>
              </a:spcBef>
              <a:buClr>
                <a:srgbClr val="B9C8D3"/>
              </a:buClr>
              <a:buFont typeface="Wingdings 3" panose="05040102010807070707" pitchFamily="18" charset="2"/>
              <a:buChar char=""/>
              <a:defRPr lang="en-US" sz="20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smtClean="0"/>
              <a:t>Click to edit bulleted text</a:t>
            </a:r>
          </a:p>
        </p:txBody>
      </p:sp>
      <p:cxnSp>
        <p:nvCxnSpPr>
          <p:cNvPr id="10" name="Title Page Rule Line"/>
          <p:cNvCxnSpPr/>
          <p:nvPr/>
        </p:nvCxnSpPr>
        <p:spPr>
          <a:xfrm>
            <a:off x="373487" y="106481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76027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rand DHHS Indent Bullets">
    <p:spTree>
      <p:nvGrpSpPr>
        <p:cNvPr id="1" name=""/>
        <p:cNvGrpSpPr/>
        <p:nvPr/>
      </p:nvGrpSpPr>
      <p:grpSpPr>
        <a:xfrm>
          <a:off x="0" y="0"/>
          <a:ext cx="0" cy="0"/>
          <a:chOff x="0" y="0"/>
          <a:chExt cx="0" cy="0"/>
        </a:xfrm>
      </p:grpSpPr>
      <p:sp>
        <p:nvSpPr>
          <p:cNvPr id="9" name="Page Subhead Bold"/>
          <p:cNvSpPr>
            <a:spLocks noGrp="1"/>
          </p:cNvSpPr>
          <p:nvPr>
            <p:ph type="body" sz="quarter" idx="12" hasCustomPrompt="1"/>
          </p:nvPr>
        </p:nvSpPr>
        <p:spPr>
          <a:xfrm>
            <a:off x="365097" y="1200087"/>
            <a:ext cx="11552349" cy="57329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BABF33"/>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smtClean="0"/>
              <a:t>Click to edit bold subhead</a:t>
            </a:r>
          </a:p>
        </p:txBody>
      </p:sp>
      <p:sp>
        <p:nvSpPr>
          <p:cNvPr id="10" name="Bulleted Text"/>
          <p:cNvSpPr>
            <a:spLocks noGrp="1"/>
          </p:cNvSpPr>
          <p:nvPr>
            <p:ph type="body" sz="quarter" idx="13" hasCustomPrompt="1"/>
          </p:nvPr>
        </p:nvSpPr>
        <p:spPr>
          <a:xfrm>
            <a:off x="365098" y="2364502"/>
            <a:ext cx="11552349" cy="3230755"/>
          </a:xfrm>
          <a:prstGeom prst="rect">
            <a:avLst/>
          </a:prstGeom>
        </p:spPr>
        <p:txBody>
          <a:bodyPr/>
          <a:lstStyle>
            <a:lvl1pPr marL="914400" indent="-274320" algn="l">
              <a:buClr>
                <a:srgbClr val="BABF33"/>
              </a:buClr>
              <a:buFont typeface="Wingdings 3" panose="05040102010807070707" pitchFamily="18" charset="2"/>
              <a:buChar char=""/>
              <a:defRPr sz="2400">
                <a:solidFill>
                  <a:schemeClr val="tx1"/>
                </a:solidFill>
              </a:defRPr>
            </a:lvl1pPr>
            <a:lvl2pPr>
              <a:defRPr sz="2000"/>
            </a:lvl2pPr>
          </a:lstStyle>
          <a:p>
            <a:pPr lvl="1"/>
            <a:r>
              <a:rPr lang="en-US" dirty="0" smtClean="0"/>
              <a:t>Second level</a:t>
            </a:r>
          </a:p>
        </p:txBody>
      </p:sp>
      <p:sp>
        <p:nvSpPr>
          <p:cNvPr id="11"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smtClean="0"/>
              <a:t>Click to edit Master title style</a:t>
            </a:r>
            <a:endParaRPr lang="en-US" dirty="0"/>
          </a:p>
        </p:txBody>
      </p:sp>
      <p:cxnSp>
        <p:nvCxnSpPr>
          <p:cNvPr id="14" name="Title Page Rule Line"/>
          <p:cNvCxnSpPr/>
          <p:nvPr/>
        </p:nvCxnSpPr>
        <p:spPr>
          <a:xfrm>
            <a:off x="365097" y="106154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5" name="Body Text 3-col"/>
          <p:cNvSpPr>
            <a:spLocks noGrp="1"/>
          </p:cNvSpPr>
          <p:nvPr>
            <p:ph type="body" sz="quarter" idx="11" hasCustomPrompt="1"/>
          </p:nvPr>
        </p:nvSpPr>
        <p:spPr>
          <a:xfrm>
            <a:off x="365097" y="1801085"/>
            <a:ext cx="11560739" cy="554181"/>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smtClean="0"/>
              <a:t>Click to edit 3-column text</a:t>
            </a:r>
          </a:p>
        </p:txBody>
      </p:sp>
    </p:spTree>
    <p:extLst>
      <p:ext uri="{BB962C8B-B14F-4D97-AF65-F5344CB8AC3E}">
        <p14:creationId xmlns:p14="http://schemas.microsoft.com/office/powerpoint/2010/main" val="148973415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rand DHHS Indent Bullets alt">
    <p:spTree>
      <p:nvGrpSpPr>
        <p:cNvPr id="1" name=""/>
        <p:cNvGrpSpPr/>
        <p:nvPr/>
      </p:nvGrpSpPr>
      <p:grpSpPr>
        <a:xfrm>
          <a:off x="0" y="0"/>
          <a:ext cx="0" cy="0"/>
          <a:chOff x="0" y="0"/>
          <a:chExt cx="0" cy="0"/>
        </a:xfrm>
      </p:grpSpPr>
      <p:sp>
        <p:nvSpPr>
          <p:cNvPr id="10" name="Bulleted Text"/>
          <p:cNvSpPr>
            <a:spLocks noGrp="1"/>
          </p:cNvSpPr>
          <p:nvPr>
            <p:ph type="body" sz="quarter" idx="13" hasCustomPrompt="1"/>
          </p:nvPr>
        </p:nvSpPr>
        <p:spPr>
          <a:xfrm>
            <a:off x="365098" y="1740925"/>
            <a:ext cx="11552349" cy="3810789"/>
          </a:xfrm>
          <a:prstGeom prst="rect">
            <a:avLst/>
          </a:prstGeom>
        </p:spPr>
        <p:txBody>
          <a:bodyPr/>
          <a:lstStyle>
            <a:lvl1pPr marL="914400" indent="-274320" algn="l">
              <a:buClr>
                <a:srgbClr val="BABF33"/>
              </a:buClr>
              <a:buFont typeface="Wingdings 3" panose="05040102010807070707" pitchFamily="18" charset="2"/>
              <a:buChar char=""/>
              <a:tabLst>
                <a:tab pos="182880" algn="l"/>
              </a:tabLst>
              <a:defRPr sz="2800">
                <a:solidFill>
                  <a:schemeClr val="tx1"/>
                </a:solidFill>
              </a:defRPr>
            </a:lvl1pPr>
            <a:lvl2pPr defTabSz="1828800">
              <a:defRPr sz="2000"/>
            </a:lvl2pPr>
            <a:lvl4pPr marL="1371600" indent="-274320">
              <a:spcBef>
                <a:spcPts val="1000"/>
              </a:spcBef>
              <a:buClr>
                <a:srgbClr val="BABF33"/>
              </a:buClr>
              <a:defRPr/>
            </a:lvl4pPr>
          </a:lstStyle>
          <a:p>
            <a:pPr lvl="1"/>
            <a:r>
              <a:rPr lang="en-US" dirty="0" smtClean="0"/>
              <a:t>Second level</a:t>
            </a:r>
          </a:p>
        </p:txBody>
      </p:sp>
      <p:sp>
        <p:nvSpPr>
          <p:cNvPr id="8" name="Title 1"/>
          <p:cNvSpPr>
            <a:spLocks noGrp="1"/>
          </p:cNvSpPr>
          <p:nvPr>
            <p:ph type="title"/>
          </p:nvPr>
        </p:nvSpPr>
        <p:spPr>
          <a:xfrm>
            <a:off x="365097" y="365126"/>
            <a:ext cx="11552349" cy="696420"/>
          </a:xfrm>
          <a:prstGeom prst="rect">
            <a:avLst/>
          </a:prstGeom>
        </p:spPr>
        <p:txBody>
          <a:bodyPr/>
          <a:lstStyle>
            <a:lvl1pPr algn="l">
              <a:defRPr sz="3600"/>
            </a:lvl1pPr>
          </a:lstStyle>
          <a:p>
            <a:r>
              <a:rPr lang="en-US" smtClean="0"/>
              <a:t>Click to edit Master title style</a:t>
            </a:r>
            <a:endParaRPr lang="en-US" dirty="0"/>
          </a:p>
        </p:txBody>
      </p:sp>
      <p:cxnSp>
        <p:nvCxnSpPr>
          <p:cNvPr id="12" name="Title Page Rule Line"/>
          <p:cNvCxnSpPr/>
          <p:nvPr/>
        </p:nvCxnSpPr>
        <p:spPr>
          <a:xfrm>
            <a:off x="373487" y="1159110"/>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3" name="Body Text 3-col"/>
          <p:cNvSpPr>
            <a:spLocks noGrp="1"/>
          </p:cNvSpPr>
          <p:nvPr>
            <p:ph type="body" sz="quarter" idx="11" hasCustomPrompt="1"/>
          </p:nvPr>
        </p:nvSpPr>
        <p:spPr>
          <a:xfrm>
            <a:off x="365097" y="1234450"/>
            <a:ext cx="11560739" cy="486552"/>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smtClean="0"/>
              <a:t>Click to edit 2-column</a:t>
            </a:r>
          </a:p>
        </p:txBody>
      </p:sp>
    </p:spTree>
    <p:extLst>
      <p:ext uri="{BB962C8B-B14F-4D97-AF65-F5344CB8AC3E}">
        <p14:creationId xmlns:p14="http://schemas.microsoft.com/office/powerpoint/2010/main" val="320498767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rand DHHS Photo Layout">
    <p:spTree>
      <p:nvGrpSpPr>
        <p:cNvPr id="1" name=""/>
        <p:cNvGrpSpPr/>
        <p:nvPr/>
      </p:nvGrpSpPr>
      <p:grpSpPr>
        <a:xfrm>
          <a:off x="0" y="0"/>
          <a:ext cx="0" cy="0"/>
          <a:chOff x="0" y="0"/>
          <a:chExt cx="0" cy="0"/>
        </a:xfrm>
      </p:grpSpPr>
      <p:sp>
        <p:nvSpPr>
          <p:cNvPr id="5" name="Smaller Body Text"/>
          <p:cNvSpPr>
            <a:spLocks noGrp="1"/>
          </p:cNvSpPr>
          <p:nvPr>
            <p:ph type="body" sz="quarter" idx="11" hasCustomPrompt="1"/>
          </p:nvPr>
        </p:nvSpPr>
        <p:spPr>
          <a:xfrm>
            <a:off x="373488" y="1238132"/>
            <a:ext cx="4178022" cy="4907973"/>
          </a:xfrm>
          <a:prstGeom prst="rect">
            <a:avLst/>
          </a:prstGeom>
        </p:spPr>
        <p:txBody>
          <a:bodyPr>
            <a:normAutofit/>
          </a:bodyPr>
          <a:lstStyle>
            <a:lvl1pPr marL="0" indent="0" algn="l">
              <a:buNone/>
              <a:defRPr sz="2000">
                <a:solidFill>
                  <a:schemeClr val="tx1"/>
                </a:solidFill>
              </a:defRPr>
            </a:lvl1pPr>
          </a:lstStyle>
          <a:p>
            <a:pPr lvl="0"/>
            <a:r>
              <a:rPr lang="en-US" dirty="0" smtClean="0"/>
              <a:t>Click to edit text</a:t>
            </a:r>
          </a:p>
        </p:txBody>
      </p:sp>
      <p:sp>
        <p:nvSpPr>
          <p:cNvPr id="13" name="Picture Placeholder 12"/>
          <p:cNvSpPr>
            <a:spLocks noGrp="1"/>
          </p:cNvSpPr>
          <p:nvPr>
            <p:ph type="pic" sz="quarter" idx="12"/>
          </p:nvPr>
        </p:nvSpPr>
        <p:spPr>
          <a:xfrm>
            <a:off x="7043895" y="1238132"/>
            <a:ext cx="4808380" cy="3988210"/>
          </a:xfrm>
          <a:prstGeom prst="rect">
            <a:avLst/>
          </a:prstGeom>
        </p:spPr>
        <p:txBody>
          <a:bodyPr/>
          <a:lstStyle/>
          <a:p>
            <a:r>
              <a:rPr lang="en-US" smtClean="0"/>
              <a:t>Click icon to add picture</a:t>
            </a:r>
            <a:endParaRPr lang="en-US" dirty="0"/>
          </a:p>
        </p:txBody>
      </p:sp>
      <p:sp>
        <p:nvSpPr>
          <p:cNvPr id="15" name="Picture Placeholder 14"/>
          <p:cNvSpPr>
            <a:spLocks noGrp="1"/>
          </p:cNvSpPr>
          <p:nvPr>
            <p:ph type="pic" sz="quarter" idx="13"/>
          </p:nvPr>
        </p:nvSpPr>
        <p:spPr>
          <a:xfrm>
            <a:off x="4732338" y="1238132"/>
            <a:ext cx="2130729" cy="1966546"/>
          </a:xfrm>
          <a:prstGeom prst="rect">
            <a:avLst/>
          </a:prstGeom>
        </p:spPr>
        <p:txBody>
          <a:bodyPr/>
          <a:lstStyle/>
          <a:p>
            <a:r>
              <a:rPr lang="en-US" smtClean="0"/>
              <a:t>Click icon to add picture</a:t>
            </a:r>
            <a:endParaRPr lang="en-US"/>
          </a:p>
        </p:txBody>
      </p:sp>
      <p:sp>
        <p:nvSpPr>
          <p:cNvPr id="17" name="Picture Placeholder 16"/>
          <p:cNvSpPr>
            <a:spLocks noGrp="1"/>
          </p:cNvSpPr>
          <p:nvPr>
            <p:ph type="pic" sz="quarter" idx="14"/>
          </p:nvPr>
        </p:nvSpPr>
        <p:spPr>
          <a:xfrm>
            <a:off x="4732338" y="3374906"/>
            <a:ext cx="2160587" cy="1851435"/>
          </a:xfrm>
          <a:prstGeom prst="rect">
            <a:avLst/>
          </a:prstGeom>
        </p:spPr>
        <p:txBody>
          <a:bodyPr/>
          <a:lstStyle/>
          <a:p>
            <a:r>
              <a:rPr lang="en-US" smtClean="0"/>
              <a:t>Click icon to add picture</a:t>
            </a:r>
            <a:endParaRPr lang="en-US"/>
          </a:p>
        </p:txBody>
      </p:sp>
      <p:sp>
        <p:nvSpPr>
          <p:cNvPr id="9" name="Title 1"/>
          <p:cNvSpPr>
            <a:spLocks noGrp="1"/>
          </p:cNvSpPr>
          <p:nvPr>
            <p:ph type="title"/>
          </p:nvPr>
        </p:nvSpPr>
        <p:spPr>
          <a:xfrm>
            <a:off x="373488" y="365126"/>
            <a:ext cx="11478084" cy="696420"/>
          </a:xfrm>
          <a:prstGeom prst="rect">
            <a:avLst/>
          </a:prstGeom>
        </p:spPr>
        <p:txBody>
          <a:bodyPr>
            <a:normAutofit/>
          </a:bodyPr>
          <a:lstStyle>
            <a:lvl1pPr algn="l">
              <a:defRPr sz="3600"/>
            </a:lvl1pPr>
          </a:lstStyle>
          <a:p>
            <a:r>
              <a:rPr lang="en-US" smtClean="0"/>
              <a:t>Click to edit Master title style</a:t>
            </a:r>
            <a:endParaRPr lang="en-US" dirty="0"/>
          </a:p>
        </p:txBody>
      </p:sp>
      <p:cxnSp>
        <p:nvCxnSpPr>
          <p:cNvPr id="12" name="Title Page Rule Line"/>
          <p:cNvCxnSpPr/>
          <p:nvPr/>
        </p:nvCxnSpPr>
        <p:spPr>
          <a:xfrm>
            <a:off x="373487" y="107534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406051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entered / no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16191"/>
          </a:xfrm>
          <a:prstGeom prst="rect">
            <a:avLst/>
          </a:prstGeom>
        </p:spPr>
        <p:txBody>
          <a:bodyPr/>
          <a:lstStyle>
            <a:lvl1pPr>
              <a:defRPr baseline="0">
                <a:latin typeface="+mj-lt"/>
                <a:cs typeface="Arial" panose="020B0604020202020204" pitchFamily="34" charset="0"/>
              </a:defRPr>
            </a:lvl1pPr>
          </a:lstStyle>
          <a:p>
            <a:r>
              <a:rPr lang="en-US" dirty="0" smtClean="0"/>
              <a:t>Master Headline</a:t>
            </a:r>
            <a:endParaRPr lang="en-US" dirty="0"/>
          </a:p>
        </p:txBody>
      </p:sp>
    </p:spTree>
    <p:extLst>
      <p:ext uri="{BB962C8B-B14F-4D97-AF65-F5344CB8AC3E}">
        <p14:creationId xmlns:p14="http://schemas.microsoft.com/office/powerpoint/2010/main" val="327099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rand DHHS End Slide Layout">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5690E2"/>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Click to edit Title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Click to edit Department</a:t>
            </a:r>
          </a:p>
        </p:txBody>
      </p:sp>
      <p:grpSp>
        <p:nvGrpSpPr>
          <p:cNvPr id="4" name="Group 3"/>
          <p:cNvGrpSpPr/>
          <p:nvPr/>
        </p:nvGrpSpPr>
        <p:grpSpPr>
          <a:xfrm>
            <a:off x="508289" y="6065378"/>
            <a:ext cx="1675916" cy="438850"/>
            <a:chOff x="4913982" y="5342258"/>
            <a:chExt cx="1675916" cy="463617"/>
          </a:xfrm>
          <a:effectLst>
            <a:reflection stA="41000" endPos="65000" dist="50800" dir="5400000" sy="-100000" algn="bl" rotWithShape="0"/>
          </a:effectLst>
        </p:grpSpPr>
        <p:pic>
          <p:nvPicPr>
            <p:cNvPr id="5" name="Twit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982" y="5342258"/>
              <a:ext cx="467498" cy="457200"/>
            </a:xfrm>
            <a:prstGeom prst="rect">
              <a:avLst/>
            </a:prstGeom>
          </p:spPr>
        </p:pic>
        <p:pic>
          <p:nvPicPr>
            <p:cNvPr id="6" name="You Tub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7001" y="5348675"/>
              <a:ext cx="457200" cy="457200"/>
            </a:xfrm>
            <a:prstGeom prst="rect">
              <a:avLst/>
            </a:prstGeom>
          </p:spPr>
        </p:pic>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2698" y="5342258"/>
              <a:ext cx="457200" cy="457200"/>
            </a:xfrm>
            <a:prstGeom prst="rect">
              <a:avLst/>
            </a:prstGeom>
          </p:spPr>
        </p:pic>
      </p:grpSp>
      <p:sp>
        <p:nvSpPr>
          <p:cNvPr id="11" name="Page Subhead Bold"/>
          <p:cNvSpPr>
            <a:spLocks noGrp="1"/>
          </p:cNvSpPr>
          <p:nvPr>
            <p:ph type="body" sz="quarter" idx="12" hasCustomPrompt="1"/>
          </p:nvPr>
        </p:nvSpPr>
        <p:spPr>
          <a:xfrm>
            <a:off x="838200" y="2240666"/>
            <a:ext cx="10478729" cy="469563"/>
          </a:xfrm>
          <a:prstGeom prst="rect">
            <a:avLst/>
          </a:prstGeom>
          <a:solidFill>
            <a:srgbClr val="BABF33"/>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defRPr>
            </a:lvl1pPr>
          </a:lstStyle>
          <a:p>
            <a:pPr lvl="0"/>
            <a:r>
              <a:rPr lang="en-US" dirty="0" smtClean="0"/>
              <a:t>Click to edit Contact Name</a:t>
            </a:r>
          </a:p>
        </p:txBody>
      </p:sp>
      <p:sp>
        <p:nvSpPr>
          <p:cNvPr id="13" name="Additonal Text"/>
          <p:cNvSpPr>
            <a:spLocks noGrp="1"/>
          </p:cNvSpPr>
          <p:nvPr>
            <p:ph type="body" sz="quarter" idx="13" hasCustomPrompt="1"/>
          </p:nvPr>
        </p:nvSpPr>
        <p:spPr>
          <a:xfrm>
            <a:off x="840085" y="4628162"/>
            <a:ext cx="10478729" cy="657500"/>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smtClean="0"/>
              <a:t>Click to add additional text</a:t>
            </a:r>
          </a:p>
        </p:txBody>
      </p:sp>
      <p:sp>
        <p:nvSpPr>
          <p:cNvPr id="14" name="Email Text"/>
          <p:cNvSpPr>
            <a:spLocks noGrp="1"/>
          </p:cNvSpPr>
          <p:nvPr>
            <p:ph type="body" sz="quarter" idx="14" hasCustomPrompt="1"/>
          </p:nvPr>
        </p:nvSpPr>
        <p:spPr>
          <a:xfrm>
            <a:off x="846764" y="3644144"/>
            <a:ext cx="10478729" cy="405055"/>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036080"/>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smtClean="0">
                <a:solidFill>
                  <a:schemeClr val="accent2">
                    <a:lumMod val="50000"/>
                  </a:schemeClr>
                </a:solidFill>
                <a:hlinkClick r:id="rId5"/>
              </a:rPr>
              <a:t>First.Last@nebraska.gov</a:t>
            </a:r>
            <a:endParaRPr lang="en-US" dirty="0" smtClean="0"/>
          </a:p>
        </p:txBody>
      </p:sp>
      <p:sp>
        <p:nvSpPr>
          <p:cNvPr id="16" name="Website"/>
          <p:cNvSpPr txBox="1">
            <a:spLocks/>
          </p:cNvSpPr>
          <p:nvPr/>
        </p:nvSpPr>
        <p:spPr>
          <a:xfrm>
            <a:off x="2318151" y="6123375"/>
            <a:ext cx="2148581" cy="427153"/>
          </a:xfrm>
          <a:prstGeom prst="rect">
            <a:avLst/>
          </a:prstGeom>
          <a:noFill/>
          <a:ln>
            <a:solidFill>
              <a:srgbClr val="5690E2"/>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rgbClr val="036080"/>
                </a:solidFill>
                <a:latin typeface="Gisha" panose="020B0502040204020203" pitchFamily="34" charset="-79"/>
                <a:cs typeface="Gisha" panose="020B0502040204020203" pitchFamily="34" charset="-79"/>
                <a:hlinkClick r:id="rId6"/>
              </a:rPr>
              <a:t>dhhs.ne.gov</a:t>
            </a:r>
            <a:endParaRPr lang="en-US" sz="2400" b="1" dirty="0">
              <a:solidFill>
                <a:srgbClr val="036080"/>
              </a:solidFill>
              <a:latin typeface="Gisha" panose="020B0502040204020203" pitchFamily="34" charset="-79"/>
              <a:cs typeface="Gisha" panose="020B0502040204020203" pitchFamily="34" charset="-79"/>
            </a:endParaRPr>
          </a:p>
        </p:txBody>
      </p:sp>
      <p:sp>
        <p:nvSpPr>
          <p:cNvPr id="18" name="Website"/>
          <p:cNvSpPr txBox="1">
            <a:spLocks/>
          </p:cNvSpPr>
          <p:nvPr/>
        </p:nvSpPr>
        <p:spPr>
          <a:xfrm>
            <a:off x="5012550" y="5402453"/>
            <a:ext cx="2148581" cy="438851"/>
          </a:xfrm>
          <a:prstGeom prst="rect">
            <a:avLst/>
          </a:prstGeom>
          <a:noFill/>
          <a:ln>
            <a:no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200"/>
              </a:lnSpc>
            </a:pPr>
            <a:r>
              <a:rPr lang="en-US" sz="1400" b="1" dirty="0" smtClean="0">
                <a:solidFill>
                  <a:schemeClr val="tx2"/>
                </a:solidFill>
                <a:latin typeface="Gisha" panose="020B0502040204020203" pitchFamily="34" charset="-79"/>
                <a:cs typeface="Gisha" panose="020B0502040204020203" pitchFamily="34" charset="-79"/>
              </a:rPr>
              <a:t>DHHS Helpline:</a:t>
            </a:r>
          </a:p>
          <a:p>
            <a:pPr>
              <a:lnSpc>
                <a:spcPts val="1200"/>
              </a:lnSpc>
            </a:pPr>
            <a:r>
              <a:rPr lang="en-US" sz="1050" b="0" dirty="0" smtClean="0">
                <a:solidFill>
                  <a:schemeClr val="tx2"/>
                </a:solidFill>
                <a:latin typeface="Gisha" panose="020B0502040204020203" pitchFamily="34" charset="-79"/>
                <a:cs typeface="Gisha" panose="020B0502040204020203" pitchFamily="34" charset="-79"/>
              </a:rPr>
              <a:t>800-254-4202</a:t>
            </a:r>
          </a:p>
          <a:p>
            <a:pPr>
              <a:lnSpc>
                <a:spcPts val="1200"/>
              </a:lnSpc>
            </a:pPr>
            <a:r>
              <a:rPr lang="en-US" sz="1050" b="0" dirty="0" smtClean="0">
                <a:solidFill>
                  <a:schemeClr val="tx2"/>
                </a:solidFill>
                <a:latin typeface="Gisha" panose="020B0502040204020203" pitchFamily="34" charset="-79"/>
                <a:cs typeface="Gisha" panose="020B0502040204020203" pitchFamily="34" charset="-79"/>
              </a:rPr>
              <a:t>DHHS.helpline@Nebraska.gov</a:t>
            </a:r>
          </a:p>
        </p:txBody>
      </p:sp>
      <p:sp>
        <p:nvSpPr>
          <p:cNvPr id="15" name="Phone"/>
          <p:cNvSpPr txBox="1"/>
          <p:nvPr/>
        </p:nvSpPr>
        <p:spPr>
          <a:xfrm>
            <a:off x="846763" y="4109007"/>
            <a:ext cx="10478729" cy="461665"/>
          </a:xfrm>
          <a:prstGeom prst="rect">
            <a:avLst/>
          </a:prstGeom>
          <a:noFill/>
        </p:spPr>
        <p:txBody>
          <a:bodyPr wrap="square" rtlCol="0">
            <a:spAutoFit/>
          </a:bodyPr>
          <a:lstStyle/>
          <a:p>
            <a:pPr algn="ctr"/>
            <a:r>
              <a:rPr lang="en-US" sz="2400" dirty="0" smtClean="0">
                <a:solidFill>
                  <a:schemeClr val="tx2"/>
                </a:solidFill>
                <a:latin typeface="Montserrat Black" panose="00000A00000000000000" pitchFamily="50" charset="0"/>
              </a:rPr>
              <a:t>000-000-0000</a:t>
            </a:r>
            <a:endParaRPr lang="en-US" sz="2400" dirty="0">
              <a:solidFill>
                <a:schemeClr val="tx2"/>
              </a:solidFill>
              <a:latin typeface="Montserrat Black" panose="00000A00000000000000" pitchFamily="50" charset="0"/>
            </a:endParaRPr>
          </a:p>
        </p:txBody>
      </p:sp>
    </p:spTree>
    <p:extLst>
      <p:ext uri="{BB962C8B-B14F-4D97-AF65-F5344CB8AC3E}">
        <p14:creationId xmlns:p14="http://schemas.microsoft.com/office/powerpoint/2010/main" val="306631617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arge logo">
    <p:spTree>
      <p:nvGrpSpPr>
        <p:cNvPr id="1" name=""/>
        <p:cNvGrpSpPr/>
        <p:nvPr/>
      </p:nvGrpSpPr>
      <p:grpSpPr>
        <a:xfrm>
          <a:off x="0" y="0"/>
          <a:ext cx="0" cy="0"/>
          <a:chOff x="0" y="0"/>
          <a:chExt cx="0" cy="0"/>
        </a:xfrm>
      </p:grpSpPr>
      <p:sp>
        <p:nvSpPr>
          <p:cNvPr id="6"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dirty="0" smtClean="0"/>
              <a:t>Master title</a:t>
            </a:r>
            <a:endParaRPr lang="en-US" dirty="0"/>
          </a:p>
        </p:txBody>
      </p:sp>
    </p:spTree>
    <p:extLst>
      <p:ext uri="{BB962C8B-B14F-4D97-AF65-F5344CB8AC3E}">
        <p14:creationId xmlns:p14="http://schemas.microsoft.com/office/powerpoint/2010/main" val="149519240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Headline / Subhead / 3-column / bulleted">
    <p:spTree>
      <p:nvGrpSpPr>
        <p:cNvPr id="1" name=""/>
        <p:cNvGrpSpPr/>
        <p:nvPr/>
      </p:nvGrpSpPr>
      <p:grpSpPr>
        <a:xfrm>
          <a:off x="0" y="0"/>
          <a:ext cx="0" cy="0"/>
          <a:chOff x="0" y="0"/>
          <a:chExt cx="0" cy="0"/>
        </a:xfrm>
      </p:grpSpPr>
      <p:sp>
        <p:nvSpPr>
          <p:cNvPr id="4" name="Page Subhead Bold"/>
          <p:cNvSpPr>
            <a:spLocks noGrp="1"/>
          </p:cNvSpPr>
          <p:nvPr>
            <p:ph type="body" sz="quarter" idx="12" hasCustomPrompt="1"/>
          </p:nvPr>
        </p:nvSpPr>
        <p:spPr>
          <a:xfrm>
            <a:off x="365097" y="1081211"/>
            <a:ext cx="11552349" cy="56307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smtClean="0"/>
              <a:t>Subhead</a:t>
            </a:r>
          </a:p>
        </p:txBody>
      </p:sp>
      <p:sp>
        <p:nvSpPr>
          <p:cNvPr id="7" name="Body Text 3-col"/>
          <p:cNvSpPr>
            <a:spLocks noGrp="1"/>
          </p:cNvSpPr>
          <p:nvPr>
            <p:ph type="body" sz="quarter" idx="11" hasCustomPrompt="1"/>
          </p:nvPr>
        </p:nvSpPr>
        <p:spPr>
          <a:xfrm>
            <a:off x="365097" y="1657903"/>
            <a:ext cx="11560739" cy="4329942"/>
          </a:xfrm>
          <a:prstGeom prst="rect">
            <a:avLst/>
          </a:prstGeom>
        </p:spPr>
        <p:txBody>
          <a:bodyPr wrap="none" numCol="3" spcCol="27432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latin typeface="+mn-lt"/>
              </a:defRPr>
            </a:lvl1pPr>
            <a:lvl2pPr marL="685800" indent="-228600">
              <a:buFont typeface="Arial" panose="020B0604020202020204" pitchFamily="34" charset="0"/>
              <a:buChar char="•"/>
              <a:defRPr sz="200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smtClean="0"/>
              <a:t>3-column text</a:t>
            </a:r>
          </a:p>
          <a:p>
            <a:pPr lvl="1"/>
            <a:r>
              <a:rPr lang="en-US" dirty="0" smtClean="0"/>
              <a:t>Bulleted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smtClean="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smtClean="0"/>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smtClean="0"/>
              <a:t>Headline</a:t>
            </a:r>
            <a:endParaRPr lang="en-US" dirty="0"/>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563628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Headline / 2-column bulleted tex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smtClean="0"/>
              <a:t>Headline</a:t>
            </a:r>
            <a:endParaRPr lang="en-US" dirty="0"/>
          </a:p>
        </p:txBody>
      </p:sp>
      <p:sp>
        <p:nvSpPr>
          <p:cNvPr id="7" name="Body Text"/>
          <p:cNvSpPr>
            <a:spLocks noGrp="1"/>
          </p:cNvSpPr>
          <p:nvPr>
            <p:ph type="body" sz="quarter" idx="11" hasCustomPrompt="1"/>
          </p:nvPr>
        </p:nvSpPr>
        <p:spPr>
          <a:xfrm>
            <a:off x="373487" y="1073568"/>
            <a:ext cx="11552349" cy="5060532"/>
          </a:xfrm>
          <a:prstGeom prst="rect">
            <a:avLst/>
          </a:prstGeom>
        </p:spPr>
        <p:txBody>
          <a:bodyPr numCol="2" spcCol="274320"/>
          <a:lstStyle>
            <a:lvl1pPr marL="171450" indent="-171450" algn="l">
              <a:buClr>
                <a:srgbClr val="7E99A9"/>
              </a:buClr>
              <a:buFont typeface="Wingdings 3" panose="05040102010807070707" pitchFamily="18" charset="2"/>
              <a:buChar char=""/>
              <a:defRPr sz="1200">
                <a:solidFill>
                  <a:schemeClr val="tx1"/>
                </a:solidFill>
                <a:latin typeface="+mn-lt"/>
              </a:defRPr>
            </a:lvl1pPr>
          </a:lstStyle>
          <a:p>
            <a:pPr lvl="0"/>
            <a:r>
              <a:rPr lang="en-US" dirty="0" smtClean="0"/>
              <a:t>2-column</a:t>
            </a:r>
          </a:p>
        </p:txBody>
      </p:sp>
      <p:cxnSp>
        <p:nvCxnSpPr>
          <p:cNvPr id="8"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821537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036080"/>
                </a:solidFill>
                <a:latin typeface="+mn-lt"/>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Title</a:t>
            </a:r>
          </a:p>
        </p:txBody>
      </p:sp>
      <p:sp>
        <p:nvSpPr>
          <p:cNvPr id="11" name="Page Subhead Bold"/>
          <p:cNvSpPr>
            <a:spLocks noGrp="1"/>
          </p:cNvSpPr>
          <p:nvPr>
            <p:ph type="body" sz="quarter" idx="12" hasCustomPrompt="1"/>
          </p:nvPr>
        </p:nvSpPr>
        <p:spPr>
          <a:xfrm>
            <a:off x="838200" y="2240666"/>
            <a:ext cx="10478729" cy="469563"/>
          </a:xfrm>
          <a:prstGeom prst="rect">
            <a:avLst/>
          </a:prstGeom>
          <a:solidFill>
            <a:srgbClr val="036080"/>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latin typeface="+mj-lt"/>
              </a:defRPr>
            </a:lvl1pPr>
          </a:lstStyle>
          <a:p>
            <a:pPr lvl="0"/>
            <a:r>
              <a:rPr lang="en-US" dirty="0" smtClean="0"/>
              <a:t>Contact Name</a:t>
            </a:r>
          </a:p>
        </p:txBody>
      </p:sp>
      <p:sp>
        <p:nvSpPr>
          <p:cNvPr id="13" name="Additonal Text"/>
          <p:cNvSpPr>
            <a:spLocks noGrp="1"/>
          </p:cNvSpPr>
          <p:nvPr>
            <p:ph type="body" sz="quarter" idx="13" hasCustomPrompt="1"/>
          </p:nvPr>
        </p:nvSpPr>
        <p:spPr>
          <a:xfrm>
            <a:off x="840085" y="4610335"/>
            <a:ext cx="10478729" cy="765965"/>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smtClean="0"/>
              <a:t>Click to add additional text</a:t>
            </a:r>
          </a:p>
        </p:txBody>
      </p:sp>
      <p:sp>
        <p:nvSpPr>
          <p:cNvPr id="14" name="Email Text"/>
          <p:cNvSpPr>
            <a:spLocks noGrp="1"/>
          </p:cNvSpPr>
          <p:nvPr>
            <p:ph type="body" sz="quarter" idx="14" hasCustomPrompt="1"/>
          </p:nvPr>
        </p:nvSpPr>
        <p:spPr>
          <a:xfrm>
            <a:off x="846764" y="3585624"/>
            <a:ext cx="10478729" cy="463576"/>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smtClean="0">
                <a:solidFill>
                  <a:schemeClr val="accent2">
                    <a:lumMod val="50000"/>
                  </a:schemeClr>
                </a:solidFill>
                <a:hlinkClick r:id="rId2"/>
              </a:rPr>
              <a:t>First.Last@nebraska.gov</a:t>
            </a:r>
            <a:endParaRPr lang="en-US" dirty="0" smtClean="0"/>
          </a:p>
        </p:txBody>
      </p:sp>
      <p:sp>
        <p:nvSpPr>
          <p:cNvPr id="16" name="Website"/>
          <p:cNvSpPr txBox="1">
            <a:spLocks/>
          </p:cNvSpPr>
          <p:nvPr/>
        </p:nvSpPr>
        <p:spPr>
          <a:xfrm>
            <a:off x="5194998" y="5431323"/>
            <a:ext cx="1788606" cy="361538"/>
          </a:xfrm>
          <a:prstGeom prst="rect">
            <a:avLst/>
          </a:prstGeom>
          <a:noFill/>
          <a:ln>
            <a:solidFill>
              <a:srgbClr val="FFC843"/>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spc="70" baseline="0" dirty="0" smtClean="0">
                <a:solidFill>
                  <a:srgbClr val="036080"/>
                </a:solidFill>
                <a:latin typeface="+mj-lt"/>
                <a:cs typeface="Gisha" panose="020B0502040204020203" pitchFamily="34" charset="-79"/>
                <a:hlinkClick r:id="rId3"/>
              </a:rPr>
              <a:t>dhhs.ne.gov</a:t>
            </a:r>
            <a:endParaRPr lang="en-US" sz="1600" b="1" spc="70" baseline="0" dirty="0">
              <a:solidFill>
                <a:srgbClr val="036080"/>
              </a:solidFill>
              <a:latin typeface="+mj-lt"/>
              <a:cs typeface="Gisha" panose="020B0502040204020203" pitchFamily="34" charset="-79"/>
            </a:endParaRPr>
          </a:p>
        </p:txBody>
      </p:sp>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989" y="5360085"/>
            <a:ext cx="457200" cy="432776"/>
          </a:xfrm>
          <a:prstGeom prst="rect">
            <a:avLst/>
          </a:prstGeom>
          <a:effectLst/>
        </p:spPr>
      </p:pic>
      <p:sp>
        <p:nvSpPr>
          <p:cNvPr id="2" name="TextBox 1"/>
          <p:cNvSpPr txBox="1"/>
          <p:nvPr userDrawn="1"/>
        </p:nvSpPr>
        <p:spPr>
          <a:xfrm>
            <a:off x="2064425" y="5834088"/>
            <a:ext cx="769276" cy="223138"/>
          </a:xfrm>
          <a:prstGeom prst="rect">
            <a:avLst/>
          </a:prstGeom>
          <a:noFill/>
        </p:spPr>
        <p:txBody>
          <a:bodyPr wrap="square" rtlCol="0">
            <a:spAutoFit/>
          </a:bodyPr>
          <a:lstStyle/>
          <a:p>
            <a:r>
              <a:rPr lang="en-US" sz="850" kern="1200" dirty="0" smtClean="0">
                <a:solidFill>
                  <a:schemeClr val="tx1"/>
                </a:solidFill>
                <a:effectLst/>
                <a:latin typeface="+mn-lt"/>
                <a:ea typeface="+mn-ea"/>
                <a:cs typeface="+mn-cs"/>
              </a:rPr>
              <a:t>@NEDHHS</a:t>
            </a:r>
            <a:endParaRPr lang="en-US" sz="850" dirty="0"/>
          </a:p>
        </p:txBody>
      </p:sp>
      <p:pic>
        <p:nvPicPr>
          <p:cNvPr id="5" name="Twitte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8976" y="5360085"/>
            <a:ext cx="467498" cy="432776"/>
          </a:xfrm>
          <a:prstGeom prst="rect">
            <a:avLst/>
          </a:prstGeom>
        </p:spPr>
      </p:pic>
      <p:sp>
        <p:nvSpPr>
          <p:cNvPr id="17" name="TextBox 16"/>
          <p:cNvSpPr txBox="1"/>
          <p:nvPr userDrawn="1"/>
        </p:nvSpPr>
        <p:spPr>
          <a:xfrm>
            <a:off x="297907" y="5834088"/>
            <a:ext cx="769276" cy="223138"/>
          </a:xfrm>
          <a:prstGeom prst="rect">
            <a:avLst/>
          </a:prstGeom>
          <a:noFill/>
        </p:spPr>
        <p:txBody>
          <a:bodyPr wrap="square" rtlCol="0">
            <a:spAutoFit/>
          </a:bodyPr>
          <a:lstStyle/>
          <a:p>
            <a:r>
              <a:rPr lang="en-US" sz="850" kern="1200" dirty="0" smtClean="0">
                <a:solidFill>
                  <a:schemeClr val="tx1"/>
                </a:solidFill>
                <a:effectLst/>
                <a:latin typeface="+mn-lt"/>
                <a:ea typeface="+mn-ea"/>
                <a:cs typeface="+mn-cs"/>
              </a:rPr>
              <a:t>@NEDHHS</a:t>
            </a:r>
            <a:endParaRPr lang="en-US" sz="850" dirty="0"/>
          </a:p>
        </p:txBody>
      </p:sp>
      <p:pic>
        <p:nvPicPr>
          <p:cNvPr id="6" name="You Tub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49525" y="5366159"/>
            <a:ext cx="457200" cy="432776"/>
          </a:xfrm>
          <a:prstGeom prst="rect">
            <a:avLst/>
          </a:prstGeom>
        </p:spPr>
      </p:pic>
      <p:sp>
        <p:nvSpPr>
          <p:cNvPr id="19" name="TextBox 18"/>
          <p:cNvSpPr txBox="1"/>
          <p:nvPr userDrawn="1"/>
        </p:nvSpPr>
        <p:spPr>
          <a:xfrm>
            <a:off x="956618" y="5834088"/>
            <a:ext cx="1213825" cy="223138"/>
          </a:xfrm>
          <a:prstGeom prst="rect">
            <a:avLst/>
          </a:prstGeom>
          <a:noFill/>
        </p:spPr>
        <p:txBody>
          <a:bodyPr wrap="square" rtlCol="0">
            <a:spAutoFit/>
          </a:bodyPr>
          <a:lstStyle/>
          <a:p>
            <a:pPr algn="ctr"/>
            <a:r>
              <a:rPr lang="en-US" sz="850" kern="1200" dirty="0" err="1" smtClean="0">
                <a:solidFill>
                  <a:schemeClr val="tx1"/>
                </a:solidFill>
                <a:effectLst/>
                <a:latin typeface="+mn-lt"/>
                <a:ea typeface="+mn-ea"/>
                <a:cs typeface="+mn-cs"/>
              </a:rPr>
              <a:t>NebraskaDHHS</a:t>
            </a:r>
            <a:endParaRPr lang="en-US" sz="850" dirty="0"/>
          </a:p>
        </p:txBody>
      </p:sp>
      <p:sp>
        <p:nvSpPr>
          <p:cNvPr id="18" name="Email Text"/>
          <p:cNvSpPr>
            <a:spLocks noGrp="1"/>
          </p:cNvSpPr>
          <p:nvPr>
            <p:ph type="body" sz="quarter" idx="15" hasCustomPrompt="1"/>
          </p:nvPr>
        </p:nvSpPr>
        <p:spPr>
          <a:xfrm>
            <a:off x="846764" y="4049200"/>
            <a:ext cx="10478729" cy="525982"/>
          </a:xfrm>
          <a:prstGeom prst="rect">
            <a:avLst/>
          </a:prstGeom>
        </p:spPr>
        <p:txBody>
          <a:bodyPr>
            <a:normAutofit/>
          </a:bodyPr>
          <a:lstStyle>
            <a:lvl1pPr marL="0" indent="0" algn="ctr">
              <a:buClr>
                <a:srgbClr val="0036C9"/>
              </a:buClr>
              <a:buFontTx/>
              <a:buNone/>
              <a:tabLst>
                <a:tab pos="182880" algn="l"/>
              </a:tabLst>
              <a:defRPr lang="en-US" sz="24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smtClean="0"/>
              <a:t>000-000-0000</a:t>
            </a:r>
          </a:p>
        </p:txBody>
      </p:sp>
    </p:spTree>
    <p:extLst>
      <p:ext uri="{BB962C8B-B14F-4D97-AF65-F5344CB8AC3E}">
        <p14:creationId xmlns:p14="http://schemas.microsoft.com/office/powerpoint/2010/main" val="285680938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4" name="Title Page Rule Line"/>
          <p:cNvCxnSpPr/>
          <p:nvPr userDrawn="1"/>
        </p:nvCxnSpPr>
        <p:spPr>
          <a:xfrm>
            <a:off x="838200" y="2443431"/>
            <a:ext cx="105156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5" name="Master Title"/>
          <p:cNvSpPr>
            <a:spLocks noGrp="1"/>
          </p:cNvSpPr>
          <p:nvPr>
            <p:ph type="title" hasCustomPrompt="1"/>
          </p:nvPr>
        </p:nvSpPr>
        <p:spPr>
          <a:xfrm>
            <a:off x="838200" y="7010"/>
            <a:ext cx="10515600" cy="2417921"/>
          </a:xfrm>
          <a:prstGeom prst="rect">
            <a:avLst/>
          </a:prstGeom>
        </p:spPr>
        <p:txBody>
          <a:bodyPr anchor="b" anchorCtr="0">
            <a:normAutofit/>
          </a:bodyPr>
          <a:lstStyle>
            <a:lvl1pPr>
              <a:defRPr sz="4400">
                <a:solidFill>
                  <a:srgbClr val="036080"/>
                </a:solidFill>
                <a:latin typeface="+mj-lt"/>
              </a:defRPr>
            </a:lvl1pPr>
          </a:lstStyle>
          <a:p>
            <a:r>
              <a:rPr lang="en-US" dirty="0" smtClean="0"/>
              <a:t>Headline</a:t>
            </a:r>
            <a:endParaRPr lang="en-US" dirty="0"/>
          </a:p>
        </p:txBody>
      </p:sp>
      <p:sp>
        <p:nvSpPr>
          <p:cNvPr id="6" name="Text Placeholder 3"/>
          <p:cNvSpPr>
            <a:spLocks noGrp="1"/>
          </p:cNvSpPr>
          <p:nvPr>
            <p:ph idx="1" hasCustomPrompt="1"/>
          </p:nvPr>
        </p:nvSpPr>
        <p:spPr>
          <a:xfrm>
            <a:off x="838200" y="2587767"/>
            <a:ext cx="10515600" cy="1925893"/>
          </a:xfrm>
          <a:prstGeom prst="rect">
            <a:avLst/>
          </a:prstGeom>
        </p:spPr>
        <p:txBody>
          <a:bodyPr vert="horz" lIns="91440" tIns="45720" rIns="91440" bIns="45720" rtlCol="0">
            <a:normAutofit/>
          </a:bodyPr>
          <a:lstStyle>
            <a:lvl1pPr algn="ctr">
              <a:defRPr sz="3200">
                <a:solidFill>
                  <a:srgbClr val="7E99A9"/>
                </a:solidFill>
                <a:latin typeface="+mn-lt"/>
                <a:ea typeface="Roboto" panose="02000000000000000000" pitchFamily="2" charset="0"/>
                <a:cs typeface="Roboto" panose="02000000000000000000" pitchFamily="2" charset="0"/>
              </a:defRPr>
            </a:lvl1pPr>
          </a:lstStyle>
          <a:p>
            <a:pPr lvl="0"/>
            <a:r>
              <a:rPr lang="en-US" dirty="0" smtClean="0"/>
              <a:t>Subtitle</a:t>
            </a:r>
          </a:p>
        </p:txBody>
      </p:sp>
    </p:spTree>
    <p:extLst>
      <p:ext uri="{BB962C8B-B14F-4D97-AF65-F5344CB8AC3E}">
        <p14:creationId xmlns:p14="http://schemas.microsoft.com/office/powerpoint/2010/main" val="3889951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 1-column text">
    <p:spTree>
      <p:nvGrpSpPr>
        <p:cNvPr id="1" name=""/>
        <p:cNvGrpSpPr/>
        <p:nvPr/>
      </p:nvGrpSpPr>
      <p:grpSpPr>
        <a:xfrm>
          <a:off x="0" y="0"/>
          <a:ext cx="0" cy="0"/>
          <a:chOff x="0" y="0"/>
          <a:chExt cx="0" cy="0"/>
        </a:xfrm>
      </p:grpSpPr>
      <p:sp>
        <p:nvSpPr>
          <p:cNvPr id="5" name="Body Text"/>
          <p:cNvSpPr>
            <a:spLocks noGrp="1"/>
          </p:cNvSpPr>
          <p:nvPr>
            <p:ph type="body" sz="quarter" idx="11" hasCustomPrompt="1"/>
          </p:nvPr>
        </p:nvSpPr>
        <p:spPr>
          <a:xfrm>
            <a:off x="373487" y="1073568"/>
            <a:ext cx="11552349" cy="5060532"/>
          </a:xfrm>
          <a:prstGeom prst="rect">
            <a:avLst/>
          </a:prstGeom>
        </p:spPr>
        <p:txBody>
          <a:bodyPr/>
          <a:lstStyle>
            <a:lvl1pPr marL="0" indent="0" algn="l">
              <a:buNone/>
              <a:defRPr sz="2000">
                <a:solidFill>
                  <a:schemeClr val="tx1"/>
                </a:solidFill>
                <a:latin typeface="+mn-lt"/>
              </a:defRPr>
            </a:lvl1pPr>
          </a:lstStyle>
          <a:p>
            <a:pPr lvl="0"/>
            <a:r>
              <a:rPr lang="en-US" dirty="0" smtClean="0"/>
              <a:t>1-column</a:t>
            </a:r>
          </a:p>
        </p:txBody>
      </p:sp>
      <p:cxnSp>
        <p:nvCxnSpPr>
          <p:cNvPr id="6"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hasCustomPrompt="1"/>
          </p:nvPr>
        </p:nvSpPr>
        <p:spPr>
          <a:xfrm>
            <a:off x="373487" y="365126"/>
            <a:ext cx="11552349" cy="696420"/>
          </a:xfrm>
          <a:prstGeom prst="rect">
            <a:avLst/>
          </a:prstGeom>
        </p:spPr>
        <p:txBody>
          <a:bodyPr>
            <a:noAutofit/>
          </a:bodyPr>
          <a:lstStyle>
            <a:lvl1pPr algn="l">
              <a:defRPr sz="3600">
                <a:latin typeface="+mj-lt"/>
              </a:defRPr>
            </a:lvl1pPr>
          </a:lstStyle>
          <a:p>
            <a:r>
              <a:rPr lang="en-US" dirty="0" smtClean="0"/>
              <a:t>Headline</a:t>
            </a:r>
            <a:endParaRPr lang="en-US" dirty="0"/>
          </a:p>
        </p:txBody>
      </p:sp>
    </p:spTree>
    <p:extLst>
      <p:ext uri="{BB962C8B-B14F-4D97-AF65-F5344CB8AC3E}">
        <p14:creationId xmlns:p14="http://schemas.microsoft.com/office/powerpoint/2010/main" val="1771265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1-column bulleted">
    <p:spTree>
      <p:nvGrpSpPr>
        <p:cNvPr id="1" name=""/>
        <p:cNvGrpSpPr/>
        <p:nvPr/>
      </p:nvGrpSpPr>
      <p:grpSpPr>
        <a:xfrm>
          <a:off x="0" y="0"/>
          <a:ext cx="0" cy="0"/>
          <a:chOff x="0" y="0"/>
          <a:chExt cx="0" cy="0"/>
        </a:xfrm>
      </p:grpSpPr>
      <p:sp>
        <p:nvSpPr>
          <p:cNvPr id="9" name="Bulleted Text"/>
          <p:cNvSpPr>
            <a:spLocks noGrp="1"/>
          </p:cNvSpPr>
          <p:nvPr>
            <p:ph type="body" sz="quarter" idx="12" hasCustomPrompt="1"/>
          </p:nvPr>
        </p:nvSpPr>
        <p:spPr>
          <a:xfrm>
            <a:off x="365098" y="1073276"/>
            <a:ext cx="11552349" cy="5060823"/>
          </a:xfrm>
          <a:prstGeom prst="rect">
            <a:avLst/>
          </a:prstGeom>
        </p:spPr>
        <p:txBody>
          <a:bodyPr lIns="0" tIns="45720" rIns="91440" spcCol="274320"/>
          <a:lstStyle>
            <a:lvl1pPr marL="457200" indent="-274320" algn="l">
              <a:lnSpc>
                <a:spcPct val="150000"/>
              </a:lnSpc>
              <a:spcBef>
                <a:spcPts val="0"/>
              </a:spcBef>
              <a:buClr>
                <a:srgbClr val="B9C8D3"/>
              </a:buClr>
              <a:buFont typeface="Wingdings 3" panose="05040102010807070707" pitchFamily="18" charset="2"/>
              <a:buChar char=""/>
              <a:defRPr lang="en-US" sz="1800" kern="1200" baseline="0" dirty="0" smtClean="0">
                <a:solidFill>
                  <a:schemeClr val="tx1"/>
                </a:solidFill>
                <a:latin typeface="+mn-lt"/>
                <a:ea typeface="Roboto" panose="02000000000000000000" pitchFamily="2" charset="0"/>
                <a:cs typeface="Roboto" panose="02000000000000000000" pitchFamily="2" charset="0"/>
              </a:defRPr>
            </a:lvl1pPr>
          </a:lstStyle>
          <a:p>
            <a:pPr lvl="0"/>
            <a:r>
              <a:rPr lang="en-US" dirty="0" smtClean="0"/>
              <a:t>1-column bulleted text</a:t>
            </a:r>
          </a:p>
        </p:txBody>
      </p:sp>
      <p:sp>
        <p:nvSpPr>
          <p:cNvPr id="10"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smtClean="0"/>
              <a:t>Headline</a:t>
            </a:r>
            <a:endParaRPr lang="en-US" dirty="0"/>
          </a:p>
        </p:txBody>
      </p:sp>
      <p:cxnSp>
        <p:nvCxnSpPr>
          <p:cNvPr id="11"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8354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 Subhead / Bulleted">
    <p:spTree>
      <p:nvGrpSpPr>
        <p:cNvPr id="1" name=""/>
        <p:cNvGrpSpPr/>
        <p:nvPr/>
      </p:nvGrpSpPr>
      <p:grpSpPr>
        <a:xfrm>
          <a:off x="0" y="0"/>
          <a:ext cx="0" cy="0"/>
          <a:chOff x="0" y="0"/>
          <a:chExt cx="0" cy="0"/>
        </a:xfrm>
      </p:grpSpPr>
      <p:sp>
        <p:nvSpPr>
          <p:cNvPr id="4" name="Bulleted Text"/>
          <p:cNvSpPr>
            <a:spLocks noGrp="1"/>
          </p:cNvSpPr>
          <p:nvPr>
            <p:ph type="body" sz="quarter" idx="11" hasCustomPrompt="1"/>
          </p:nvPr>
        </p:nvSpPr>
        <p:spPr>
          <a:xfrm>
            <a:off x="365098" y="1653828"/>
            <a:ext cx="11552349" cy="4480272"/>
          </a:xfrm>
          <a:prstGeom prst="rect">
            <a:avLst/>
          </a:prstGeom>
        </p:spPr>
        <p:txBody>
          <a:bodyPr spcCol="274320">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1600">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1400">
                <a:latin typeface="Arial" panose="020B0604020202020204" pitchFamily="34" charset="0"/>
                <a:cs typeface="Arial" panose="020B0604020202020204" pitchFamily="34" charset="0"/>
              </a:defRPr>
            </a:lvl5pPr>
          </a:lstStyle>
          <a:p>
            <a:pPr lvl="1"/>
            <a:r>
              <a:rPr lang="en-US" dirty="0" smtClean="0"/>
              <a:t>Bulleted</a:t>
            </a:r>
          </a:p>
          <a:p>
            <a:pPr lvl="2"/>
            <a:r>
              <a:rPr lang="en-US" dirty="0" smtClean="0"/>
              <a:t>Bulleted</a:t>
            </a:r>
          </a:p>
          <a:p>
            <a:pPr lvl="3"/>
            <a:r>
              <a:rPr lang="en-US" dirty="0" smtClean="0"/>
              <a:t>Bulleted</a:t>
            </a:r>
          </a:p>
          <a:p>
            <a:pPr lvl="4"/>
            <a:r>
              <a:rPr lang="en-US" dirty="0" smtClean="0"/>
              <a:t>Bulleted</a:t>
            </a:r>
            <a:endParaRPr lang="en-US" dirty="0"/>
          </a:p>
        </p:txBody>
      </p:sp>
      <p:sp>
        <p:nvSpPr>
          <p:cNvPr id="6" name="Page Subhead Bold"/>
          <p:cNvSpPr>
            <a:spLocks noGrp="1"/>
          </p:cNvSpPr>
          <p:nvPr>
            <p:ph type="body" sz="quarter" idx="12" hasCustomPrompt="1"/>
          </p:nvPr>
        </p:nvSpPr>
        <p:spPr>
          <a:xfrm>
            <a:off x="365097" y="108053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smtClean="0"/>
              <a:t>Subhead</a:t>
            </a:r>
          </a:p>
        </p:txBody>
      </p:sp>
      <p:sp>
        <p:nvSpPr>
          <p:cNvPr id="8"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smtClean="0"/>
              <a:t>Headline</a:t>
            </a:r>
            <a:endParaRPr lang="en-US" dirty="0"/>
          </a:p>
        </p:txBody>
      </p:sp>
      <p:cxnSp>
        <p:nvCxnSpPr>
          <p:cNvPr id="9"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0870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 2-column / bulleted">
    <p:spTree>
      <p:nvGrpSpPr>
        <p:cNvPr id="1" name=""/>
        <p:cNvGrpSpPr/>
        <p:nvPr/>
      </p:nvGrpSpPr>
      <p:grpSpPr>
        <a:xfrm>
          <a:off x="0" y="0"/>
          <a:ext cx="0" cy="0"/>
          <a:chOff x="0" y="0"/>
          <a:chExt cx="0" cy="0"/>
        </a:xfrm>
      </p:grpSpPr>
      <p:sp>
        <p:nvSpPr>
          <p:cNvPr id="8" name="Body Text 3-col"/>
          <p:cNvSpPr>
            <a:spLocks noGrp="1"/>
          </p:cNvSpPr>
          <p:nvPr>
            <p:ph type="body" sz="quarter" idx="11" hasCustomPrompt="1"/>
          </p:nvPr>
        </p:nvSpPr>
        <p:spPr>
          <a:xfrm>
            <a:off x="365097" y="1081210"/>
            <a:ext cx="11560739" cy="4936131"/>
          </a:xfrm>
          <a:prstGeom prst="rect">
            <a:avLst/>
          </a:prstGeom>
        </p:spPr>
        <p:txBody>
          <a:bodyPr wrap="none" numCol="2" spcCol="27432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latin typeface="+mn-lt"/>
              </a:defRPr>
            </a:lvl1pPr>
            <a:lvl2pPr marL="685800" indent="-228600">
              <a:buFont typeface="Arial" panose="020B0604020202020204" pitchFamily="34" charset="0"/>
              <a:buChar char="•"/>
              <a:defRPr sz="200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smtClean="0"/>
              <a:t>2-column text</a:t>
            </a:r>
          </a:p>
          <a:p>
            <a:pPr lvl="1"/>
            <a:r>
              <a:rPr lang="en-US" dirty="0" smtClean="0"/>
              <a:t>Bulleted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smtClean="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smtClean="0"/>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smtClean="0"/>
              <a:t>Headline</a:t>
            </a:r>
            <a:endParaRPr lang="en-US" dirty="0"/>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5368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 1-column / photos">
    <p:spTree>
      <p:nvGrpSpPr>
        <p:cNvPr id="1" name=""/>
        <p:cNvGrpSpPr/>
        <p:nvPr/>
      </p:nvGrpSpPr>
      <p:grpSpPr>
        <a:xfrm>
          <a:off x="0" y="0"/>
          <a:ext cx="0" cy="0"/>
          <a:chOff x="0" y="0"/>
          <a:chExt cx="0" cy="0"/>
        </a:xfrm>
      </p:grpSpPr>
      <p:sp>
        <p:nvSpPr>
          <p:cNvPr id="4" name="Smaller Body Text"/>
          <p:cNvSpPr>
            <a:spLocks noGrp="1"/>
          </p:cNvSpPr>
          <p:nvPr>
            <p:ph type="body" sz="quarter" idx="11" hasCustomPrompt="1"/>
          </p:nvPr>
        </p:nvSpPr>
        <p:spPr>
          <a:xfrm>
            <a:off x="373488" y="1081210"/>
            <a:ext cx="4178022" cy="4955448"/>
          </a:xfrm>
          <a:prstGeom prst="rect">
            <a:avLst/>
          </a:prstGeom>
        </p:spPr>
        <p:txBody>
          <a:bodyPr spcCol="274320">
            <a:normAutofit/>
          </a:bodyPr>
          <a:lstStyle>
            <a:lvl1pPr marL="0" indent="0" algn="l">
              <a:buNone/>
              <a:defRPr sz="2000">
                <a:solidFill>
                  <a:schemeClr val="tx1"/>
                </a:solidFill>
                <a:latin typeface="+mn-lt"/>
              </a:defRPr>
            </a:lvl1pPr>
          </a:lstStyle>
          <a:p>
            <a:pPr lvl="0"/>
            <a:r>
              <a:rPr lang="en-US" dirty="0" smtClean="0"/>
              <a:t>1-column text</a:t>
            </a:r>
          </a:p>
        </p:txBody>
      </p:sp>
      <p:sp>
        <p:nvSpPr>
          <p:cNvPr id="5" name="Picture Placeholder 12"/>
          <p:cNvSpPr>
            <a:spLocks noGrp="1"/>
          </p:cNvSpPr>
          <p:nvPr>
            <p:ph type="pic" sz="quarter" idx="12" hasCustomPrompt="1"/>
          </p:nvPr>
        </p:nvSpPr>
        <p:spPr>
          <a:xfrm>
            <a:off x="7043895" y="1085118"/>
            <a:ext cx="4808380" cy="3818910"/>
          </a:xfrm>
          <a:prstGeom prst="rect">
            <a:avLst/>
          </a:prstGeom>
        </p:spPr>
        <p:txBody>
          <a:bodyPr/>
          <a:lstStyle>
            <a:lvl1pPr>
              <a:defRPr>
                <a:solidFill>
                  <a:srgbClr val="FFC843"/>
                </a:solidFill>
                <a:latin typeface="+mn-lt"/>
              </a:defRPr>
            </a:lvl1pPr>
          </a:lstStyle>
          <a:p>
            <a:r>
              <a:rPr lang="en-US" dirty="0" smtClean="0"/>
              <a:t>photo</a:t>
            </a:r>
            <a:endParaRPr lang="en-US" dirty="0"/>
          </a:p>
        </p:txBody>
      </p:sp>
      <p:sp>
        <p:nvSpPr>
          <p:cNvPr id="6" name="Picture Placeholder 14"/>
          <p:cNvSpPr>
            <a:spLocks noGrp="1"/>
          </p:cNvSpPr>
          <p:nvPr>
            <p:ph type="pic" sz="quarter" idx="13" hasCustomPrompt="1"/>
          </p:nvPr>
        </p:nvSpPr>
        <p:spPr>
          <a:xfrm>
            <a:off x="4732338" y="1085118"/>
            <a:ext cx="2130729" cy="1819288"/>
          </a:xfrm>
          <a:prstGeom prst="rect">
            <a:avLst/>
          </a:prstGeom>
        </p:spPr>
        <p:txBody>
          <a:bodyPr/>
          <a:lstStyle>
            <a:lvl1pPr>
              <a:defRPr>
                <a:solidFill>
                  <a:srgbClr val="FFC843"/>
                </a:solidFill>
                <a:latin typeface="+mn-lt"/>
              </a:defRPr>
            </a:lvl1pPr>
          </a:lstStyle>
          <a:p>
            <a:r>
              <a:rPr lang="en-US" dirty="0" smtClean="0"/>
              <a:t>photo</a:t>
            </a:r>
            <a:endParaRPr lang="en-US" dirty="0"/>
          </a:p>
        </p:txBody>
      </p:sp>
      <p:sp>
        <p:nvSpPr>
          <p:cNvPr id="7" name="Picture Placeholder 16"/>
          <p:cNvSpPr>
            <a:spLocks noGrp="1"/>
          </p:cNvSpPr>
          <p:nvPr>
            <p:ph type="pic" sz="quarter" idx="14" hasCustomPrompt="1"/>
          </p:nvPr>
        </p:nvSpPr>
        <p:spPr>
          <a:xfrm>
            <a:off x="4732338" y="3094901"/>
            <a:ext cx="2160587" cy="1809128"/>
          </a:xfrm>
          <a:prstGeom prst="rect">
            <a:avLst/>
          </a:prstGeom>
        </p:spPr>
        <p:txBody>
          <a:bodyPr/>
          <a:lstStyle>
            <a:lvl1pPr>
              <a:defRPr>
                <a:solidFill>
                  <a:srgbClr val="FFC843"/>
                </a:solidFill>
                <a:latin typeface="+mn-lt"/>
              </a:defRPr>
            </a:lvl1pPr>
          </a:lstStyle>
          <a:p>
            <a:r>
              <a:rPr lang="en-US" dirty="0" smtClean="0"/>
              <a:t>photo</a:t>
            </a:r>
            <a:endParaRPr lang="en-US" dirty="0"/>
          </a:p>
        </p:txBody>
      </p:sp>
      <p:sp>
        <p:nvSpPr>
          <p:cNvPr id="8" name="Title 1"/>
          <p:cNvSpPr>
            <a:spLocks noGrp="1"/>
          </p:cNvSpPr>
          <p:nvPr>
            <p:ph type="title" hasCustomPrompt="1"/>
          </p:nvPr>
        </p:nvSpPr>
        <p:spPr>
          <a:xfrm>
            <a:off x="373488" y="365126"/>
            <a:ext cx="11478084" cy="696420"/>
          </a:xfrm>
          <a:prstGeom prst="rect">
            <a:avLst/>
          </a:prstGeom>
        </p:spPr>
        <p:txBody>
          <a:bodyPr>
            <a:normAutofit/>
          </a:bodyPr>
          <a:lstStyle>
            <a:lvl1pPr algn="l">
              <a:defRPr sz="3600">
                <a:latin typeface="+mj-lt"/>
              </a:defRPr>
            </a:lvl1pPr>
          </a:lstStyle>
          <a:p>
            <a:r>
              <a:rPr lang="en-US" dirty="0" smtClean="0"/>
              <a:t>Headline</a:t>
            </a:r>
            <a:endParaRPr lang="en-US" dirty="0"/>
          </a:p>
        </p:txBody>
      </p:sp>
      <p:cxnSp>
        <p:nvCxnSpPr>
          <p:cNvPr id="9" name="Title Page Rule Line"/>
          <p:cNvCxnSpPr/>
          <p:nvPr userDrawn="1"/>
        </p:nvCxnSpPr>
        <p:spPr>
          <a:xfrm>
            <a:off x="373487" y="94199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8697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 1-column bullete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456174" y="6356350"/>
            <a:ext cx="2283542" cy="365125"/>
          </a:xfrm>
          <a:prstGeom prst="rect">
            <a:avLst/>
          </a:prstGeom>
        </p:spPr>
        <p:txBody>
          <a:bodyPr/>
          <a:lstStyle/>
          <a:p>
            <a:fld id="{07E7C557-6977-4010-A8B0-973A074F99DE}" type="slidenum">
              <a:rPr lang="en-US" smtClean="0"/>
              <a:pPr/>
              <a:t>‹#›</a:t>
            </a:fld>
            <a:endParaRPr lang="en-US" dirty="0"/>
          </a:p>
        </p:txBody>
      </p:sp>
      <p:sp>
        <p:nvSpPr>
          <p:cNvPr id="5" name="Text Placeholder 3"/>
          <p:cNvSpPr>
            <a:spLocks noGrp="1"/>
          </p:cNvSpPr>
          <p:nvPr>
            <p:ph type="body" sz="quarter" idx="11" hasCustomPrompt="1"/>
          </p:nvPr>
        </p:nvSpPr>
        <p:spPr>
          <a:xfrm>
            <a:off x="365097" y="1081210"/>
            <a:ext cx="11560739" cy="4716953"/>
          </a:xfrm>
          <a:prstGeom prst="rect">
            <a:avLst/>
          </a:prstGeom>
        </p:spPr>
        <p:txBody>
          <a:bodyPr spcCol="274320"/>
          <a:lstStyle>
            <a:lvl2pPr marL="685800" indent="-228600">
              <a:buFont typeface="Arial" panose="020B0604020202020204" pitchFamily="34" charset="0"/>
              <a:buChar char="•"/>
              <a:defRPr>
                <a:latin typeface="+mn-lt"/>
              </a:defRPr>
            </a:lvl2pPr>
            <a:lvl3pPr marL="1143000" indent="-228600">
              <a:buFont typeface="Arial" panose="020B0604020202020204" pitchFamily="34" charset="0"/>
              <a:buChar char="•"/>
              <a:defRPr>
                <a:latin typeface="+mn-lt"/>
              </a:defRPr>
            </a:lvl3pPr>
            <a:lvl4pPr marL="1600200" indent="-228600">
              <a:buFont typeface="Arial" panose="020B0604020202020204" pitchFamily="34" charset="0"/>
              <a:buChar char="•"/>
              <a:defRPr>
                <a:latin typeface="+mn-lt"/>
              </a:defRPr>
            </a:lvl4pPr>
            <a:lvl5pPr marL="2057400" indent="-228600">
              <a:buFont typeface="Arial" panose="020B0604020202020204" pitchFamily="34" charset="0"/>
              <a:buChar char="•"/>
              <a:defRPr>
                <a:latin typeface="+mn-lt"/>
              </a:defRPr>
            </a:lvl5pPr>
          </a:lstStyle>
          <a:p>
            <a:pPr lvl="1"/>
            <a:r>
              <a:rPr lang="en-US" dirty="0" smtClean="0"/>
              <a:t>Bulleted</a:t>
            </a:r>
          </a:p>
          <a:p>
            <a:pPr lvl="2"/>
            <a:r>
              <a:rPr lang="en-US" dirty="0" smtClean="0"/>
              <a:t>Bulleted</a:t>
            </a:r>
          </a:p>
          <a:p>
            <a:pPr lvl="3"/>
            <a:r>
              <a:rPr lang="en-US" dirty="0" smtClean="0"/>
              <a:t>Bulleted</a:t>
            </a:r>
          </a:p>
          <a:p>
            <a:pPr lvl="4"/>
            <a:r>
              <a:rPr lang="en-US" dirty="0" smtClean="0"/>
              <a:t>Bulleted</a:t>
            </a:r>
            <a:endParaRPr lang="en-US" dirty="0"/>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smtClean="0"/>
              <a:t>Headline</a:t>
            </a:r>
            <a:endParaRPr lang="en-US" dirty="0"/>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5810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image" Target="../media/image5.w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041" y="10049"/>
            <a:ext cx="12170664" cy="6839924"/>
          </a:xfrm>
          <a:prstGeom prst="rect">
            <a:avLst/>
          </a:prstGeom>
          <a:ln>
            <a:solidFill>
              <a:schemeClr val="tx1"/>
            </a:solidFill>
          </a:ln>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475089" y="4845428"/>
            <a:ext cx="2360315" cy="971453"/>
          </a:xfrm>
          <a:prstGeom prst="rect">
            <a:avLst/>
          </a:prstGeom>
        </p:spPr>
      </p:pic>
      <p:sp>
        <p:nvSpPr>
          <p:cNvPr id="13" name="Rectangle 12"/>
          <p:cNvSpPr/>
          <p:nvPr userDrawn="1"/>
        </p:nvSpPr>
        <p:spPr>
          <a:xfrm>
            <a:off x="2852230" y="6055600"/>
            <a:ext cx="2885379" cy="276999"/>
          </a:xfrm>
          <a:prstGeom prst="rect">
            <a:avLst/>
          </a:prstGeom>
          <a:effectLst>
            <a:outerShdw blurRad="50800" dist="38100" dir="2700000" algn="tl" rotWithShape="0">
              <a:sysClr val="window" lastClr="FFFFFF">
                <a:alpha val="40000"/>
              </a:sys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20" normalizeH="0" baseline="0" noProof="0" dirty="0" smtClean="0">
                <a:ln>
                  <a:noFill/>
                </a:ln>
                <a:solidFill>
                  <a:srgbClr val="036080"/>
                </a:solidFill>
                <a:effectLst/>
                <a:uLnTx/>
                <a:uFillTx/>
                <a:latin typeface="Montserrat"/>
              </a:rPr>
              <a:t>Helping People Live Better Lives.</a:t>
            </a:r>
          </a:p>
        </p:txBody>
      </p:sp>
      <p:sp>
        <p:nvSpPr>
          <p:cNvPr id="8" name="Slide Number Placeholder 3"/>
          <p:cNvSpPr txBox="1">
            <a:spLocks/>
          </p:cNvSpPr>
          <p:nvPr userDrawn="1"/>
        </p:nvSpPr>
        <p:spPr>
          <a:xfrm>
            <a:off x="9456174" y="6356350"/>
            <a:ext cx="2283542"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7C557-6977-4010-A8B0-973A074F99DE}" type="slidenum">
              <a:rPr lang="en-US" sz="1100" smtClean="0"/>
              <a:pPr/>
              <a:t>‹#›</a:t>
            </a:fld>
            <a:endParaRPr lang="en-US" sz="1100" dirty="0"/>
          </a:p>
        </p:txBody>
      </p:sp>
      <p:sp>
        <p:nvSpPr>
          <p:cNvPr id="4"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Master title</a:t>
            </a:r>
            <a:endParaRPr lang="en-US" dirty="0"/>
          </a:p>
        </p:txBody>
      </p:sp>
    </p:spTree>
    <p:extLst>
      <p:ext uri="{BB962C8B-B14F-4D97-AF65-F5344CB8AC3E}">
        <p14:creationId xmlns:p14="http://schemas.microsoft.com/office/powerpoint/2010/main" val="4112078921"/>
      </p:ext>
    </p:extLst>
  </p:cSld>
  <p:clrMap bg1="lt1" tx1="dk1" bg2="lt2" tx2="dk2" accent1="accent1" accent2="accent2" accent3="accent3" accent4="accent4" accent5="accent5" accent6="accent6" hlink="hlink" folHlink="folHlink"/>
  <p:sldLayoutIdLst>
    <p:sldLayoutId id="2147483787" r:id="rId1"/>
    <p:sldLayoutId id="2147483789" r:id="rId2"/>
    <p:sldLayoutId id="2147483798" r:id="rId3"/>
    <p:sldLayoutId id="2147483790" r:id="rId4"/>
    <p:sldLayoutId id="2147483792" r:id="rId5"/>
    <p:sldLayoutId id="2147483793" r:id="rId6"/>
    <p:sldLayoutId id="2147483795" r:id="rId7"/>
    <p:sldLayoutId id="2147483796" r:id="rId8"/>
    <p:sldLayoutId id="2147483797" r:id="rId9"/>
    <p:sldLayoutId id="2147483799" r:id="rId10"/>
    <p:sldLayoutId id="2147483817" r:id="rId11"/>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4400" kern="1200">
          <a:solidFill>
            <a:srgbClr val="0360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67831" y="5659880"/>
            <a:ext cx="3101912" cy="821546"/>
          </a:xfrm>
          <a:prstGeom prst="rect">
            <a:avLst/>
          </a:prstGeom>
        </p:spPr>
      </p:pic>
      <p:sp>
        <p:nvSpPr>
          <p:cNvPr id="7" name="Rectangle 6"/>
          <p:cNvSpPr/>
          <p:nvPr/>
        </p:nvSpPr>
        <p:spPr>
          <a:xfrm>
            <a:off x="4777503" y="6278948"/>
            <a:ext cx="2644790" cy="278371"/>
          </a:xfrm>
          <a:prstGeom prst="rect">
            <a:avLst/>
          </a:prstGeom>
        </p:spPr>
        <p:txBody>
          <a:bodyPr wrap="square">
            <a:spAutoFit/>
          </a:bodyPr>
          <a:lstStyle/>
          <a:p>
            <a:r>
              <a:rPr lang="en-US" sz="1200" i="1" dirty="0" smtClean="0">
                <a:solidFill>
                  <a:srgbClr val="036080"/>
                </a:solidFill>
              </a:rPr>
              <a:t>Helping People Live better Lives.</a:t>
            </a:r>
            <a:endParaRPr lang="en-US" sz="1200" i="1" dirty="0">
              <a:solidFill>
                <a:srgbClr val="036080"/>
              </a:solidFill>
            </a:endParaRPr>
          </a:p>
        </p:txBody>
      </p:sp>
      <p:pic>
        <p:nvPicPr>
          <p:cNvPr id="5" name="Picture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67831" y="5659880"/>
            <a:ext cx="3101912" cy="821546"/>
          </a:xfrm>
          <a:prstGeom prst="rect">
            <a:avLst/>
          </a:prstGeom>
        </p:spPr>
      </p:pic>
      <p:pic>
        <p:nvPicPr>
          <p:cNvPr id="6" name="Picture 5"/>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041" y="10049"/>
            <a:ext cx="12170664" cy="6839924"/>
          </a:xfrm>
          <a:prstGeom prst="rect">
            <a:avLst/>
          </a:prstGeom>
          <a:ln>
            <a:solidFill>
              <a:schemeClr val="tx1"/>
            </a:solidFill>
          </a:ln>
        </p:spPr>
      </p:pic>
      <p:pic>
        <p:nvPicPr>
          <p:cNvPr id="8" name="Picture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475089" y="4845428"/>
            <a:ext cx="2360315" cy="971453"/>
          </a:xfrm>
          <a:prstGeom prst="rect">
            <a:avLst/>
          </a:prstGeom>
        </p:spPr>
      </p:pic>
      <p:sp>
        <p:nvSpPr>
          <p:cNvPr id="9" name="Rectangle 8"/>
          <p:cNvSpPr/>
          <p:nvPr userDrawn="1"/>
        </p:nvSpPr>
        <p:spPr>
          <a:xfrm>
            <a:off x="2852230" y="6055600"/>
            <a:ext cx="2885379" cy="276999"/>
          </a:xfrm>
          <a:prstGeom prst="rect">
            <a:avLst/>
          </a:prstGeom>
          <a:effectLst>
            <a:outerShdw blurRad="50800" dist="38100" dir="2700000" algn="tl" rotWithShape="0">
              <a:sysClr val="window" lastClr="FFFFFF">
                <a:alpha val="40000"/>
              </a:sys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20" normalizeH="0" baseline="0" noProof="0" dirty="0" smtClean="0">
                <a:ln>
                  <a:noFill/>
                </a:ln>
                <a:solidFill>
                  <a:srgbClr val="036080"/>
                </a:solidFill>
                <a:effectLst/>
                <a:uLnTx/>
                <a:uFillTx/>
                <a:latin typeface="Montserrat"/>
              </a:rPr>
              <a:t>Helping People Live Better Lives.</a:t>
            </a:r>
          </a:p>
        </p:txBody>
      </p:sp>
      <p:sp>
        <p:nvSpPr>
          <p:cNvPr id="10" name="Slide Number Placeholder 3"/>
          <p:cNvSpPr txBox="1">
            <a:spLocks/>
          </p:cNvSpPr>
          <p:nvPr userDrawn="1"/>
        </p:nvSpPr>
        <p:spPr>
          <a:xfrm>
            <a:off x="9456174" y="6356350"/>
            <a:ext cx="2283542"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7C557-6977-4010-A8B0-973A074F99DE}" type="slidenum">
              <a:rPr lang="en-US" sz="1100" smtClean="0"/>
              <a:pPr/>
              <a:t>‹#›</a:t>
            </a:fld>
            <a:endParaRPr lang="en-US" sz="1100" dirty="0"/>
          </a:p>
        </p:txBody>
      </p:sp>
    </p:spTree>
    <p:extLst>
      <p:ext uri="{BB962C8B-B14F-4D97-AF65-F5344CB8AC3E}">
        <p14:creationId xmlns:p14="http://schemas.microsoft.com/office/powerpoint/2010/main" val="353628318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txStyles>
    <p:titleStyle>
      <a:lvl1pPr algn="ctr" defTabSz="914400" rtl="0" eaLnBrk="1" latinLnBrk="0" hangingPunct="1">
        <a:lnSpc>
          <a:spcPct val="90000"/>
        </a:lnSpc>
        <a:spcBef>
          <a:spcPct val="0"/>
        </a:spcBef>
        <a:buNone/>
        <a:defRPr sz="4400" kern="1200" baseline="0">
          <a:ln>
            <a:noFill/>
          </a:ln>
          <a:solidFill>
            <a:srgbClr val="036080"/>
          </a:solidFill>
          <a:latin typeface="Montserrat Semi Bold" panose="00000700000000000000" pitchFamily="50" charset="0"/>
          <a:ea typeface="+mj-ea"/>
          <a:cs typeface="+mj-cs"/>
        </a:defRPr>
      </a:lvl1pPr>
    </p:titleStyle>
    <p:bodyStyle>
      <a:lvl1pPr marL="0" indent="0" algn="ctr" defTabSz="914400" rtl="0" eaLnBrk="1" latinLnBrk="0" hangingPunct="1">
        <a:lnSpc>
          <a:spcPct val="100000"/>
        </a:lnSpc>
        <a:spcBef>
          <a:spcPts val="1000"/>
        </a:spcBef>
        <a:buFont typeface="Arial" panose="020B0604020202020204" pitchFamily="34" charset="0"/>
        <a:buNone/>
        <a:defRPr sz="3200" kern="1200" baseline="0">
          <a:solidFill>
            <a:srgbClr val="BABF33"/>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B9C8D3"/>
        </a:buClr>
        <a:buFont typeface="Wingdings 3" panose="05040102010807070707" pitchFamily="18" charset="2"/>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B9C8D3"/>
        </a:buClr>
        <a:buFont typeface="Wingdings 3" panose="05040102010807070707" pitchFamily="18" charset="2"/>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hyperlink" Target="https://doi.org/10.1073/pnas.2009637117"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hyperlink" Target="https://doi.org/10.1093/cid/ciaa794"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hyperlink" Target="https://dx.doi.org/10.1016%2Fj.ijid.2020.06.074"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002/jmv.26258" TargetMode="External"/><Relationship Id="rId2" Type="http://schemas.openxmlformats.org/officeDocument/2006/relationships/hyperlink" Target="https://onlinelibrary.wiley.com/doi/epdf/10.1002/jmv.26258"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037"/>
                    </a14:imgEffect>
                    <a14:imgEffect>
                      <a14:saturation sat="56000"/>
                    </a14:imgEffect>
                  </a14:imgLayer>
                </a14:imgProps>
              </a:ext>
            </a:extLst>
          </a:blip>
          <a:stretch>
            <a:fillRect/>
          </a:stretch>
        </p:blipFill>
        <p:spPr>
          <a:xfrm>
            <a:off x="0" y="0"/>
            <a:ext cx="12103100" cy="6850989"/>
          </a:xfrm>
          <a:prstGeom prst="rect">
            <a:avLst/>
          </a:prstGeom>
          <a:ln>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ln>
          <a:effectLst>
            <a:glow>
              <a:schemeClr val="accent4">
                <a:lumMod val="40000"/>
                <a:lumOff val="60000"/>
              </a:schemeClr>
            </a:glow>
            <a:outerShdw blurRad="50800" dist="50800" dir="5400000" algn="ctr" rotWithShape="0">
              <a:srgbClr val="000000"/>
            </a:outerShdw>
            <a:softEdge rad="0"/>
          </a:effectLst>
        </p:spPr>
      </p:pic>
      <p:sp>
        <p:nvSpPr>
          <p:cNvPr id="2" name="Title 1"/>
          <p:cNvSpPr>
            <a:spLocks noGrp="1"/>
          </p:cNvSpPr>
          <p:nvPr>
            <p:ph type="title"/>
          </p:nvPr>
        </p:nvSpPr>
        <p:spPr/>
        <p:txBody>
          <a:bodyPr>
            <a:normAutofit fontScale="90000"/>
          </a:bodyPr>
          <a:lstStyle/>
          <a:p>
            <a:r>
              <a:rPr lang="en-US" b="1" dirty="0">
                <a:solidFill>
                  <a:schemeClr val="bg1"/>
                </a:solidFill>
              </a:rPr>
              <a:t/>
            </a:r>
            <a:br>
              <a:rPr lang="en-US" b="1" dirty="0">
                <a:solidFill>
                  <a:schemeClr val="bg1"/>
                </a:solidFill>
              </a:rPr>
            </a:br>
            <a:r>
              <a:rPr lang="en-US" b="1" dirty="0">
                <a:solidFill>
                  <a:schemeClr val="tx1"/>
                </a:solidFill>
              </a:rPr>
              <a:t/>
            </a:r>
            <a:br>
              <a:rPr lang="en-US" b="1" dirty="0">
                <a:solidFill>
                  <a:schemeClr val="tx1"/>
                </a:solidFill>
              </a:rPr>
            </a:br>
            <a:r>
              <a:rPr lang="en-US" sz="5300" b="1" dirty="0">
                <a:ln>
                  <a:solidFill>
                    <a:schemeClr val="accent4">
                      <a:lumMod val="60000"/>
                      <a:lumOff val="40000"/>
                    </a:schemeClr>
                  </a:solidFill>
                </a:ln>
                <a:solidFill>
                  <a:schemeClr val="tx1"/>
                </a:solidFill>
              </a:rPr>
              <a:t>Covid-19 Webex Update </a:t>
            </a:r>
            <a:br>
              <a:rPr lang="en-US" sz="5300" b="1" dirty="0">
                <a:ln>
                  <a:solidFill>
                    <a:schemeClr val="accent4">
                      <a:lumMod val="60000"/>
                      <a:lumOff val="40000"/>
                    </a:schemeClr>
                  </a:solidFill>
                </a:ln>
                <a:solidFill>
                  <a:schemeClr val="tx1"/>
                </a:solidFill>
              </a:rPr>
            </a:br>
            <a:r>
              <a:rPr lang="en-US" sz="5300" b="1" dirty="0" smtClean="0">
                <a:ln>
                  <a:solidFill>
                    <a:schemeClr val="accent4">
                      <a:lumMod val="60000"/>
                      <a:lumOff val="40000"/>
                    </a:schemeClr>
                  </a:solidFill>
                </a:ln>
                <a:solidFill>
                  <a:schemeClr val="tx1"/>
                </a:solidFill>
              </a:rPr>
              <a:t>7-8</a:t>
            </a:r>
            <a:r>
              <a:rPr lang="en-US" sz="5300" b="1" dirty="0" smtClean="0">
                <a:ln>
                  <a:solidFill>
                    <a:schemeClr val="accent4">
                      <a:lumMod val="60000"/>
                      <a:lumOff val="40000"/>
                    </a:schemeClr>
                  </a:solidFill>
                </a:ln>
                <a:solidFill>
                  <a:schemeClr val="tx1"/>
                </a:solidFill>
              </a:rPr>
              <a:t>-20</a:t>
            </a:r>
            <a:endParaRPr lang="en-US" sz="5300" dirty="0">
              <a:ln>
                <a:solidFill>
                  <a:schemeClr val="accent4">
                    <a:lumMod val="60000"/>
                    <a:lumOff val="40000"/>
                  </a:schemeClr>
                </a:solidFill>
              </a:ln>
              <a:solidFill>
                <a:schemeClr val="tx1"/>
              </a:solidFill>
            </a:endParaRPr>
          </a:p>
        </p:txBody>
      </p:sp>
      <p:sp>
        <p:nvSpPr>
          <p:cNvPr id="3" name="Content Placeholder 2"/>
          <p:cNvSpPr>
            <a:spLocks noGrp="1"/>
          </p:cNvSpPr>
          <p:nvPr>
            <p:ph idx="1"/>
          </p:nvPr>
        </p:nvSpPr>
        <p:spPr>
          <a:xfrm>
            <a:off x="1676400" y="2905125"/>
            <a:ext cx="8362950" cy="2305050"/>
          </a:xfrm>
          <a:effectLst>
            <a:glow rad="139700">
              <a:schemeClr val="accent1">
                <a:satMod val="175000"/>
                <a:alpha val="40000"/>
              </a:schemeClr>
            </a:glow>
          </a:effectLst>
        </p:spPr>
        <p:txBody>
          <a:bodyPr>
            <a:normAutofit/>
          </a:bodyPr>
          <a:lstStyle/>
          <a:p>
            <a:pPr>
              <a:buNone/>
            </a:pPr>
            <a:r>
              <a:rPr lang="en-US" b="1" i="1" dirty="0" smtClean="0">
                <a:ln>
                  <a:solidFill>
                    <a:schemeClr val="tx1"/>
                  </a:solidFill>
                </a:ln>
                <a:solidFill>
                  <a:srgbClr val="FF0000"/>
                </a:solidFill>
              </a:rPr>
              <a:t>Tom Safranek, MD, State Epidemiologist</a:t>
            </a:r>
          </a:p>
          <a:p>
            <a:pPr>
              <a:buNone/>
            </a:pPr>
            <a:endParaRPr lang="en-US" b="1" dirty="0" smtClean="0">
              <a:ln>
                <a:solidFill>
                  <a:schemeClr val="tx1"/>
                </a:solidFill>
              </a:ln>
              <a:solidFill>
                <a:srgbClr val="FFFF00"/>
              </a:solidFill>
            </a:endParaRPr>
          </a:p>
          <a:p>
            <a:pPr marL="0" indent="0">
              <a:buNone/>
            </a:pPr>
            <a:r>
              <a:rPr lang="en-US" b="1" i="1" dirty="0" smtClean="0">
                <a:ln>
                  <a:solidFill>
                    <a:schemeClr val="tx1"/>
                  </a:solidFill>
                </a:ln>
                <a:solidFill>
                  <a:srgbClr val="FF0000"/>
                </a:solidFill>
              </a:rPr>
              <a:t>Louis Safranek, MD, PhD, </a:t>
            </a:r>
          </a:p>
          <a:p>
            <a:pPr marL="0" indent="0">
              <a:buNone/>
            </a:pPr>
            <a:r>
              <a:rPr lang="en-US" b="1" i="1" dirty="0" smtClean="0">
                <a:ln>
                  <a:solidFill>
                    <a:schemeClr val="tx1"/>
                  </a:solidFill>
                </a:ln>
                <a:solidFill>
                  <a:srgbClr val="FF0000"/>
                </a:solidFill>
              </a:rPr>
              <a:t>Board certified specialist, Infectious Disease</a:t>
            </a:r>
            <a:endParaRPr lang="en-US" b="1" i="1" dirty="0">
              <a:ln>
                <a:solidFill>
                  <a:schemeClr val="tx1"/>
                </a:solidFill>
              </a:ln>
              <a:solidFill>
                <a:srgbClr val="FF0000"/>
              </a:solidFill>
            </a:endParaRPr>
          </a:p>
        </p:txBody>
      </p:sp>
    </p:spTree>
    <p:extLst>
      <p:ext uri="{BB962C8B-B14F-4D97-AF65-F5344CB8AC3E}">
        <p14:creationId xmlns:p14="http://schemas.microsoft.com/office/powerpoint/2010/main" val="156145924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5223" y="143126"/>
            <a:ext cx="11660104" cy="6503168"/>
          </a:xfrm>
          <a:prstGeom prst="rect">
            <a:avLst/>
          </a:prstGeom>
        </p:spPr>
      </p:pic>
    </p:spTree>
    <p:extLst>
      <p:ext uri="{BB962C8B-B14F-4D97-AF65-F5344CB8AC3E}">
        <p14:creationId xmlns:p14="http://schemas.microsoft.com/office/powerpoint/2010/main" val="2290944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061" y="160921"/>
            <a:ext cx="11769391" cy="6621657"/>
          </a:xfrm>
          <a:prstGeom prst="rect">
            <a:avLst/>
          </a:prstGeom>
        </p:spPr>
      </p:pic>
    </p:spTree>
    <p:extLst>
      <p:ext uri="{BB962C8B-B14F-4D97-AF65-F5344CB8AC3E}">
        <p14:creationId xmlns:p14="http://schemas.microsoft.com/office/powerpoint/2010/main" val="2073604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5816" y="156159"/>
            <a:ext cx="11655342" cy="6550020"/>
          </a:xfrm>
          <a:prstGeom prst="rect">
            <a:avLst/>
          </a:prstGeom>
        </p:spPr>
      </p:pic>
    </p:spTree>
    <p:extLst>
      <p:ext uri="{BB962C8B-B14F-4D97-AF65-F5344CB8AC3E}">
        <p14:creationId xmlns:p14="http://schemas.microsoft.com/office/powerpoint/2010/main" val="1801288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3256" r="18342"/>
          <a:stretch/>
        </p:blipFill>
        <p:spPr>
          <a:xfrm>
            <a:off x="603334" y="192505"/>
            <a:ext cx="8219824" cy="6171484"/>
          </a:xfrm>
          <a:prstGeom prst="rect">
            <a:avLst/>
          </a:prstGeom>
        </p:spPr>
      </p:pic>
    </p:spTree>
    <p:extLst>
      <p:ext uri="{BB962C8B-B14F-4D97-AF65-F5344CB8AC3E}">
        <p14:creationId xmlns:p14="http://schemas.microsoft.com/office/powerpoint/2010/main" val="3224174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7047" y="2085474"/>
            <a:ext cx="11532580" cy="2191501"/>
          </a:xfrm>
          <a:prstGeom prst="rect">
            <a:avLst/>
          </a:prstGeom>
        </p:spPr>
      </p:pic>
      <p:sp>
        <p:nvSpPr>
          <p:cNvPr id="3" name="Title 2"/>
          <p:cNvSpPr>
            <a:spLocks noGrp="1"/>
          </p:cNvSpPr>
          <p:nvPr>
            <p:ph type="title"/>
          </p:nvPr>
        </p:nvSpPr>
        <p:spPr>
          <a:xfrm>
            <a:off x="373487" y="365126"/>
            <a:ext cx="11552349" cy="696420"/>
          </a:xfrm>
        </p:spPr>
        <p:txBody>
          <a:bodyPr>
            <a:normAutofit/>
          </a:bodyPr>
          <a:lstStyle/>
          <a:p>
            <a:pPr algn="l"/>
            <a:r>
              <a:rPr lang="en-US" sz="3200" dirty="0" smtClean="0"/>
              <a:t>Long Term Care Facilities</a:t>
            </a:r>
            <a:endParaRPr lang="en-US" sz="3200" dirty="0"/>
          </a:p>
        </p:txBody>
      </p:sp>
    </p:spTree>
    <p:extLst>
      <p:ext uri="{BB962C8B-B14F-4D97-AF65-F5344CB8AC3E}">
        <p14:creationId xmlns:p14="http://schemas.microsoft.com/office/powerpoint/2010/main" val="2893751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2400" dirty="0"/>
              <a:t>Papers continue to argue for the efficacy of face masks, as we have discussed over the past month</a:t>
            </a:r>
          </a:p>
          <a:p>
            <a:r>
              <a:rPr lang="en-US" sz="2400" dirty="0"/>
              <a:t>Identifying airborne transmission as the dominant route for the spread of COVID-19</a:t>
            </a:r>
          </a:p>
          <a:p>
            <a:r>
              <a:rPr lang="en-US" sz="2400" dirty="0"/>
              <a:t>“"Our analysis reveals that the difference with and without mandated face covering represents the determinant in shaping the pandemic trends in the three epicenters.”</a:t>
            </a:r>
          </a:p>
          <a:p>
            <a:endParaRPr lang="en-US" dirty="0"/>
          </a:p>
        </p:txBody>
      </p:sp>
      <p:sp>
        <p:nvSpPr>
          <p:cNvPr id="3" name="Title 2"/>
          <p:cNvSpPr>
            <a:spLocks noGrp="1"/>
          </p:cNvSpPr>
          <p:nvPr>
            <p:ph type="title"/>
          </p:nvPr>
        </p:nvSpPr>
        <p:spPr/>
        <p:txBody>
          <a:bodyPr/>
          <a:lstStyle/>
          <a:p>
            <a:r>
              <a:rPr lang="en-US" dirty="0"/>
              <a:t>Face masks, etc.</a:t>
            </a:r>
          </a:p>
        </p:txBody>
      </p:sp>
    </p:spTree>
    <p:extLst>
      <p:ext uri="{BB962C8B-B14F-4D97-AF65-F5344CB8AC3E}">
        <p14:creationId xmlns:p14="http://schemas.microsoft.com/office/powerpoint/2010/main" val="980110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2400" dirty="0"/>
              <a:t>This protective measure [wearing face masks] alone significantly reduced the number of infections, that is, by over 78,000 in Italy from April 6 to May 9 and over 66,000 in New York City from April 17 to May 9. </a:t>
            </a:r>
          </a:p>
          <a:p>
            <a:r>
              <a:rPr lang="en-US" sz="2400" dirty="0"/>
              <a:t>Other mitigation measures, social distancing, quarantine, and contact tracing, while helpful, are insufficient by themselves to protect the public.</a:t>
            </a:r>
          </a:p>
          <a:p>
            <a:r>
              <a:rPr lang="en-US" sz="2400" dirty="0">
                <a:hlinkClick r:id="rId2"/>
              </a:rPr>
              <a:t>https://doi.org/10.1073/pnas.2009637117</a:t>
            </a:r>
            <a:r>
              <a:rPr lang="en-US" sz="2400" dirty="0"/>
              <a:t> https://www.pnas.org/content/early/2020/06/10/2009637117</a:t>
            </a:r>
          </a:p>
          <a:p>
            <a:endParaRPr lang="en-US" dirty="0"/>
          </a:p>
        </p:txBody>
      </p:sp>
      <p:sp>
        <p:nvSpPr>
          <p:cNvPr id="3" name="Title 2"/>
          <p:cNvSpPr>
            <a:spLocks noGrp="1"/>
          </p:cNvSpPr>
          <p:nvPr>
            <p:ph type="title"/>
          </p:nvPr>
        </p:nvSpPr>
        <p:spPr/>
        <p:txBody>
          <a:bodyPr/>
          <a:lstStyle/>
          <a:p>
            <a:r>
              <a:rPr lang="en-US" dirty="0"/>
              <a:t>Other measures less helpful</a:t>
            </a:r>
          </a:p>
        </p:txBody>
      </p:sp>
    </p:spTree>
    <p:extLst>
      <p:ext uri="{BB962C8B-B14F-4D97-AF65-F5344CB8AC3E}">
        <p14:creationId xmlns:p14="http://schemas.microsoft.com/office/powerpoint/2010/main" val="3143008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86743" y="1334262"/>
            <a:ext cx="11925836" cy="5178833"/>
          </a:xfrm>
        </p:spPr>
        <p:txBody>
          <a:bodyPr/>
          <a:lstStyle/>
          <a:p>
            <a:r>
              <a:rPr lang="en-US" sz="2000" dirty="0"/>
              <a:t>COVID-19 Planning Considerations: Guidance for School Re-entry</a:t>
            </a:r>
          </a:p>
          <a:p>
            <a:r>
              <a:rPr lang="en-US" sz="2000" dirty="0"/>
              <a:t>The AAP strongly advocates that all policy considerations for the coming school year should start with a goal of having students physically present in school.</a:t>
            </a:r>
          </a:p>
          <a:p>
            <a:r>
              <a:rPr lang="en-US" sz="2000" dirty="0"/>
              <a:t>Policy makers must also consider the mounting evidence regarding COVID-19 in children and adolescents.</a:t>
            </a:r>
          </a:p>
          <a:p>
            <a:r>
              <a:rPr lang="en-US" sz="2000" dirty="0"/>
              <a:t> SARS-CoV-2 appears to behave differently in children and adolescents than other common respiratory viruses. Although children and adolescents play a major role in amplifying influenza outbreaks, to date, this does not appear to be the case with SARS-CoV-2.</a:t>
            </a:r>
          </a:p>
          <a:p>
            <a:r>
              <a:rPr lang="en-US" sz="2000" dirty="0"/>
              <a:t>https://services.aap.org/en/pages/2019-novel-coronavirus-covid-19-infections/clinical-guidance/covid-19-planning-considerations-return-to-in-person-education-in-schools/</a:t>
            </a:r>
          </a:p>
          <a:p>
            <a:endParaRPr lang="en-US" dirty="0"/>
          </a:p>
        </p:txBody>
      </p:sp>
      <p:sp>
        <p:nvSpPr>
          <p:cNvPr id="3" name="Title 2"/>
          <p:cNvSpPr>
            <a:spLocks noGrp="1"/>
          </p:cNvSpPr>
          <p:nvPr>
            <p:ph type="title"/>
          </p:nvPr>
        </p:nvSpPr>
        <p:spPr/>
        <p:txBody>
          <a:bodyPr/>
          <a:lstStyle/>
          <a:p>
            <a:r>
              <a:rPr lang="en-US" dirty="0"/>
              <a:t>Returning to School</a:t>
            </a:r>
          </a:p>
        </p:txBody>
      </p:sp>
    </p:spTree>
    <p:extLst>
      <p:ext uri="{BB962C8B-B14F-4D97-AF65-F5344CB8AC3E}">
        <p14:creationId xmlns:p14="http://schemas.microsoft.com/office/powerpoint/2010/main" val="1124627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2400" b="1" dirty="0"/>
              <a:t>Novel Coronavirus 2019 Transmission Risk in Educational Settings [Singapore]</a:t>
            </a:r>
          </a:p>
          <a:p>
            <a:r>
              <a:rPr lang="en-US" sz="2400" dirty="0"/>
              <a:t>Our investigations, especially in preschools, could not detect SARS-CoV-2 transmission despite screening of symptomatic and asymptomatic children. The data suggest that children are not the primary drivers of SARS-CoV-2 transmission in schools and could help inform exit strategies for lifting of lockdowns.</a:t>
            </a:r>
            <a:endParaRPr lang="en-US" sz="2400" b="1" dirty="0"/>
          </a:p>
          <a:p>
            <a:r>
              <a:rPr lang="en-US" sz="2400" dirty="0">
                <a:hlinkClick r:id="rId2"/>
              </a:rPr>
              <a:t>https://doi.org/10.1093/cid/ciaa794</a:t>
            </a:r>
            <a:endParaRPr lang="en-US" sz="2400" dirty="0"/>
          </a:p>
          <a:p>
            <a:endParaRPr lang="en-US" dirty="0"/>
          </a:p>
        </p:txBody>
      </p:sp>
      <p:sp>
        <p:nvSpPr>
          <p:cNvPr id="3" name="Title 2"/>
          <p:cNvSpPr>
            <a:spLocks noGrp="1"/>
          </p:cNvSpPr>
          <p:nvPr>
            <p:ph type="title"/>
          </p:nvPr>
        </p:nvSpPr>
        <p:spPr/>
        <p:txBody>
          <a:bodyPr/>
          <a:lstStyle/>
          <a:p>
            <a:r>
              <a:rPr lang="en-US" dirty="0"/>
              <a:t>Transmission in schools</a:t>
            </a:r>
          </a:p>
        </p:txBody>
      </p:sp>
    </p:spTree>
    <p:extLst>
      <p:ext uri="{BB962C8B-B14F-4D97-AF65-F5344CB8AC3E}">
        <p14:creationId xmlns:p14="http://schemas.microsoft.com/office/powerpoint/2010/main" val="923972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2000" dirty="0"/>
              <a:t>Batch testing if the prevailing incidence is low.  </a:t>
            </a:r>
          </a:p>
          <a:p>
            <a:r>
              <a:rPr lang="en-US" sz="2000" dirty="0"/>
              <a:t>Oropharyngeal testing:</a:t>
            </a:r>
          </a:p>
          <a:p>
            <a:r>
              <a:rPr lang="en-US" sz="2000" dirty="0"/>
              <a:t>Saliva is a reliable tool to detect SARS-CoV-2 by </a:t>
            </a:r>
            <a:r>
              <a:rPr lang="en-US" sz="2000" dirty="0" err="1"/>
              <a:t>nCoV</a:t>
            </a:r>
            <a:r>
              <a:rPr lang="en-US" sz="2000" dirty="0"/>
              <a:t>-DK.</a:t>
            </a:r>
          </a:p>
          <a:p>
            <a:r>
              <a:rPr lang="en-US" sz="2000" dirty="0"/>
              <a:t>The </a:t>
            </a:r>
            <a:r>
              <a:rPr lang="en-US" sz="2000" dirty="0" err="1"/>
              <a:t>nCoV</a:t>
            </a:r>
            <a:r>
              <a:rPr lang="en-US" sz="2000" dirty="0"/>
              <a:t>-DK effectively detects SARS-CoV-2 in all types of  samples including saliva, while reducing time required for detection, labor, and risk of human error.</a:t>
            </a:r>
          </a:p>
          <a:p>
            <a:r>
              <a:rPr lang="en-US" sz="2000" dirty="0" err="1"/>
              <a:t>nCoV</a:t>
            </a:r>
            <a:r>
              <a:rPr lang="en-US" sz="2000" dirty="0"/>
              <a:t>-DK halves SARS-CoV-2 detection time by eliminating RNA extraction and purification.</a:t>
            </a:r>
          </a:p>
          <a:p>
            <a:r>
              <a:rPr lang="en-US" sz="2000" dirty="0" err="1"/>
              <a:t>nCoV</a:t>
            </a:r>
            <a:r>
              <a:rPr lang="en-US" sz="2000" dirty="0"/>
              <a:t>-DK detects SARS-CoV-2 as effectively as the direct PCR.</a:t>
            </a:r>
          </a:p>
          <a:p>
            <a:r>
              <a:rPr lang="en-US" sz="2000" dirty="0" err="1"/>
              <a:t>doi</a:t>
            </a:r>
            <a:r>
              <a:rPr lang="en-US" sz="2000" dirty="0"/>
              <a:t>: </a:t>
            </a:r>
            <a:r>
              <a:rPr lang="en-US" sz="2000" dirty="0">
                <a:hlinkClick r:id="rId2"/>
              </a:rPr>
              <a:t>10.1016/j.ijid.2020.06.074</a:t>
            </a:r>
            <a:endParaRPr lang="en-US" sz="2000" dirty="0"/>
          </a:p>
          <a:p>
            <a:endParaRPr lang="en-US" dirty="0"/>
          </a:p>
        </p:txBody>
      </p:sp>
      <p:sp>
        <p:nvSpPr>
          <p:cNvPr id="3" name="Title 2"/>
          <p:cNvSpPr>
            <a:spLocks noGrp="1"/>
          </p:cNvSpPr>
          <p:nvPr>
            <p:ph type="title"/>
          </p:nvPr>
        </p:nvSpPr>
        <p:spPr/>
        <p:txBody>
          <a:bodyPr/>
          <a:lstStyle/>
          <a:p>
            <a:r>
              <a:rPr lang="en-US" dirty="0"/>
              <a:t>How will we test?</a:t>
            </a:r>
          </a:p>
        </p:txBody>
      </p:sp>
    </p:spTree>
    <p:extLst>
      <p:ext uri="{BB962C8B-B14F-4D97-AF65-F5344CB8AC3E}">
        <p14:creationId xmlns:p14="http://schemas.microsoft.com/office/powerpoint/2010/main" val="1459636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9482" y="868029"/>
            <a:ext cx="8722193" cy="5468604"/>
          </a:xfrm>
          <a:prstGeom prst="rect">
            <a:avLst/>
          </a:prstGeom>
        </p:spPr>
      </p:pic>
    </p:spTree>
    <p:extLst>
      <p:ext uri="{BB962C8B-B14F-4D97-AF65-F5344CB8AC3E}">
        <p14:creationId xmlns:p14="http://schemas.microsoft.com/office/powerpoint/2010/main" val="2161873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2400" dirty="0"/>
              <a:t>Oropharyngeal Secretion as Alternative for SARS-CoV-2 Detection</a:t>
            </a:r>
          </a:p>
          <a:p>
            <a:r>
              <a:rPr lang="en-US" sz="2400" dirty="0"/>
              <a:t>Results of the present study are supportive of the notion that OS sampling improves the accuracy of SARS-CoV-2 nucleic acid testing.</a:t>
            </a:r>
          </a:p>
          <a:p>
            <a:r>
              <a:rPr lang="en-US" sz="2400" dirty="0"/>
              <a:t>https://doi.org/10.1177/0022034520940292</a:t>
            </a:r>
          </a:p>
          <a:p>
            <a:endParaRPr lang="en-US" dirty="0"/>
          </a:p>
        </p:txBody>
      </p:sp>
      <p:sp>
        <p:nvSpPr>
          <p:cNvPr id="3" name="Title 2"/>
          <p:cNvSpPr>
            <a:spLocks noGrp="1"/>
          </p:cNvSpPr>
          <p:nvPr>
            <p:ph type="title"/>
          </p:nvPr>
        </p:nvSpPr>
        <p:spPr/>
        <p:txBody>
          <a:bodyPr/>
          <a:lstStyle/>
          <a:p>
            <a:r>
              <a:rPr lang="en-US" dirty="0"/>
              <a:t>Oropharyngeal/saliva testing</a:t>
            </a:r>
          </a:p>
        </p:txBody>
      </p:sp>
    </p:spTree>
    <p:extLst>
      <p:ext uri="{BB962C8B-B14F-4D97-AF65-F5344CB8AC3E}">
        <p14:creationId xmlns:p14="http://schemas.microsoft.com/office/powerpoint/2010/main" val="839403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2400" dirty="0"/>
              <a:t>Deep throat saliva as an alternative diagnostic specimen type for the detection of SARS-CoV-2</a:t>
            </a:r>
          </a:p>
          <a:p>
            <a:r>
              <a:rPr lang="en-US" sz="2400" dirty="0"/>
              <a:t>The rates of detection for DTS (53.7%) and NPS (47.4%) samples were comparable (P = 0.13). </a:t>
            </a:r>
          </a:p>
          <a:p>
            <a:r>
              <a:rPr lang="en-US" sz="2400" dirty="0">
                <a:hlinkClick r:id="rId2"/>
              </a:rPr>
              <a:t>https://onlinelibrary.wiley.com/doi/epdf/10.1002/jmv.26258</a:t>
            </a:r>
            <a:endParaRPr lang="en-US" sz="2400" dirty="0"/>
          </a:p>
          <a:p>
            <a:r>
              <a:rPr lang="en-US" sz="2400" dirty="0"/>
              <a:t>DOI: </a:t>
            </a:r>
            <a:r>
              <a:rPr lang="en-US" sz="2400" dirty="0">
                <a:hlinkClick r:id="rId3"/>
              </a:rPr>
              <a:t>10.1002/jmv.26258</a:t>
            </a:r>
            <a:r>
              <a:rPr lang="en-US" sz="2400" dirty="0"/>
              <a:t> </a:t>
            </a:r>
          </a:p>
          <a:p>
            <a:endParaRPr lang="en-US" sz="2400" dirty="0"/>
          </a:p>
        </p:txBody>
      </p:sp>
      <p:sp>
        <p:nvSpPr>
          <p:cNvPr id="3" name="Title 2"/>
          <p:cNvSpPr>
            <a:spLocks noGrp="1"/>
          </p:cNvSpPr>
          <p:nvPr>
            <p:ph type="title"/>
          </p:nvPr>
        </p:nvSpPr>
        <p:spPr/>
        <p:txBody>
          <a:bodyPr/>
          <a:lstStyle/>
          <a:p>
            <a:r>
              <a:rPr lang="en-US" dirty="0"/>
              <a:t>Saliva testing may be useful</a:t>
            </a:r>
          </a:p>
        </p:txBody>
      </p:sp>
    </p:spTree>
    <p:extLst>
      <p:ext uri="{BB962C8B-B14F-4D97-AF65-F5344CB8AC3E}">
        <p14:creationId xmlns:p14="http://schemas.microsoft.com/office/powerpoint/2010/main" val="2556180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2000" dirty="0"/>
              <a:t>Hydroxychloroquine may be efficacious.</a:t>
            </a:r>
          </a:p>
          <a:p>
            <a:r>
              <a:rPr lang="en-US" sz="2000" dirty="0"/>
              <a:t>Treatment with Hydroxychloroquine, Azithromycin, and Combination in Patients Hospitalized with COVID-19</a:t>
            </a:r>
          </a:p>
          <a:p>
            <a:r>
              <a:rPr lang="en-US" sz="2000" dirty="0"/>
              <a:t>Hydroxychloroquine provided a 66% hazard ratio reduction, and hydroxychloroquine + azithromycin 71% compared to neither treatment (p &lt; 0.001).</a:t>
            </a:r>
          </a:p>
          <a:p>
            <a:r>
              <a:rPr lang="en-US" sz="2000" dirty="0"/>
              <a:t>Our results suggest that hydroxychloroquine may have an important role to play in reducing COVID-19 mortality.</a:t>
            </a:r>
          </a:p>
          <a:p>
            <a:r>
              <a:rPr lang="en-US" sz="2000" dirty="0" err="1"/>
              <a:t>Int</a:t>
            </a:r>
            <a:r>
              <a:rPr lang="en-US" sz="2000" dirty="0"/>
              <a:t> J Infect Dis. 2020 Jul 2 ,</a:t>
            </a:r>
            <a:r>
              <a:rPr lang="en-US" sz="2000" dirty="0" err="1"/>
              <a:t>doi</a:t>
            </a:r>
            <a:r>
              <a:rPr lang="en-US" sz="2000" dirty="0"/>
              <a:t>: 10.1016/j.ijid.2020.06.099</a:t>
            </a:r>
          </a:p>
          <a:p>
            <a:r>
              <a:rPr lang="en-US" sz="2000" dirty="0"/>
              <a:t>PMID: 32623082</a:t>
            </a:r>
          </a:p>
          <a:p>
            <a:endParaRPr lang="en-US" dirty="0"/>
          </a:p>
        </p:txBody>
      </p:sp>
      <p:sp>
        <p:nvSpPr>
          <p:cNvPr id="3" name="Title 2"/>
          <p:cNvSpPr>
            <a:spLocks noGrp="1"/>
          </p:cNvSpPr>
          <p:nvPr>
            <p:ph type="title"/>
          </p:nvPr>
        </p:nvSpPr>
        <p:spPr/>
        <p:txBody>
          <a:bodyPr/>
          <a:lstStyle/>
          <a:p>
            <a:r>
              <a:rPr lang="en-US" dirty="0"/>
              <a:t>Treatments</a:t>
            </a:r>
          </a:p>
        </p:txBody>
      </p:sp>
    </p:spTree>
    <p:extLst>
      <p:ext uri="{BB962C8B-B14F-4D97-AF65-F5344CB8AC3E}">
        <p14:creationId xmlns:p14="http://schemas.microsoft.com/office/powerpoint/2010/main" val="188392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Corticosteroid in use since the early 1960’s.</a:t>
            </a:r>
          </a:p>
          <a:p>
            <a:r>
              <a:rPr lang="en-US" dirty="0"/>
              <a:t>30x active as cortisone, about 5x as active as prednisone or methylprednisolone.</a:t>
            </a:r>
          </a:p>
          <a:p>
            <a:r>
              <a:rPr lang="en-US" dirty="0"/>
              <a:t>Used in other infections, e.g., meningitis due to tuberculosis.</a:t>
            </a:r>
          </a:p>
          <a:p>
            <a:r>
              <a:rPr lang="en-US" dirty="0"/>
              <a:t>It may be of some benefit in covid-19</a:t>
            </a:r>
          </a:p>
          <a:p>
            <a:r>
              <a:rPr lang="en-US" b="1" dirty="0"/>
              <a:t>Effect of Dexamethasone in Hospitalized Patients with</a:t>
            </a:r>
          </a:p>
          <a:p>
            <a:r>
              <a:rPr lang="en-US" b="1" dirty="0"/>
              <a:t>COVID-19 – Preliminary Report</a:t>
            </a:r>
          </a:p>
          <a:p>
            <a:r>
              <a:rPr lang="en-US" dirty="0"/>
              <a:t>6 mg per day</a:t>
            </a:r>
          </a:p>
          <a:p>
            <a:r>
              <a:rPr lang="en-US" dirty="0"/>
              <a:t>https://www.medrxiv.org/content/10.1101/2020.06.22.20137273v1.full.pdf</a:t>
            </a:r>
          </a:p>
          <a:p>
            <a:r>
              <a:rPr lang="en-US" dirty="0"/>
              <a:t>Dexamethasone for the Treatment of Tuberculous Meningitis in Adolescents and Adults</a:t>
            </a:r>
            <a:br>
              <a:rPr lang="en-US" dirty="0"/>
            </a:br>
            <a:r>
              <a:rPr lang="en-US" dirty="0"/>
              <a:t>N </a:t>
            </a:r>
            <a:r>
              <a:rPr lang="en-US" dirty="0" err="1"/>
              <a:t>Engl</a:t>
            </a:r>
            <a:r>
              <a:rPr lang="en-US" dirty="0"/>
              <a:t> J Med 2004; 351:1741-1751</a:t>
            </a:r>
            <a:br>
              <a:rPr lang="en-US" dirty="0"/>
            </a:br>
            <a:r>
              <a:rPr lang="en-US" dirty="0"/>
              <a:t>DOI: 10.1056/NEJMoa040573</a:t>
            </a:r>
            <a:br>
              <a:rPr lang="en-US" dirty="0"/>
            </a:br>
            <a:r>
              <a:rPr lang="en-US" dirty="0"/>
              <a:t>	0.4 mg/kg/day for 1 week, then taper slowly</a:t>
            </a:r>
          </a:p>
          <a:p>
            <a:endParaRPr lang="en-US" dirty="0"/>
          </a:p>
        </p:txBody>
      </p:sp>
      <p:sp>
        <p:nvSpPr>
          <p:cNvPr id="3" name="Title 2"/>
          <p:cNvSpPr>
            <a:spLocks noGrp="1"/>
          </p:cNvSpPr>
          <p:nvPr>
            <p:ph type="title"/>
          </p:nvPr>
        </p:nvSpPr>
        <p:spPr/>
        <p:txBody>
          <a:bodyPr/>
          <a:lstStyle/>
          <a:p>
            <a:r>
              <a:rPr lang="en-US" dirty="0"/>
              <a:t>Dexamethasone</a:t>
            </a:r>
          </a:p>
        </p:txBody>
      </p:sp>
    </p:spTree>
    <p:extLst>
      <p:ext uri="{BB962C8B-B14F-4D97-AF65-F5344CB8AC3E}">
        <p14:creationId xmlns:p14="http://schemas.microsoft.com/office/powerpoint/2010/main" val="1839993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sz="2800" dirty="0"/>
              <a:t>Here, we describe an assay that allows direct detection and characterization of SARS-CoV-2 spike glycoprotein (S)-reactive CD4+ T cells in peripheral blood. We demonstrate the presence of S-reactive CD4+ T cells in 83% of COVID-19 patients, as well as in 34% of SARS-CoV-2 seronegative healthy donors (HD).</a:t>
            </a:r>
          </a:p>
          <a:p>
            <a:r>
              <a:rPr lang="en-US" sz="2800" dirty="0"/>
              <a:t>https://www.medrxiv.org/content/10.1101/2020.04.17.20061440v1.full.pdf</a:t>
            </a:r>
          </a:p>
          <a:p>
            <a:endParaRPr lang="en-US" dirty="0"/>
          </a:p>
        </p:txBody>
      </p:sp>
      <p:sp>
        <p:nvSpPr>
          <p:cNvPr id="3" name="Title 2"/>
          <p:cNvSpPr>
            <a:spLocks noGrp="1"/>
          </p:cNvSpPr>
          <p:nvPr>
            <p:ph type="title"/>
          </p:nvPr>
        </p:nvSpPr>
        <p:spPr/>
        <p:txBody>
          <a:bodyPr/>
          <a:lstStyle/>
          <a:p>
            <a:r>
              <a:rPr lang="en-US" dirty="0"/>
              <a:t>Preexisting immune protection </a:t>
            </a:r>
          </a:p>
        </p:txBody>
      </p:sp>
    </p:spTree>
    <p:extLst>
      <p:ext uri="{BB962C8B-B14F-4D97-AF65-F5344CB8AC3E}">
        <p14:creationId xmlns:p14="http://schemas.microsoft.com/office/powerpoint/2010/main" val="1701455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03859" y="188744"/>
            <a:ext cx="8308057" cy="6451377"/>
          </a:xfrm>
          <a:prstGeom prst="rect">
            <a:avLst/>
          </a:prstGeom>
        </p:spPr>
      </p:pic>
    </p:spTree>
    <p:extLst>
      <p:ext uri="{BB962C8B-B14F-4D97-AF65-F5344CB8AC3E}">
        <p14:creationId xmlns:p14="http://schemas.microsoft.com/office/powerpoint/2010/main" val="3273588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1975" y="192505"/>
            <a:ext cx="8485772" cy="6457040"/>
          </a:xfrm>
          <a:prstGeom prst="rect">
            <a:avLst/>
          </a:prstGeom>
          <a:ln>
            <a:solidFill>
              <a:schemeClr val="tx1"/>
            </a:solidFill>
          </a:ln>
        </p:spPr>
      </p:pic>
    </p:spTree>
    <p:extLst>
      <p:ext uri="{BB962C8B-B14F-4D97-AF65-F5344CB8AC3E}">
        <p14:creationId xmlns:p14="http://schemas.microsoft.com/office/powerpoint/2010/main" val="2554059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5723" y="270960"/>
            <a:ext cx="8517856" cy="6448608"/>
          </a:xfrm>
          <a:prstGeom prst="rect">
            <a:avLst/>
          </a:prstGeom>
          <a:ln>
            <a:solidFill>
              <a:schemeClr val="tx1"/>
            </a:solidFill>
          </a:ln>
        </p:spPr>
      </p:pic>
    </p:spTree>
    <p:extLst>
      <p:ext uri="{BB962C8B-B14F-4D97-AF65-F5344CB8AC3E}">
        <p14:creationId xmlns:p14="http://schemas.microsoft.com/office/powerpoint/2010/main" val="411238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6617" y="288256"/>
            <a:ext cx="8479255" cy="6326829"/>
          </a:xfrm>
          <a:prstGeom prst="rect">
            <a:avLst/>
          </a:prstGeom>
          <a:ln>
            <a:solidFill>
              <a:schemeClr val="tx1"/>
            </a:solidFill>
          </a:ln>
        </p:spPr>
      </p:pic>
    </p:spTree>
    <p:extLst>
      <p:ext uri="{BB962C8B-B14F-4D97-AF65-F5344CB8AC3E}">
        <p14:creationId xmlns:p14="http://schemas.microsoft.com/office/powerpoint/2010/main" val="2021075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6418" y="330368"/>
            <a:ext cx="8317582" cy="6348478"/>
          </a:xfrm>
          <a:prstGeom prst="rect">
            <a:avLst/>
          </a:prstGeom>
          <a:ln>
            <a:solidFill>
              <a:schemeClr val="tx1"/>
            </a:solidFill>
          </a:ln>
        </p:spPr>
      </p:pic>
    </p:spTree>
    <p:extLst>
      <p:ext uri="{BB962C8B-B14F-4D97-AF65-F5344CB8AC3E}">
        <p14:creationId xmlns:p14="http://schemas.microsoft.com/office/powerpoint/2010/main" val="369637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3932" r="18811"/>
          <a:stretch/>
        </p:blipFill>
        <p:spPr>
          <a:xfrm>
            <a:off x="568741" y="193531"/>
            <a:ext cx="8318583" cy="6197493"/>
          </a:xfrm>
          <a:prstGeom prst="rect">
            <a:avLst/>
          </a:prstGeom>
        </p:spPr>
      </p:pic>
    </p:spTree>
    <p:extLst>
      <p:ext uri="{BB962C8B-B14F-4D97-AF65-F5344CB8AC3E}">
        <p14:creationId xmlns:p14="http://schemas.microsoft.com/office/powerpoint/2010/main" val="1290895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1868" y="344152"/>
            <a:ext cx="8335879" cy="6328687"/>
          </a:xfrm>
          <a:prstGeom prst="rect">
            <a:avLst/>
          </a:prstGeom>
          <a:ln>
            <a:solidFill>
              <a:schemeClr val="tx1"/>
            </a:solidFill>
          </a:ln>
        </p:spPr>
      </p:pic>
    </p:spTree>
    <p:extLst>
      <p:ext uri="{BB962C8B-B14F-4D97-AF65-F5344CB8AC3E}">
        <p14:creationId xmlns:p14="http://schemas.microsoft.com/office/powerpoint/2010/main" val="65745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81801" y="262688"/>
            <a:ext cx="8426368" cy="6317072"/>
          </a:xfrm>
          <a:prstGeom prst="rect">
            <a:avLst/>
          </a:prstGeom>
          <a:ln>
            <a:solidFill>
              <a:schemeClr val="tx1"/>
            </a:solidFill>
          </a:ln>
        </p:spPr>
      </p:pic>
    </p:spTree>
    <p:extLst>
      <p:ext uri="{BB962C8B-B14F-4D97-AF65-F5344CB8AC3E}">
        <p14:creationId xmlns:p14="http://schemas.microsoft.com/office/powerpoint/2010/main" val="1615651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3175" y="239378"/>
            <a:ext cx="8186236" cy="6376535"/>
          </a:xfrm>
          <a:prstGeom prst="rect">
            <a:avLst/>
          </a:prstGeom>
          <a:ln>
            <a:solidFill>
              <a:schemeClr val="tx1"/>
            </a:solidFill>
          </a:ln>
        </p:spPr>
      </p:pic>
    </p:spTree>
    <p:extLst>
      <p:ext uri="{BB962C8B-B14F-4D97-AF65-F5344CB8AC3E}">
        <p14:creationId xmlns:p14="http://schemas.microsoft.com/office/powerpoint/2010/main" val="3341832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7883" y="379746"/>
            <a:ext cx="8252160" cy="6280691"/>
          </a:xfrm>
          <a:prstGeom prst="rect">
            <a:avLst/>
          </a:prstGeom>
          <a:ln>
            <a:solidFill>
              <a:schemeClr val="tx1"/>
            </a:solidFill>
          </a:ln>
        </p:spPr>
      </p:pic>
    </p:spTree>
    <p:extLst>
      <p:ext uri="{BB962C8B-B14F-4D97-AF65-F5344CB8AC3E}">
        <p14:creationId xmlns:p14="http://schemas.microsoft.com/office/powerpoint/2010/main" val="457212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4863" y="225842"/>
            <a:ext cx="8577263" cy="6457785"/>
          </a:xfrm>
          <a:prstGeom prst="rect">
            <a:avLst/>
          </a:prstGeom>
          <a:ln>
            <a:solidFill>
              <a:schemeClr val="tx1"/>
            </a:solidFill>
          </a:ln>
        </p:spPr>
      </p:pic>
    </p:spTree>
    <p:extLst>
      <p:ext uri="{BB962C8B-B14F-4D97-AF65-F5344CB8AC3E}">
        <p14:creationId xmlns:p14="http://schemas.microsoft.com/office/powerpoint/2010/main" val="1550213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7936" y="138112"/>
            <a:ext cx="8368152" cy="6358941"/>
          </a:xfrm>
          <a:prstGeom prst="rect">
            <a:avLst/>
          </a:prstGeom>
          <a:ln>
            <a:solidFill>
              <a:schemeClr val="tx1"/>
            </a:solidFill>
          </a:ln>
        </p:spPr>
      </p:pic>
    </p:spTree>
    <p:extLst>
      <p:ext uri="{BB962C8B-B14F-4D97-AF65-F5344CB8AC3E}">
        <p14:creationId xmlns:p14="http://schemas.microsoft.com/office/powerpoint/2010/main" val="1738515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59479" y="159920"/>
            <a:ext cx="8644942" cy="6525754"/>
          </a:xfrm>
          <a:prstGeom prst="rect">
            <a:avLst/>
          </a:prstGeom>
          <a:ln>
            <a:solidFill>
              <a:schemeClr val="tx1"/>
            </a:solidFill>
          </a:ln>
        </p:spPr>
      </p:pic>
    </p:spTree>
    <p:extLst>
      <p:ext uri="{BB962C8B-B14F-4D97-AF65-F5344CB8AC3E}">
        <p14:creationId xmlns:p14="http://schemas.microsoft.com/office/powerpoint/2010/main" val="1838172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4745" y="276977"/>
            <a:ext cx="8540917" cy="6478163"/>
          </a:xfrm>
          <a:prstGeom prst="rect">
            <a:avLst/>
          </a:prstGeom>
          <a:ln>
            <a:solidFill>
              <a:schemeClr val="tx1"/>
            </a:solidFill>
          </a:ln>
        </p:spPr>
      </p:pic>
    </p:spTree>
    <p:extLst>
      <p:ext uri="{BB962C8B-B14F-4D97-AF65-F5344CB8AC3E}">
        <p14:creationId xmlns:p14="http://schemas.microsoft.com/office/powerpoint/2010/main" val="1176396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28912" y="165183"/>
            <a:ext cx="8511339" cy="6448976"/>
          </a:xfrm>
          <a:prstGeom prst="rect">
            <a:avLst/>
          </a:prstGeom>
          <a:ln>
            <a:solidFill>
              <a:schemeClr val="tx1"/>
            </a:solidFill>
          </a:ln>
        </p:spPr>
      </p:pic>
    </p:spTree>
    <p:extLst>
      <p:ext uri="{BB962C8B-B14F-4D97-AF65-F5344CB8AC3E}">
        <p14:creationId xmlns:p14="http://schemas.microsoft.com/office/powerpoint/2010/main" val="1061799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92580" y="233613"/>
            <a:ext cx="8415588" cy="6339014"/>
          </a:xfrm>
          <a:prstGeom prst="rect">
            <a:avLst/>
          </a:prstGeom>
          <a:ln>
            <a:solidFill>
              <a:schemeClr val="tx1"/>
            </a:solidFill>
          </a:ln>
        </p:spPr>
      </p:pic>
    </p:spTree>
    <p:extLst>
      <p:ext uri="{BB962C8B-B14F-4D97-AF65-F5344CB8AC3E}">
        <p14:creationId xmlns:p14="http://schemas.microsoft.com/office/powerpoint/2010/main" val="1429566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5646" r="17345"/>
          <a:stretch/>
        </p:blipFill>
        <p:spPr>
          <a:xfrm>
            <a:off x="373229" y="288758"/>
            <a:ext cx="8642433" cy="6227178"/>
          </a:xfrm>
          <a:prstGeom prst="rect">
            <a:avLst/>
          </a:prstGeom>
        </p:spPr>
      </p:pic>
    </p:spTree>
    <p:extLst>
      <p:ext uri="{BB962C8B-B14F-4D97-AF65-F5344CB8AC3E}">
        <p14:creationId xmlns:p14="http://schemas.microsoft.com/office/powerpoint/2010/main" val="2455594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1657" y="323349"/>
            <a:ext cx="8466722" cy="6322694"/>
          </a:xfrm>
          <a:prstGeom prst="rect">
            <a:avLst/>
          </a:prstGeom>
          <a:ln>
            <a:solidFill>
              <a:schemeClr val="tx1"/>
            </a:solidFill>
          </a:ln>
        </p:spPr>
      </p:pic>
    </p:spTree>
    <p:extLst>
      <p:ext uri="{BB962C8B-B14F-4D97-AF65-F5344CB8AC3E}">
        <p14:creationId xmlns:p14="http://schemas.microsoft.com/office/powerpoint/2010/main" val="1119132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0522" y="303044"/>
            <a:ext cx="8293267" cy="6278579"/>
          </a:xfrm>
          <a:prstGeom prst="rect">
            <a:avLst/>
          </a:prstGeom>
          <a:ln>
            <a:solidFill>
              <a:schemeClr val="tx1"/>
            </a:solidFill>
          </a:ln>
        </p:spPr>
      </p:pic>
    </p:spTree>
    <p:extLst>
      <p:ext uri="{BB962C8B-B14F-4D97-AF65-F5344CB8AC3E}">
        <p14:creationId xmlns:p14="http://schemas.microsoft.com/office/powerpoint/2010/main" val="1671220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7699" y="270961"/>
            <a:ext cx="8450680" cy="6430815"/>
          </a:xfrm>
          <a:prstGeom prst="rect">
            <a:avLst/>
          </a:prstGeom>
          <a:ln>
            <a:solidFill>
              <a:schemeClr val="tx1"/>
            </a:solidFill>
          </a:ln>
        </p:spPr>
      </p:pic>
    </p:spTree>
    <p:extLst>
      <p:ext uri="{BB962C8B-B14F-4D97-AF65-F5344CB8AC3E}">
        <p14:creationId xmlns:p14="http://schemas.microsoft.com/office/powerpoint/2010/main" val="1438495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6987" y="164681"/>
            <a:ext cx="8563476" cy="6512277"/>
          </a:xfrm>
          <a:prstGeom prst="rect">
            <a:avLst/>
          </a:prstGeom>
          <a:ln>
            <a:solidFill>
              <a:schemeClr val="tx1"/>
            </a:solidFill>
          </a:ln>
        </p:spPr>
      </p:pic>
    </p:spTree>
    <p:extLst>
      <p:ext uri="{BB962C8B-B14F-4D97-AF65-F5344CB8AC3E}">
        <p14:creationId xmlns:p14="http://schemas.microsoft.com/office/powerpoint/2010/main" val="3622239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3913" y="279984"/>
            <a:ext cx="8606340" cy="6424137"/>
          </a:xfrm>
          <a:prstGeom prst="rect">
            <a:avLst/>
          </a:prstGeom>
          <a:ln>
            <a:solidFill>
              <a:schemeClr val="tx1"/>
            </a:solidFill>
          </a:ln>
        </p:spPr>
      </p:pic>
    </p:spTree>
    <p:extLst>
      <p:ext uri="{BB962C8B-B14F-4D97-AF65-F5344CB8AC3E}">
        <p14:creationId xmlns:p14="http://schemas.microsoft.com/office/powerpoint/2010/main" val="651769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4270" y="230604"/>
            <a:ext cx="8469730" cy="6357741"/>
          </a:xfrm>
          <a:prstGeom prst="rect">
            <a:avLst/>
          </a:prstGeom>
          <a:ln>
            <a:solidFill>
              <a:schemeClr val="tx1"/>
            </a:solidFill>
          </a:ln>
        </p:spPr>
      </p:pic>
    </p:spTree>
    <p:extLst>
      <p:ext uri="{BB962C8B-B14F-4D97-AF65-F5344CB8AC3E}">
        <p14:creationId xmlns:p14="http://schemas.microsoft.com/office/powerpoint/2010/main" val="2220264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01090" y="334628"/>
            <a:ext cx="8426868" cy="6344807"/>
          </a:xfrm>
          <a:prstGeom prst="rect">
            <a:avLst/>
          </a:prstGeom>
          <a:ln>
            <a:solidFill>
              <a:schemeClr val="tx1"/>
            </a:solidFill>
          </a:ln>
        </p:spPr>
      </p:pic>
    </p:spTree>
    <p:extLst>
      <p:ext uri="{BB962C8B-B14F-4D97-AF65-F5344CB8AC3E}">
        <p14:creationId xmlns:p14="http://schemas.microsoft.com/office/powerpoint/2010/main" val="917103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0469" y="275723"/>
            <a:ext cx="8249151" cy="6365487"/>
          </a:xfrm>
          <a:prstGeom prst="rect">
            <a:avLst/>
          </a:prstGeom>
          <a:ln>
            <a:solidFill>
              <a:schemeClr val="tx1"/>
            </a:solidFill>
          </a:ln>
        </p:spPr>
      </p:pic>
    </p:spTree>
    <p:extLst>
      <p:ext uri="{BB962C8B-B14F-4D97-AF65-F5344CB8AC3E}">
        <p14:creationId xmlns:p14="http://schemas.microsoft.com/office/powerpoint/2010/main" val="96580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4335" y="227097"/>
            <a:ext cx="8445918" cy="6315318"/>
          </a:xfrm>
          <a:prstGeom prst="rect">
            <a:avLst/>
          </a:prstGeom>
          <a:ln>
            <a:solidFill>
              <a:schemeClr val="tx1"/>
            </a:solidFill>
          </a:ln>
        </p:spPr>
      </p:pic>
    </p:spTree>
    <p:extLst>
      <p:ext uri="{BB962C8B-B14F-4D97-AF65-F5344CB8AC3E}">
        <p14:creationId xmlns:p14="http://schemas.microsoft.com/office/powerpoint/2010/main" val="720533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8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5364" r="18678"/>
          <a:stretch/>
        </p:blipFill>
        <p:spPr>
          <a:xfrm>
            <a:off x="379245" y="240631"/>
            <a:ext cx="8700587" cy="6445178"/>
          </a:xfrm>
          <a:prstGeom prst="rect">
            <a:avLst/>
          </a:prstGeom>
        </p:spPr>
      </p:pic>
    </p:spTree>
    <p:extLst>
      <p:ext uri="{BB962C8B-B14F-4D97-AF65-F5344CB8AC3E}">
        <p14:creationId xmlns:p14="http://schemas.microsoft.com/office/powerpoint/2010/main" val="2748686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136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975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5139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3335" r="18432"/>
          <a:stretch/>
        </p:blipFill>
        <p:spPr>
          <a:xfrm>
            <a:off x="485022" y="128337"/>
            <a:ext cx="8658978" cy="6458606"/>
          </a:xfrm>
          <a:prstGeom prst="rect">
            <a:avLst/>
          </a:prstGeom>
        </p:spPr>
      </p:pic>
    </p:spTree>
    <p:extLst>
      <p:ext uri="{BB962C8B-B14F-4D97-AF65-F5344CB8AC3E}">
        <p14:creationId xmlns:p14="http://schemas.microsoft.com/office/powerpoint/2010/main" val="3409811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5008" r="19312"/>
          <a:stretch/>
        </p:blipFill>
        <p:spPr>
          <a:xfrm>
            <a:off x="593808" y="224589"/>
            <a:ext cx="8453939" cy="6379093"/>
          </a:xfrm>
          <a:prstGeom prst="rect">
            <a:avLst/>
          </a:prstGeom>
        </p:spPr>
      </p:pic>
    </p:spTree>
    <p:extLst>
      <p:ext uri="{BB962C8B-B14F-4D97-AF65-F5344CB8AC3E}">
        <p14:creationId xmlns:p14="http://schemas.microsoft.com/office/powerpoint/2010/main" val="806406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802" r="18398"/>
          <a:stretch/>
        </p:blipFill>
        <p:spPr>
          <a:xfrm>
            <a:off x="505828" y="256674"/>
            <a:ext cx="8574004" cy="6387611"/>
          </a:xfrm>
          <a:prstGeom prst="rect">
            <a:avLst/>
          </a:prstGeom>
        </p:spPr>
      </p:pic>
    </p:spTree>
    <p:extLst>
      <p:ext uri="{BB962C8B-B14F-4D97-AF65-F5344CB8AC3E}">
        <p14:creationId xmlns:p14="http://schemas.microsoft.com/office/powerpoint/2010/main" val="47227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498" r="18838"/>
          <a:stretch/>
        </p:blipFill>
        <p:spPr>
          <a:xfrm>
            <a:off x="600326" y="256673"/>
            <a:ext cx="8543674" cy="6397459"/>
          </a:xfrm>
          <a:prstGeom prst="rect">
            <a:avLst/>
          </a:prstGeom>
        </p:spPr>
      </p:pic>
    </p:spTree>
    <p:extLst>
      <p:ext uri="{BB962C8B-B14F-4D97-AF65-F5344CB8AC3E}">
        <p14:creationId xmlns:p14="http://schemas.microsoft.com/office/powerpoint/2010/main" val="1310883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aster / large logo">
  <a:themeElements>
    <a:clrScheme name="New Brand Colors">
      <a:dk1>
        <a:sysClr val="windowText" lastClr="000000"/>
      </a:dk1>
      <a:lt1>
        <a:sysClr val="window" lastClr="FFFFFF"/>
      </a:lt1>
      <a:dk2>
        <a:srgbClr val="036080"/>
      </a:dk2>
      <a:lt2>
        <a:srgbClr val="B9C8D3"/>
      </a:lt2>
      <a:accent1>
        <a:srgbClr val="BABF33"/>
      </a:accent1>
      <a:accent2>
        <a:srgbClr val="FFC843"/>
      </a:accent2>
      <a:accent3>
        <a:srgbClr val="B9C8D3"/>
      </a:accent3>
      <a:accent4>
        <a:srgbClr val="036080"/>
      </a:accent4>
      <a:accent5>
        <a:srgbClr val="FFC843"/>
      </a:accent5>
      <a:accent6>
        <a:srgbClr val="BABF33"/>
      </a:accent6>
      <a:hlink>
        <a:srgbClr val="036080"/>
      </a:hlink>
      <a:folHlink>
        <a:srgbClr val="BABF33"/>
      </a:folHlink>
    </a:clrScheme>
    <a:fontScheme name="Arial Brand Fonts">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AND">
  <a:themeElements>
    <a:clrScheme name="New Brand Colors">
      <a:dk1>
        <a:sysClr val="windowText" lastClr="000000"/>
      </a:dk1>
      <a:lt1>
        <a:sysClr val="window" lastClr="FFFFFF"/>
      </a:lt1>
      <a:dk2>
        <a:srgbClr val="036080"/>
      </a:dk2>
      <a:lt2>
        <a:srgbClr val="B9C8D3"/>
      </a:lt2>
      <a:accent1>
        <a:srgbClr val="BABF33"/>
      </a:accent1>
      <a:accent2>
        <a:srgbClr val="FFC843"/>
      </a:accent2>
      <a:accent3>
        <a:srgbClr val="B9C8D3"/>
      </a:accent3>
      <a:accent4>
        <a:srgbClr val="036080"/>
      </a:accent4>
      <a:accent5>
        <a:srgbClr val="FFC843"/>
      </a:accent5>
      <a:accent6>
        <a:srgbClr val="BABF33"/>
      </a:accent6>
      <a:hlink>
        <a:srgbClr val="036080"/>
      </a:hlink>
      <a:folHlink>
        <a:srgbClr val="BABF33"/>
      </a:folHlink>
    </a:clrScheme>
    <a:fontScheme name="Brand fonts">
      <a:majorFont>
        <a:latin typeface="Roboto Black"/>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 id="{D82FC7AA-3285-4959-9E2F-F8413559A783}" vid="{AA9EF2BD-29FF-47DC-B910-57C80A45382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B6389463AD8D489B748E08E45C361A" ma:contentTypeVersion="5" ma:contentTypeDescription="Create a new document." ma:contentTypeScope="" ma:versionID="cfaaeb17a2a1506f0e95c8dd471a161d">
  <xsd:schema xmlns:xsd="http://www.w3.org/2001/XMLSchema" xmlns:xs="http://www.w3.org/2001/XMLSchema" xmlns:p="http://schemas.microsoft.com/office/2006/metadata/properties" xmlns:ns2="2f9a96d6-9b2b-4797-a61c-7fe1f15b622d" xmlns:ns3="af0a6918-c091-4d99-8e6c-5b759a8a04b2" targetNamespace="http://schemas.microsoft.com/office/2006/metadata/properties" ma:root="true" ma:fieldsID="8b821a1eb82ae6c7124d5ffdba06c81c" ns2:_="" ns3:_="">
    <xsd:import namespace="2f9a96d6-9b2b-4797-a61c-7fe1f15b622d"/>
    <xsd:import namespace="af0a6918-c091-4d99-8e6c-5b759a8a04b2"/>
    <xsd:element name="properties">
      <xsd:complexType>
        <xsd:sequence>
          <xsd:element name="documentManagement">
            <xsd:complexType>
              <xsd:all>
                <xsd:element ref="ns2:Category" minOccurs="0"/>
                <xsd:element ref="ns2:Sub_x002d_Category" minOccurs="0"/>
                <xsd:element ref="ns2:Description0"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a96d6-9b2b-4797-a61c-7fe1f15b622d"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Branding Standards and Q&amp;A"/>
          <xsd:enumeration value="Business Card"/>
          <xsd:enumeration value="Email Signature Block"/>
          <xsd:enumeration value="Fact Sheet Template"/>
          <xsd:enumeration value="FAQ"/>
          <xsd:enumeration value="Letterhead"/>
          <xsd:enumeration value="Logos"/>
          <xsd:enumeration value="Out of Office Messages"/>
          <xsd:enumeration value="PowerPoint Template"/>
          <xsd:enumeration value="Website Branding &amp; Coloring"/>
        </xsd:restriction>
      </xsd:simpleType>
    </xsd:element>
    <xsd:element name="Sub_x002d_Category" ma:index="9" nillable="true" ma:displayName="Sub-Category" ma:format="Dropdown" ma:internalName="Sub_x002d_Category">
      <xsd:simpleType>
        <xsd:restriction base="dms:Choice">
          <xsd:enumeration value="Department Brand Only"/>
          <xsd:enumeration value="Tag Line Only"/>
          <xsd:enumeration value="Department and Tag Line"/>
          <xsd:enumeration value="Print"/>
          <xsd:enumeration value="Web"/>
        </xsd:restriction>
      </xsd:simpleType>
    </xsd:element>
    <xsd:element name="Description0" ma:index="10" nillable="true" ma:displayName="Description" ma:internalName="Description0">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0a6918-c091-4d99-8e6c-5b759a8a04b2"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iption0 xmlns="2f9a96d6-9b2b-4797-a61c-7fe1f15b622d">NOTE: Please restrict your PowerPoint presentations to a total of 10 slides or less. This PowerPoint template is to be used by employees agency-wide to provide a consistent visual for DHHS presentations.  The cover slide and three content slides are prepared and provide information about DHHS.  Information about each of the prepared slides is provided in the Notes section.</Description0>
    <Category xmlns="2f9a96d6-9b2b-4797-a61c-7fe1f15b622d">PowerPoint Template</Category>
    <Sub_x002d_Category xmlns="2f9a96d6-9b2b-4797-a61c-7fe1f15b622d" xsi:nil="true"/>
  </documentManagement>
</p:properties>
</file>

<file path=customXml/itemProps1.xml><?xml version="1.0" encoding="utf-8"?>
<ds:datastoreItem xmlns:ds="http://schemas.openxmlformats.org/officeDocument/2006/customXml" ds:itemID="{A934B3BB-52F9-4C58-99DF-71811096AF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9a96d6-9b2b-4797-a61c-7fe1f15b622d"/>
    <ds:schemaRef ds:uri="af0a6918-c091-4d99-8e6c-5b759a8a04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962A91-727D-4433-AE21-DFF73B4AAD2C}">
  <ds:schemaRefs>
    <ds:schemaRef ds:uri="http://schemas.microsoft.com/sharepoint/v3/contenttype/forms"/>
  </ds:schemaRefs>
</ds:datastoreItem>
</file>

<file path=customXml/itemProps3.xml><?xml version="1.0" encoding="utf-8"?>
<ds:datastoreItem xmlns:ds="http://schemas.openxmlformats.org/officeDocument/2006/customXml" ds:itemID="{9F364444-3E31-4591-BF65-8E77F441987D}">
  <ds:schemaRefs>
    <ds:schemaRef ds:uri="http://purl.org/dc/elements/1.1/"/>
    <ds:schemaRef ds:uri="http://schemas.microsoft.com/office/2006/metadata/properties"/>
    <ds:schemaRef ds:uri="2f9a96d6-9b2b-4797-a61c-7fe1f15b622d"/>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af0a6918-c091-4d99-8e6c-5b759a8a04b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1259</TotalTime>
  <Words>1457</Words>
  <Application>Microsoft Office PowerPoint</Application>
  <PresentationFormat>Widescreen</PresentationFormat>
  <Paragraphs>165</Paragraphs>
  <Slides>52</Slides>
  <Notes>35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52</vt:i4>
      </vt:variant>
    </vt:vector>
  </HeadingPairs>
  <TitlesOfParts>
    <vt:vector size="64" baseType="lpstr">
      <vt:lpstr>Montserrat Black</vt:lpstr>
      <vt:lpstr>Wingdings 3</vt:lpstr>
      <vt:lpstr>Arial</vt:lpstr>
      <vt:lpstr>Calibri</vt:lpstr>
      <vt:lpstr>Roboto Black</vt:lpstr>
      <vt:lpstr>Gisha</vt:lpstr>
      <vt:lpstr>Roboto</vt:lpstr>
      <vt:lpstr>Montserrat</vt:lpstr>
      <vt:lpstr>Arial Bold</vt:lpstr>
      <vt:lpstr>Montserrat Semi Bold</vt:lpstr>
      <vt:lpstr>Master / large logo</vt:lpstr>
      <vt:lpstr>BRAND</vt:lpstr>
      <vt:lpstr>  Covid-19 Webex Update  7-8-20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Long Term Care Facilities</vt:lpstr>
      <vt:lpstr>Face masks, etc.</vt:lpstr>
      <vt:lpstr>Other measures less helpful</vt:lpstr>
      <vt:lpstr>Returning to School</vt:lpstr>
      <vt:lpstr>Transmission in schools</vt:lpstr>
      <vt:lpstr>How will we test?</vt:lpstr>
      <vt:lpstr>Oropharyngeal/saliva testing</vt:lpstr>
      <vt:lpstr>Saliva testing may be useful</vt:lpstr>
      <vt:lpstr>Treatments</vt:lpstr>
      <vt:lpstr>Dexamethasone</vt:lpstr>
      <vt:lpstr>Preexisting immune protection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Nebraska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Title</dc:title>
  <dc:creator>Cynthia Schneider</dc:creator>
  <cp:lastModifiedBy>Nicole Effle</cp:lastModifiedBy>
  <cp:revision>118</cp:revision>
  <cp:lastPrinted>2017-08-31T20:30:36Z</cp:lastPrinted>
  <dcterms:created xsi:type="dcterms:W3CDTF">2016-09-27T14:31:05Z</dcterms:created>
  <dcterms:modified xsi:type="dcterms:W3CDTF">2020-07-08T17:00:33Z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1699102103</vt:i4>
  </property>
  <property fmtid="{D5CDD505-2E9C-101B-9397-08002B2CF9AE}" pid="3" name="_NewReviewCycle">
    <vt:lpwstr/>
  </property>
  <property fmtid="{D5CDD505-2E9C-101B-9397-08002B2CF9AE}" pid="4" name="_EmailSubject">
    <vt:lpwstr>Your Webex meeting content is available: COVID-19 Update for Acute Care Hospitals Including Infection Prevention, Screening, and Testing</vt:lpwstr>
  </property>
  <property fmtid="{D5CDD505-2E9C-101B-9397-08002B2CF9AE}" pid="5" name="_AuthorEmailDisplayName">
    <vt:lpwstr>Effle, Nicole</vt:lpwstr>
  </property>
  <property fmtid="{D5CDD505-2E9C-101B-9397-08002B2CF9AE}" pid="6" name="_PreviousAdHocReviewCycleID">
    <vt:i4>-1777268289</vt:i4>
  </property>
  <property fmtid="{D5CDD505-2E9C-101B-9397-08002B2CF9AE}" pid="7" name="_AuthorEmail">
    <vt:lpwstr>Nicole.Effle@nebraska.gov</vt:lpwstr>
  </property>
  <property fmtid="{D5CDD505-2E9C-101B-9397-08002B2CF9AE}" pid="8" name="ContentTypeId">
    <vt:lpwstr>0x01010052B6389463AD8D489B748E08E45C361A</vt:lpwstr>
  </property>
</Properties>
</file>