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2" r:id="rId4"/>
  </p:sldMasterIdLst>
  <p:sldIdLst>
    <p:sldId id="256" r:id="rId5"/>
    <p:sldId id="257" r:id="rId6"/>
    <p:sldId id="258" r:id="rId7"/>
    <p:sldId id="263" r:id="rId8"/>
    <p:sldId id="260" r:id="rId9"/>
    <p:sldId id="279" r:id="rId10"/>
    <p:sldId id="259" r:id="rId11"/>
    <p:sldId id="262" r:id="rId12"/>
    <p:sldId id="264" r:id="rId13"/>
    <p:sldId id="268" r:id="rId14"/>
    <p:sldId id="265" r:id="rId15"/>
    <p:sldId id="266" r:id="rId16"/>
    <p:sldId id="267" r:id="rId17"/>
    <p:sldId id="261" r:id="rId18"/>
    <p:sldId id="281" r:id="rId19"/>
    <p:sldId id="269" r:id="rId20"/>
    <p:sldId id="270" r:id="rId21"/>
    <p:sldId id="272" r:id="rId22"/>
    <p:sldId id="274" r:id="rId23"/>
    <p:sldId id="273" r:id="rId24"/>
    <p:sldId id="275" r:id="rId25"/>
    <p:sldId id="276" r:id="rId26"/>
    <p:sldId id="277" r:id="rId27"/>
    <p:sldId id="278" r:id="rId28"/>
    <p:sldId id="280" r:id="rId29"/>
    <p:sldId id="27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BED18A-4250-8CF6-E581-5155458AA9DB}" v="19" dt="2023-07-31T15:39:10.387"/>
    <p1510:client id="{CBB2ADB5-BCEC-322F-90C1-19CCB4DC619B}" v="71" dt="2023-07-31T15:35:14.713"/>
    <p1510:client id="{F32CFBCA-718C-41F1-B373-1EF888931660}" v="143" dt="2023-02-21T14:25:34.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Lentz" userId="2543a7131370a64d" providerId="LiveId" clId="{F32CFBCA-718C-41F1-B373-1EF888931660}"/>
    <pc:docChg chg="undo custSel addSld modSld sldOrd">
      <pc:chgData name="Matt Lentz" userId="2543a7131370a64d" providerId="LiveId" clId="{F32CFBCA-718C-41F1-B373-1EF888931660}" dt="2023-02-21T20:55:40.728" v="6180" actId="1076"/>
      <pc:docMkLst>
        <pc:docMk/>
      </pc:docMkLst>
      <pc:sldChg chg="addSp modSp mod">
        <pc:chgData name="Matt Lentz" userId="2543a7131370a64d" providerId="LiveId" clId="{F32CFBCA-718C-41F1-B373-1EF888931660}" dt="2023-02-20T20:10:12.554" v="3875" actId="1076"/>
        <pc:sldMkLst>
          <pc:docMk/>
          <pc:sldMk cId="2013411650" sldId="256"/>
        </pc:sldMkLst>
        <pc:spChg chg="mod">
          <ac:chgData name="Matt Lentz" userId="2543a7131370a64d" providerId="LiveId" clId="{F32CFBCA-718C-41F1-B373-1EF888931660}" dt="2023-02-20T18:37:58.935" v="2270" actId="20577"/>
          <ac:spMkLst>
            <pc:docMk/>
            <pc:sldMk cId="2013411650" sldId="256"/>
            <ac:spMk id="2" creationId="{A4505915-C816-9BB1-0D65-DF8A768DE8CA}"/>
          </ac:spMkLst>
        </pc:spChg>
        <pc:spChg chg="mod">
          <ac:chgData name="Matt Lentz" userId="2543a7131370a64d" providerId="LiveId" clId="{F32CFBCA-718C-41F1-B373-1EF888931660}" dt="2023-02-20T20:10:12.554" v="3875" actId="1076"/>
          <ac:spMkLst>
            <pc:docMk/>
            <pc:sldMk cId="2013411650" sldId="256"/>
            <ac:spMk id="3" creationId="{BE34D2D0-F9E8-08CC-4EE1-99AE7C98F59C}"/>
          </ac:spMkLst>
        </pc:spChg>
        <pc:picChg chg="add mod">
          <ac:chgData name="Matt Lentz" userId="2543a7131370a64d" providerId="LiveId" clId="{F32CFBCA-718C-41F1-B373-1EF888931660}" dt="2023-02-20T20:10:00.340" v="3871" actId="14100"/>
          <ac:picMkLst>
            <pc:docMk/>
            <pc:sldMk cId="2013411650" sldId="256"/>
            <ac:picMk id="5" creationId="{7643D78A-E577-3520-D0D2-8342D9FC4231}"/>
          </ac:picMkLst>
        </pc:picChg>
      </pc:sldChg>
      <pc:sldChg chg="modSp mod">
        <pc:chgData name="Matt Lentz" userId="2543a7131370a64d" providerId="LiveId" clId="{F32CFBCA-718C-41F1-B373-1EF888931660}" dt="2023-02-21T14:14:42.120" v="5821" actId="20577"/>
        <pc:sldMkLst>
          <pc:docMk/>
          <pc:sldMk cId="3506959319" sldId="257"/>
        </pc:sldMkLst>
        <pc:spChg chg="mod">
          <ac:chgData name="Matt Lentz" userId="2543a7131370a64d" providerId="LiveId" clId="{F32CFBCA-718C-41F1-B373-1EF888931660}" dt="2023-02-21T14:14:42.120" v="5821" actId="20577"/>
          <ac:spMkLst>
            <pc:docMk/>
            <pc:sldMk cId="3506959319" sldId="257"/>
            <ac:spMk id="3" creationId="{18FCE58B-73E8-B5F4-1B0C-81E7AAE8D550}"/>
          </ac:spMkLst>
        </pc:spChg>
      </pc:sldChg>
      <pc:sldChg chg="addSp delSp modSp new mod">
        <pc:chgData name="Matt Lentz" userId="2543a7131370a64d" providerId="LiveId" clId="{F32CFBCA-718C-41F1-B373-1EF888931660}" dt="2023-02-20T15:09:28.415" v="143" actId="2711"/>
        <pc:sldMkLst>
          <pc:docMk/>
          <pc:sldMk cId="3908072864" sldId="258"/>
        </pc:sldMkLst>
        <pc:spChg chg="mod">
          <ac:chgData name="Matt Lentz" userId="2543a7131370a64d" providerId="LiveId" clId="{F32CFBCA-718C-41F1-B373-1EF888931660}" dt="2023-02-20T15:08:05.520" v="119" actId="20577"/>
          <ac:spMkLst>
            <pc:docMk/>
            <pc:sldMk cId="3908072864" sldId="258"/>
            <ac:spMk id="2" creationId="{05BCD3B4-7779-F2EF-7CA5-0CF881377CE7}"/>
          </ac:spMkLst>
        </pc:spChg>
        <pc:spChg chg="add del mod">
          <ac:chgData name="Matt Lentz" userId="2543a7131370a64d" providerId="LiveId" clId="{F32CFBCA-718C-41F1-B373-1EF888931660}" dt="2023-02-20T15:09:28.415" v="143" actId="2711"/>
          <ac:spMkLst>
            <pc:docMk/>
            <pc:sldMk cId="3908072864" sldId="258"/>
            <ac:spMk id="3" creationId="{083B588F-EC00-4766-C52A-73E9DF633F1C}"/>
          </ac:spMkLst>
        </pc:spChg>
        <pc:picChg chg="add del mod">
          <ac:chgData name="Matt Lentz" userId="2543a7131370a64d" providerId="LiveId" clId="{F32CFBCA-718C-41F1-B373-1EF888931660}" dt="2023-02-20T15:05:27.714" v="74"/>
          <ac:picMkLst>
            <pc:docMk/>
            <pc:sldMk cId="3908072864" sldId="258"/>
            <ac:picMk id="1026" creationId="{549620A2-80DD-D37D-CF93-B352076839CE}"/>
          </ac:picMkLst>
        </pc:picChg>
        <pc:picChg chg="add mod">
          <ac:chgData name="Matt Lentz" userId="2543a7131370a64d" providerId="LiveId" clId="{F32CFBCA-718C-41F1-B373-1EF888931660}" dt="2023-02-20T15:08:46.852" v="133" actId="1076"/>
          <ac:picMkLst>
            <pc:docMk/>
            <pc:sldMk cId="3908072864" sldId="258"/>
            <ac:picMk id="1028" creationId="{6674CC85-97AA-DE7D-5216-E2D5C24C1FCC}"/>
          </ac:picMkLst>
        </pc:picChg>
      </pc:sldChg>
      <pc:sldChg chg="addSp modSp new mod">
        <pc:chgData name="Matt Lentz" userId="2543a7131370a64d" providerId="LiveId" clId="{F32CFBCA-718C-41F1-B373-1EF888931660}" dt="2023-02-21T14:15:12.505" v="5823" actId="20577"/>
        <pc:sldMkLst>
          <pc:docMk/>
          <pc:sldMk cId="2300817416" sldId="259"/>
        </pc:sldMkLst>
        <pc:spChg chg="mod">
          <ac:chgData name="Matt Lentz" userId="2543a7131370a64d" providerId="LiveId" clId="{F32CFBCA-718C-41F1-B373-1EF888931660}" dt="2023-02-20T16:16:12.727" v="287" actId="20577"/>
          <ac:spMkLst>
            <pc:docMk/>
            <pc:sldMk cId="2300817416" sldId="259"/>
            <ac:spMk id="2" creationId="{22E3742F-76EF-66A9-C57B-685E5E4DF80C}"/>
          </ac:spMkLst>
        </pc:spChg>
        <pc:spChg chg="mod">
          <ac:chgData name="Matt Lentz" userId="2543a7131370a64d" providerId="LiveId" clId="{F32CFBCA-718C-41F1-B373-1EF888931660}" dt="2023-02-21T14:15:12.505" v="5823" actId="20577"/>
          <ac:spMkLst>
            <pc:docMk/>
            <pc:sldMk cId="2300817416" sldId="259"/>
            <ac:spMk id="3" creationId="{C38C0732-A52F-3C07-AC53-F66B44A8FABD}"/>
          </ac:spMkLst>
        </pc:spChg>
        <pc:picChg chg="add mod">
          <ac:chgData name="Matt Lentz" userId="2543a7131370a64d" providerId="LiveId" clId="{F32CFBCA-718C-41F1-B373-1EF888931660}" dt="2023-02-20T16:18:06.905" v="300" actId="1076"/>
          <ac:picMkLst>
            <pc:docMk/>
            <pc:sldMk cId="2300817416" sldId="259"/>
            <ac:picMk id="5" creationId="{AF494AC3-0F5E-071E-6726-3331C5A91D44}"/>
          </ac:picMkLst>
        </pc:picChg>
      </pc:sldChg>
      <pc:sldChg chg="addSp delSp modSp new mod">
        <pc:chgData name="Matt Lentz" userId="2543a7131370a64d" providerId="LiveId" clId="{F32CFBCA-718C-41F1-B373-1EF888931660}" dt="2023-02-21T02:27:13.283" v="5804" actId="1076"/>
        <pc:sldMkLst>
          <pc:docMk/>
          <pc:sldMk cId="3755137441" sldId="260"/>
        </pc:sldMkLst>
        <pc:spChg chg="mod">
          <ac:chgData name="Matt Lentz" userId="2543a7131370a64d" providerId="LiveId" clId="{F32CFBCA-718C-41F1-B373-1EF888931660}" dt="2023-02-20T16:19:06.979" v="331" actId="20577"/>
          <ac:spMkLst>
            <pc:docMk/>
            <pc:sldMk cId="3755137441" sldId="260"/>
            <ac:spMk id="2" creationId="{B0B0987B-8E04-BF79-2EE7-BE7EF8BB7AC2}"/>
          </ac:spMkLst>
        </pc:spChg>
        <pc:spChg chg="mod">
          <ac:chgData name="Matt Lentz" userId="2543a7131370a64d" providerId="LiveId" clId="{F32CFBCA-718C-41F1-B373-1EF888931660}" dt="2023-02-20T21:39:31.272" v="5718" actId="21"/>
          <ac:spMkLst>
            <pc:docMk/>
            <pc:sldMk cId="3755137441" sldId="260"/>
            <ac:spMk id="3" creationId="{E50FBFFC-C8FA-BD2D-3EA2-F5B7F140144D}"/>
          </ac:spMkLst>
        </pc:spChg>
        <pc:picChg chg="add del mod">
          <ac:chgData name="Matt Lentz" userId="2543a7131370a64d" providerId="LiveId" clId="{F32CFBCA-718C-41F1-B373-1EF888931660}" dt="2023-02-20T21:39:37.465" v="5721" actId="21"/>
          <ac:picMkLst>
            <pc:docMk/>
            <pc:sldMk cId="3755137441" sldId="260"/>
            <ac:picMk id="2050" creationId="{D9C52CC0-7FE3-C2F9-3A6A-A3A5D14D5119}"/>
          </ac:picMkLst>
        </pc:picChg>
        <pc:picChg chg="add mod">
          <ac:chgData name="Matt Lentz" userId="2543a7131370a64d" providerId="LiveId" clId="{F32CFBCA-718C-41F1-B373-1EF888931660}" dt="2023-02-21T02:27:13.283" v="5804" actId="1076"/>
          <ac:picMkLst>
            <pc:docMk/>
            <pc:sldMk cId="3755137441" sldId="260"/>
            <ac:picMk id="2052" creationId="{54F0E7DC-3E23-89E8-43CB-B91E00C0A41C}"/>
          </ac:picMkLst>
        </pc:picChg>
      </pc:sldChg>
      <pc:sldChg chg="modSp new mod ord">
        <pc:chgData name="Matt Lentz" userId="2543a7131370a64d" providerId="LiveId" clId="{F32CFBCA-718C-41F1-B373-1EF888931660}" dt="2023-02-21T14:18:50.124" v="6056" actId="20577"/>
        <pc:sldMkLst>
          <pc:docMk/>
          <pc:sldMk cId="3372201177" sldId="261"/>
        </pc:sldMkLst>
        <pc:spChg chg="mod">
          <ac:chgData name="Matt Lentz" userId="2543a7131370a64d" providerId="LiveId" clId="{F32CFBCA-718C-41F1-B373-1EF888931660}" dt="2023-02-21T14:18:50.124" v="6056" actId="20577"/>
          <ac:spMkLst>
            <pc:docMk/>
            <pc:sldMk cId="3372201177" sldId="261"/>
            <ac:spMk id="2" creationId="{5259D7F3-2FB5-8470-2E86-D4807DC42C3D}"/>
          </ac:spMkLst>
        </pc:spChg>
        <pc:spChg chg="mod">
          <ac:chgData name="Matt Lentz" userId="2543a7131370a64d" providerId="LiveId" clId="{F32CFBCA-718C-41F1-B373-1EF888931660}" dt="2023-02-20T17:44:05.467" v="1766" actId="1076"/>
          <ac:spMkLst>
            <pc:docMk/>
            <pc:sldMk cId="3372201177" sldId="261"/>
            <ac:spMk id="3" creationId="{2E9167C2-77D4-0FB1-1F23-5B6E62160D8E}"/>
          </ac:spMkLst>
        </pc:spChg>
      </pc:sldChg>
      <pc:sldChg chg="addSp delSp modSp new mod">
        <pc:chgData name="Matt Lentz" userId="2543a7131370a64d" providerId="LiveId" clId="{F32CFBCA-718C-41F1-B373-1EF888931660}" dt="2023-02-21T14:17:39.424" v="6032" actId="33524"/>
        <pc:sldMkLst>
          <pc:docMk/>
          <pc:sldMk cId="2221132581" sldId="262"/>
        </pc:sldMkLst>
        <pc:spChg chg="mod">
          <ac:chgData name="Matt Lentz" userId="2543a7131370a64d" providerId="LiveId" clId="{F32CFBCA-718C-41F1-B373-1EF888931660}" dt="2023-02-20T20:03:39.238" v="3847" actId="20577"/>
          <ac:spMkLst>
            <pc:docMk/>
            <pc:sldMk cId="2221132581" sldId="262"/>
            <ac:spMk id="2" creationId="{BB739264-A938-93BE-A087-BC3E7E2DD402}"/>
          </ac:spMkLst>
        </pc:spChg>
        <pc:spChg chg="mod">
          <ac:chgData name="Matt Lentz" userId="2543a7131370a64d" providerId="LiveId" clId="{F32CFBCA-718C-41F1-B373-1EF888931660}" dt="2023-02-21T14:17:39.424" v="6032" actId="33524"/>
          <ac:spMkLst>
            <pc:docMk/>
            <pc:sldMk cId="2221132581" sldId="262"/>
            <ac:spMk id="3" creationId="{BC1628CF-1575-0A50-D7C1-7781CC79FCBF}"/>
          </ac:spMkLst>
        </pc:spChg>
        <pc:spChg chg="add del mod">
          <ac:chgData name="Matt Lentz" userId="2543a7131370a64d" providerId="LiveId" clId="{F32CFBCA-718C-41F1-B373-1EF888931660}" dt="2023-02-20T18:41:02.188" v="2297" actId="478"/>
          <ac:spMkLst>
            <pc:docMk/>
            <pc:sldMk cId="2221132581" sldId="262"/>
            <ac:spMk id="4" creationId="{75DB0DD0-F23D-9A2B-8EBA-C8245CDE9C0E}"/>
          </ac:spMkLst>
        </pc:spChg>
        <pc:picChg chg="add mod">
          <ac:chgData name="Matt Lentz" userId="2543a7131370a64d" providerId="LiveId" clId="{F32CFBCA-718C-41F1-B373-1EF888931660}" dt="2023-02-20T21:37:08.569" v="5697" actId="1076"/>
          <ac:picMkLst>
            <pc:docMk/>
            <pc:sldMk cId="2221132581" sldId="262"/>
            <ac:picMk id="6" creationId="{09359B77-27DC-E224-531B-71F267D8FC37}"/>
          </ac:picMkLst>
        </pc:picChg>
      </pc:sldChg>
      <pc:sldChg chg="addSp modSp new mod">
        <pc:chgData name="Matt Lentz" userId="2543a7131370a64d" providerId="LiveId" clId="{F32CFBCA-718C-41F1-B373-1EF888931660}" dt="2023-02-20T19:56:21.656" v="3799" actId="1076"/>
        <pc:sldMkLst>
          <pc:docMk/>
          <pc:sldMk cId="2359225254" sldId="263"/>
        </pc:sldMkLst>
        <pc:spChg chg="mod">
          <ac:chgData name="Matt Lentz" userId="2543a7131370a64d" providerId="LiveId" clId="{F32CFBCA-718C-41F1-B373-1EF888931660}" dt="2023-02-20T17:12:11.313" v="1242" actId="20577"/>
          <ac:spMkLst>
            <pc:docMk/>
            <pc:sldMk cId="2359225254" sldId="263"/>
            <ac:spMk id="2" creationId="{C347C817-8725-E5AB-259A-926D717990C5}"/>
          </ac:spMkLst>
        </pc:spChg>
        <pc:spChg chg="mod">
          <ac:chgData name="Matt Lentz" userId="2543a7131370a64d" providerId="LiveId" clId="{F32CFBCA-718C-41F1-B373-1EF888931660}" dt="2023-02-20T19:56:07.167" v="3796" actId="27636"/>
          <ac:spMkLst>
            <pc:docMk/>
            <pc:sldMk cId="2359225254" sldId="263"/>
            <ac:spMk id="3" creationId="{5EC01338-48D1-0D0E-E2E4-441D5AD9C869}"/>
          </ac:spMkLst>
        </pc:spChg>
        <pc:picChg chg="add mod">
          <ac:chgData name="Matt Lentz" userId="2543a7131370a64d" providerId="LiveId" clId="{F32CFBCA-718C-41F1-B373-1EF888931660}" dt="2023-02-20T19:56:21.656" v="3799" actId="1076"/>
          <ac:picMkLst>
            <pc:docMk/>
            <pc:sldMk cId="2359225254" sldId="263"/>
            <ac:picMk id="5" creationId="{8D61F6EF-DA65-5C87-3FFE-EB3CA90A81DD}"/>
          </ac:picMkLst>
        </pc:picChg>
      </pc:sldChg>
      <pc:sldChg chg="addSp delSp modSp new mod">
        <pc:chgData name="Matt Lentz" userId="2543a7131370a64d" providerId="LiveId" clId="{F32CFBCA-718C-41F1-B373-1EF888931660}" dt="2023-02-20T21:37:17.893" v="5698" actId="14100"/>
        <pc:sldMkLst>
          <pc:docMk/>
          <pc:sldMk cId="1475956853" sldId="264"/>
        </pc:sldMkLst>
        <pc:spChg chg="mod">
          <ac:chgData name="Matt Lentz" userId="2543a7131370a64d" providerId="LiveId" clId="{F32CFBCA-718C-41F1-B373-1EF888931660}" dt="2023-02-20T20:57:32.985" v="5168" actId="20577"/>
          <ac:spMkLst>
            <pc:docMk/>
            <pc:sldMk cId="1475956853" sldId="264"/>
            <ac:spMk id="2" creationId="{933BAF36-D24C-4D27-AF36-3AD54702F254}"/>
          </ac:spMkLst>
        </pc:spChg>
        <pc:spChg chg="del">
          <ac:chgData name="Matt Lentz" userId="2543a7131370a64d" providerId="LiveId" clId="{F32CFBCA-718C-41F1-B373-1EF888931660}" dt="2023-02-20T18:16:27.105" v="2077"/>
          <ac:spMkLst>
            <pc:docMk/>
            <pc:sldMk cId="1475956853" sldId="264"/>
            <ac:spMk id="3" creationId="{AE41EEAA-BC9B-E42D-1F94-79EF283B96CB}"/>
          </ac:spMkLst>
        </pc:spChg>
        <pc:spChg chg="add del mod">
          <ac:chgData name="Matt Lentz" userId="2543a7131370a64d" providerId="LiveId" clId="{F32CFBCA-718C-41F1-B373-1EF888931660}" dt="2023-02-20T18:29:17.311" v="2159"/>
          <ac:spMkLst>
            <pc:docMk/>
            <pc:sldMk cId="1475956853" sldId="264"/>
            <ac:spMk id="4" creationId="{3CE8BD76-B3C1-C2B4-B0EE-8BF92E80D171}"/>
          </ac:spMkLst>
        </pc:spChg>
        <pc:picChg chg="add mod">
          <ac:chgData name="Matt Lentz" userId="2543a7131370a64d" providerId="LiveId" clId="{F32CFBCA-718C-41F1-B373-1EF888931660}" dt="2023-02-20T21:37:17.893" v="5698" actId="14100"/>
          <ac:picMkLst>
            <pc:docMk/>
            <pc:sldMk cId="1475956853" sldId="264"/>
            <ac:picMk id="6" creationId="{0A083D7B-4FD4-6E06-D441-15F8C5A99F67}"/>
          </ac:picMkLst>
        </pc:picChg>
        <pc:picChg chg="add del mod">
          <ac:chgData name="Matt Lentz" userId="2543a7131370a64d" providerId="LiveId" clId="{F32CFBCA-718C-41F1-B373-1EF888931660}" dt="2023-02-20T18:29:17.020" v="2158" actId="478"/>
          <ac:picMkLst>
            <pc:docMk/>
            <pc:sldMk cId="1475956853" sldId="264"/>
            <ac:picMk id="3074" creationId="{418066B8-0D92-34F5-8BFD-3AE64DD35E2F}"/>
          </ac:picMkLst>
        </pc:picChg>
      </pc:sldChg>
      <pc:sldChg chg="addSp delSp modSp new mod">
        <pc:chgData name="Matt Lentz" userId="2543a7131370a64d" providerId="LiveId" clId="{F32CFBCA-718C-41F1-B373-1EF888931660}" dt="2023-02-20T20:06:27.082" v="3860" actId="1076"/>
        <pc:sldMkLst>
          <pc:docMk/>
          <pc:sldMk cId="514481031" sldId="265"/>
        </pc:sldMkLst>
        <pc:spChg chg="mod">
          <ac:chgData name="Matt Lentz" userId="2543a7131370a64d" providerId="LiveId" clId="{F32CFBCA-718C-41F1-B373-1EF888931660}" dt="2023-02-20T18:21:57.363" v="2156" actId="1076"/>
          <ac:spMkLst>
            <pc:docMk/>
            <pc:sldMk cId="514481031" sldId="265"/>
            <ac:spMk id="2" creationId="{DBB2C8A3-D018-A3B0-2D03-5F7EFD92761E}"/>
          </ac:spMkLst>
        </pc:spChg>
        <pc:spChg chg="add del mod">
          <ac:chgData name="Matt Lentz" userId="2543a7131370a64d" providerId="LiveId" clId="{F32CFBCA-718C-41F1-B373-1EF888931660}" dt="2023-02-20T18:37:39.709" v="2253" actId="27636"/>
          <ac:spMkLst>
            <pc:docMk/>
            <pc:sldMk cId="514481031" sldId="265"/>
            <ac:spMk id="3" creationId="{48BFF13B-3430-795C-A10B-5593C77C96F7}"/>
          </ac:spMkLst>
        </pc:spChg>
        <pc:spChg chg="add mod">
          <ac:chgData name="Matt Lentz" userId="2543a7131370a64d" providerId="LiveId" clId="{F32CFBCA-718C-41F1-B373-1EF888931660}" dt="2023-02-20T18:20:43.103" v="2101"/>
          <ac:spMkLst>
            <pc:docMk/>
            <pc:sldMk cId="514481031" sldId="265"/>
            <ac:spMk id="4" creationId="{3D3B87D8-6972-0AF9-C8EF-816DF6A3CD3A}"/>
          </ac:spMkLst>
        </pc:spChg>
        <pc:spChg chg="add del mod">
          <ac:chgData name="Matt Lentz" userId="2543a7131370a64d" providerId="LiveId" clId="{F32CFBCA-718C-41F1-B373-1EF888931660}" dt="2023-02-20T18:20:48.266" v="2105" actId="478"/>
          <ac:spMkLst>
            <pc:docMk/>
            <pc:sldMk cId="514481031" sldId="265"/>
            <ac:spMk id="5" creationId="{3D3B87D8-6972-0AF9-C8EF-816DF6A3CD3A}"/>
          </ac:spMkLst>
        </pc:spChg>
        <pc:picChg chg="add mod">
          <ac:chgData name="Matt Lentz" userId="2543a7131370a64d" providerId="LiveId" clId="{F32CFBCA-718C-41F1-B373-1EF888931660}" dt="2023-02-20T20:06:27.082" v="3860" actId="1076"/>
          <ac:picMkLst>
            <pc:docMk/>
            <pc:sldMk cId="514481031" sldId="265"/>
            <ac:picMk id="7" creationId="{53679006-E1E9-0C15-B2B9-8B54BFC7E622}"/>
          </ac:picMkLst>
        </pc:picChg>
      </pc:sldChg>
      <pc:sldChg chg="addSp delSp modSp new mod">
        <pc:chgData name="Matt Lentz" userId="2543a7131370a64d" providerId="LiveId" clId="{F32CFBCA-718C-41F1-B373-1EF888931660}" dt="2023-02-21T02:27:45.147" v="5810" actId="1076"/>
        <pc:sldMkLst>
          <pc:docMk/>
          <pc:sldMk cId="488066538" sldId="266"/>
        </pc:sldMkLst>
        <pc:spChg chg="mod">
          <ac:chgData name="Matt Lentz" userId="2543a7131370a64d" providerId="LiveId" clId="{F32CFBCA-718C-41F1-B373-1EF888931660}" dt="2023-02-20T18:31:00.837" v="2216" actId="20577"/>
          <ac:spMkLst>
            <pc:docMk/>
            <pc:sldMk cId="488066538" sldId="266"/>
            <ac:spMk id="2" creationId="{CBB4B887-D8A3-5AF0-60D6-871C9BF58031}"/>
          </ac:spMkLst>
        </pc:spChg>
        <pc:spChg chg="add del mod">
          <ac:chgData name="Matt Lentz" userId="2543a7131370a64d" providerId="LiveId" clId="{F32CFBCA-718C-41F1-B373-1EF888931660}" dt="2023-02-21T02:27:31.952" v="5807" actId="1076"/>
          <ac:spMkLst>
            <pc:docMk/>
            <pc:sldMk cId="488066538" sldId="266"/>
            <ac:spMk id="3" creationId="{F1FD608B-7865-9C49-4235-EFA22E3C1F17}"/>
          </ac:spMkLst>
        </pc:spChg>
        <pc:spChg chg="add mod">
          <ac:chgData name="Matt Lentz" userId="2543a7131370a64d" providerId="LiveId" clId="{F32CFBCA-718C-41F1-B373-1EF888931660}" dt="2023-02-20T18:30:15.915" v="2172"/>
          <ac:spMkLst>
            <pc:docMk/>
            <pc:sldMk cId="488066538" sldId="266"/>
            <ac:spMk id="4" creationId="{77D780D4-AA63-DCD2-F507-52EEC2431D51}"/>
          </ac:spMkLst>
        </pc:spChg>
        <pc:spChg chg="add mod">
          <ac:chgData name="Matt Lentz" userId="2543a7131370a64d" providerId="LiveId" clId="{F32CFBCA-718C-41F1-B373-1EF888931660}" dt="2023-02-20T18:30:29.844" v="2181"/>
          <ac:spMkLst>
            <pc:docMk/>
            <pc:sldMk cId="488066538" sldId="266"/>
            <ac:spMk id="5" creationId="{77D780D4-AA63-DCD2-F507-52EEC2431D51}"/>
          </ac:spMkLst>
        </pc:spChg>
        <pc:spChg chg="add mod">
          <ac:chgData name="Matt Lentz" userId="2543a7131370a64d" providerId="LiveId" clId="{F32CFBCA-718C-41F1-B373-1EF888931660}" dt="2023-02-20T18:30:31.669" v="2185"/>
          <ac:spMkLst>
            <pc:docMk/>
            <pc:sldMk cId="488066538" sldId="266"/>
            <ac:spMk id="6" creationId="{77D780D4-AA63-DCD2-F507-52EEC2431D51}"/>
          </ac:spMkLst>
        </pc:spChg>
        <pc:picChg chg="add mod ord">
          <ac:chgData name="Matt Lentz" userId="2543a7131370a64d" providerId="LiveId" clId="{F32CFBCA-718C-41F1-B373-1EF888931660}" dt="2023-02-21T02:27:45.147" v="5810" actId="1076"/>
          <ac:picMkLst>
            <pc:docMk/>
            <pc:sldMk cId="488066538" sldId="266"/>
            <ac:picMk id="8" creationId="{9F56C354-4EEC-0929-03BC-B7A7B205CC0E}"/>
          </ac:picMkLst>
        </pc:picChg>
      </pc:sldChg>
      <pc:sldChg chg="addSp modSp new mod">
        <pc:chgData name="Matt Lentz" userId="2543a7131370a64d" providerId="LiveId" clId="{F32CFBCA-718C-41F1-B373-1EF888931660}" dt="2023-02-20T21:38:12.053" v="5714" actId="1076"/>
        <pc:sldMkLst>
          <pc:docMk/>
          <pc:sldMk cId="904366799" sldId="267"/>
        </pc:sldMkLst>
        <pc:spChg chg="mod">
          <ac:chgData name="Matt Lentz" userId="2543a7131370a64d" providerId="LiveId" clId="{F32CFBCA-718C-41F1-B373-1EF888931660}" dt="2023-02-20T18:31:26.166" v="2233" actId="20577"/>
          <ac:spMkLst>
            <pc:docMk/>
            <pc:sldMk cId="904366799" sldId="267"/>
            <ac:spMk id="2" creationId="{D7208D92-19FA-02EA-3B9A-A8BE94395B70}"/>
          </ac:spMkLst>
        </pc:spChg>
        <pc:spChg chg="mod">
          <ac:chgData name="Matt Lentz" userId="2543a7131370a64d" providerId="LiveId" clId="{F32CFBCA-718C-41F1-B373-1EF888931660}" dt="2023-02-20T21:38:08.238" v="5713" actId="20577"/>
          <ac:spMkLst>
            <pc:docMk/>
            <pc:sldMk cId="904366799" sldId="267"/>
            <ac:spMk id="3" creationId="{83F657BD-5D79-7B0A-66F0-EFF5714BDA6D}"/>
          </ac:spMkLst>
        </pc:spChg>
        <pc:picChg chg="add mod">
          <ac:chgData name="Matt Lentz" userId="2543a7131370a64d" providerId="LiveId" clId="{F32CFBCA-718C-41F1-B373-1EF888931660}" dt="2023-02-20T20:05:02.783" v="3854" actId="1076"/>
          <ac:picMkLst>
            <pc:docMk/>
            <pc:sldMk cId="904366799" sldId="267"/>
            <ac:picMk id="5" creationId="{DF79A5C4-3A32-C413-6660-7BD6DC7394B0}"/>
          </ac:picMkLst>
        </pc:picChg>
        <pc:cxnChg chg="add mod">
          <ac:chgData name="Matt Lentz" userId="2543a7131370a64d" providerId="LiveId" clId="{F32CFBCA-718C-41F1-B373-1EF888931660}" dt="2023-02-20T21:37:59.386" v="5707" actId="1076"/>
          <ac:cxnSpMkLst>
            <pc:docMk/>
            <pc:sldMk cId="904366799" sldId="267"/>
            <ac:cxnSpMk id="7" creationId="{CA84B01A-8DE9-3B3A-9895-520C185DF707}"/>
          </ac:cxnSpMkLst>
        </pc:cxnChg>
        <pc:cxnChg chg="add mod">
          <ac:chgData name="Matt Lentz" userId="2543a7131370a64d" providerId="LiveId" clId="{F32CFBCA-718C-41F1-B373-1EF888931660}" dt="2023-02-20T21:38:12.053" v="5714" actId="1076"/>
          <ac:cxnSpMkLst>
            <pc:docMk/>
            <pc:sldMk cId="904366799" sldId="267"/>
            <ac:cxnSpMk id="8" creationId="{1809F5E5-5D60-664B-4CE9-684E08AD706C}"/>
          </ac:cxnSpMkLst>
        </pc:cxnChg>
      </pc:sldChg>
      <pc:sldChg chg="addSp delSp modSp new mod ord">
        <pc:chgData name="Matt Lentz" userId="2543a7131370a64d" providerId="LiveId" clId="{F32CFBCA-718C-41F1-B373-1EF888931660}" dt="2023-02-21T14:18:08.008" v="6033" actId="20577"/>
        <pc:sldMkLst>
          <pc:docMk/>
          <pc:sldMk cId="2946041973" sldId="268"/>
        </pc:sldMkLst>
        <pc:spChg chg="mod">
          <ac:chgData name="Matt Lentz" userId="2543a7131370a64d" providerId="LiveId" clId="{F32CFBCA-718C-41F1-B373-1EF888931660}" dt="2023-02-20T18:32:36.193" v="2245" actId="20577"/>
          <ac:spMkLst>
            <pc:docMk/>
            <pc:sldMk cId="2946041973" sldId="268"/>
            <ac:spMk id="2" creationId="{AA383683-8636-446A-6E8E-F239427E3EDD}"/>
          </ac:spMkLst>
        </pc:spChg>
        <pc:spChg chg="del">
          <ac:chgData name="Matt Lentz" userId="2543a7131370a64d" providerId="LiveId" clId="{F32CFBCA-718C-41F1-B373-1EF888931660}" dt="2023-02-20T19:04:26.435" v="2316"/>
          <ac:spMkLst>
            <pc:docMk/>
            <pc:sldMk cId="2946041973" sldId="268"/>
            <ac:spMk id="3" creationId="{0A9CB4D2-B8B8-5FD3-75D4-9DC3BD784EFC}"/>
          </ac:spMkLst>
        </pc:spChg>
        <pc:spChg chg="add mod">
          <ac:chgData name="Matt Lentz" userId="2543a7131370a64d" providerId="LiveId" clId="{F32CFBCA-718C-41F1-B373-1EF888931660}" dt="2023-02-21T14:18:08.008" v="6033" actId="20577"/>
          <ac:spMkLst>
            <pc:docMk/>
            <pc:sldMk cId="2946041973" sldId="268"/>
            <ac:spMk id="4" creationId="{54442509-C17C-4EF4-44D3-999476F1DEA3}"/>
          </ac:spMkLst>
        </pc:spChg>
        <pc:picChg chg="add del mod">
          <ac:chgData name="Matt Lentz" userId="2543a7131370a64d" providerId="LiveId" clId="{F32CFBCA-718C-41F1-B373-1EF888931660}" dt="2023-02-20T20:02:48.328" v="3828" actId="478"/>
          <ac:picMkLst>
            <pc:docMk/>
            <pc:sldMk cId="2946041973" sldId="268"/>
            <ac:picMk id="6" creationId="{8D5AF268-FAC8-2119-0597-43F4B4EF6B78}"/>
          </ac:picMkLst>
        </pc:picChg>
        <pc:picChg chg="add mod">
          <ac:chgData name="Matt Lentz" userId="2543a7131370a64d" providerId="LiveId" clId="{F32CFBCA-718C-41F1-B373-1EF888931660}" dt="2023-02-20T20:03:31.544" v="3843" actId="1076"/>
          <ac:picMkLst>
            <pc:docMk/>
            <pc:sldMk cId="2946041973" sldId="268"/>
            <ac:picMk id="8" creationId="{75FC82D6-FAC7-145B-010E-2243B2CAB04C}"/>
          </ac:picMkLst>
        </pc:picChg>
        <pc:picChg chg="add del mod">
          <ac:chgData name="Matt Lentz" userId="2543a7131370a64d" providerId="LiveId" clId="{F32CFBCA-718C-41F1-B373-1EF888931660}" dt="2023-02-20T19:04:27.665" v="2317" actId="478"/>
          <ac:picMkLst>
            <pc:docMk/>
            <pc:sldMk cId="2946041973" sldId="268"/>
            <ac:picMk id="4098" creationId="{DB7AE25B-E74D-6226-CC7C-136D05B803AE}"/>
          </ac:picMkLst>
        </pc:picChg>
      </pc:sldChg>
      <pc:sldChg chg="addSp delSp modSp new mod">
        <pc:chgData name="Matt Lentz" userId="2543a7131370a64d" providerId="LiveId" clId="{F32CFBCA-718C-41F1-B373-1EF888931660}" dt="2023-02-21T14:18:57.528" v="6066" actId="20577"/>
        <pc:sldMkLst>
          <pc:docMk/>
          <pc:sldMk cId="780887542" sldId="269"/>
        </pc:sldMkLst>
        <pc:spChg chg="mod">
          <ac:chgData name="Matt Lentz" userId="2543a7131370a64d" providerId="LiveId" clId="{F32CFBCA-718C-41F1-B373-1EF888931660}" dt="2023-02-21T14:18:57.528" v="6066" actId="20577"/>
          <ac:spMkLst>
            <pc:docMk/>
            <pc:sldMk cId="780887542" sldId="269"/>
            <ac:spMk id="2" creationId="{8DF85AC0-5687-9D22-C7BB-DC88756E6437}"/>
          </ac:spMkLst>
        </pc:spChg>
        <pc:spChg chg="del">
          <ac:chgData name="Matt Lentz" userId="2543a7131370a64d" providerId="LiveId" clId="{F32CFBCA-718C-41F1-B373-1EF888931660}" dt="2023-02-20T19:15:28.666" v="2649" actId="22"/>
          <ac:spMkLst>
            <pc:docMk/>
            <pc:sldMk cId="780887542" sldId="269"/>
            <ac:spMk id="3" creationId="{7165F212-F88A-920D-064E-1528A72F317E}"/>
          </ac:spMkLst>
        </pc:spChg>
        <pc:picChg chg="add mod ord">
          <ac:chgData name="Matt Lentz" userId="2543a7131370a64d" providerId="LiveId" clId="{F32CFBCA-718C-41F1-B373-1EF888931660}" dt="2023-02-20T21:42:43.303" v="5792" actId="1076"/>
          <ac:picMkLst>
            <pc:docMk/>
            <pc:sldMk cId="780887542" sldId="269"/>
            <ac:picMk id="5" creationId="{DB8908E4-683F-4C06-4635-6BA923AA2D3F}"/>
          </ac:picMkLst>
        </pc:picChg>
      </pc:sldChg>
      <pc:sldChg chg="addSp delSp modSp new mod">
        <pc:chgData name="Matt Lentz" userId="2543a7131370a64d" providerId="LiveId" clId="{F32CFBCA-718C-41F1-B373-1EF888931660}" dt="2023-02-21T14:19:03.213" v="6076" actId="20577"/>
        <pc:sldMkLst>
          <pc:docMk/>
          <pc:sldMk cId="2937854093" sldId="270"/>
        </pc:sldMkLst>
        <pc:spChg chg="mod">
          <ac:chgData name="Matt Lentz" userId="2543a7131370a64d" providerId="LiveId" clId="{F32CFBCA-718C-41F1-B373-1EF888931660}" dt="2023-02-21T14:19:03.213" v="6076" actId="20577"/>
          <ac:spMkLst>
            <pc:docMk/>
            <pc:sldMk cId="2937854093" sldId="270"/>
            <ac:spMk id="2" creationId="{8550D6E2-496A-C9A1-F3E5-E6B2C4DB9827}"/>
          </ac:spMkLst>
        </pc:spChg>
        <pc:spChg chg="del">
          <ac:chgData name="Matt Lentz" userId="2543a7131370a64d" providerId="LiveId" clId="{F32CFBCA-718C-41F1-B373-1EF888931660}" dt="2023-02-20T19:15:54.821" v="2650" actId="22"/>
          <ac:spMkLst>
            <pc:docMk/>
            <pc:sldMk cId="2937854093" sldId="270"/>
            <ac:spMk id="3" creationId="{852A42DC-3514-53BD-C361-0B990B87E867}"/>
          </ac:spMkLst>
        </pc:spChg>
        <pc:picChg chg="add mod ord">
          <ac:chgData name="Matt Lentz" userId="2543a7131370a64d" providerId="LiveId" clId="{F32CFBCA-718C-41F1-B373-1EF888931660}" dt="2023-02-20T21:42:45.598" v="5793" actId="1076"/>
          <ac:picMkLst>
            <pc:docMk/>
            <pc:sldMk cId="2937854093" sldId="270"/>
            <ac:picMk id="5" creationId="{7B2F515E-22D7-EEF1-7EAB-E4C88DC590B7}"/>
          </ac:picMkLst>
        </pc:picChg>
      </pc:sldChg>
      <pc:sldChg chg="addSp delSp modSp new mod">
        <pc:chgData name="Matt Lentz" userId="2543a7131370a64d" providerId="LiveId" clId="{F32CFBCA-718C-41F1-B373-1EF888931660}" dt="2023-02-21T14:26:27.362" v="6115" actId="207"/>
        <pc:sldMkLst>
          <pc:docMk/>
          <pc:sldMk cId="458609002" sldId="271"/>
        </pc:sldMkLst>
        <pc:spChg chg="mod">
          <ac:chgData name="Matt Lentz" userId="2543a7131370a64d" providerId="LiveId" clId="{F32CFBCA-718C-41F1-B373-1EF888931660}" dt="2023-02-20T20:55:30.645" v="5089" actId="1076"/>
          <ac:spMkLst>
            <pc:docMk/>
            <pc:sldMk cId="458609002" sldId="271"/>
            <ac:spMk id="2" creationId="{CDFB690C-2A73-2492-1E4C-00D3E4736612}"/>
          </ac:spMkLst>
        </pc:spChg>
        <pc:spChg chg="mod">
          <ac:chgData name="Matt Lentz" userId="2543a7131370a64d" providerId="LiveId" clId="{F32CFBCA-718C-41F1-B373-1EF888931660}" dt="2023-02-21T14:26:27.362" v="6115" actId="207"/>
          <ac:spMkLst>
            <pc:docMk/>
            <pc:sldMk cId="458609002" sldId="271"/>
            <ac:spMk id="3" creationId="{46B2C627-F909-0367-6DCE-C2EEED7ADBDA}"/>
          </ac:spMkLst>
        </pc:spChg>
        <pc:spChg chg="add del mod">
          <ac:chgData name="Matt Lentz" userId="2543a7131370a64d" providerId="LiveId" clId="{F32CFBCA-718C-41F1-B373-1EF888931660}" dt="2023-02-20T19:26:54.114" v="2716" actId="478"/>
          <ac:spMkLst>
            <pc:docMk/>
            <pc:sldMk cId="458609002" sldId="271"/>
            <ac:spMk id="4" creationId="{B065C702-6408-B422-0504-C1B8696CE63B}"/>
          </ac:spMkLst>
        </pc:spChg>
      </pc:sldChg>
      <pc:sldChg chg="addSp modSp new mod">
        <pc:chgData name="Matt Lentz" userId="2543a7131370a64d" providerId="LiveId" clId="{F32CFBCA-718C-41F1-B373-1EF888931660}" dt="2023-02-20T21:38:29.901" v="5716" actId="1076"/>
        <pc:sldMkLst>
          <pc:docMk/>
          <pc:sldMk cId="3673366789" sldId="272"/>
        </pc:sldMkLst>
        <pc:spChg chg="mod">
          <ac:chgData name="Matt Lentz" userId="2543a7131370a64d" providerId="LiveId" clId="{F32CFBCA-718C-41F1-B373-1EF888931660}" dt="2023-02-20T20:10:39.349" v="3878" actId="1076"/>
          <ac:spMkLst>
            <pc:docMk/>
            <pc:sldMk cId="3673366789" sldId="272"/>
            <ac:spMk id="2" creationId="{C514BFA7-2DBF-21A7-C1CD-55FCF00C0E1F}"/>
          </ac:spMkLst>
        </pc:spChg>
        <pc:spChg chg="mod">
          <ac:chgData name="Matt Lentz" userId="2543a7131370a64d" providerId="LiveId" clId="{F32CFBCA-718C-41F1-B373-1EF888931660}" dt="2023-02-20T21:38:27.028" v="5715" actId="1076"/>
          <ac:spMkLst>
            <pc:docMk/>
            <pc:sldMk cId="3673366789" sldId="272"/>
            <ac:spMk id="3" creationId="{68FFE417-F1B9-2D9C-8AE4-0F5B735EAEB6}"/>
          </ac:spMkLst>
        </pc:spChg>
        <pc:picChg chg="add mod">
          <ac:chgData name="Matt Lentz" userId="2543a7131370a64d" providerId="LiveId" clId="{F32CFBCA-718C-41F1-B373-1EF888931660}" dt="2023-02-20T21:38:29.901" v="5716" actId="1076"/>
          <ac:picMkLst>
            <pc:docMk/>
            <pc:sldMk cId="3673366789" sldId="272"/>
            <ac:picMk id="5" creationId="{5B752241-DE7B-8219-44B3-6554DDDC833A}"/>
          </ac:picMkLst>
        </pc:picChg>
      </pc:sldChg>
      <pc:sldChg chg="modSp new mod">
        <pc:chgData name="Matt Lentz" userId="2543a7131370a64d" providerId="LiveId" clId="{F32CFBCA-718C-41F1-B373-1EF888931660}" dt="2023-02-20T19:54:04.523" v="3597" actId="21"/>
        <pc:sldMkLst>
          <pc:docMk/>
          <pc:sldMk cId="3269760958" sldId="273"/>
        </pc:sldMkLst>
        <pc:spChg chg="mod">
          <ac:chgData name="Matt Lentz" userId="2543a7131370a64d" providerId="LiveId" clId="{F32CFBCA-718C-41F1-B373-1EF888931660}" dt="2023-02-20T19:46:22.766" v="3139" actId="20577"/>
          <ac:spMkLst>
            <pc:docMk/>
            <pc:sldMk cId="3269760958" sldId="273"/>
            <ac:spMk id="2" creationId="{4F17A0AB-9F1E-F519-58EA-269DACFB4BFB}"/>
          </ac:spMkLst>
        </pc:spChg>
        <pc:spChg chg="mod">
          <ac:chgData name="Matt Lentz" userId="2543a7131370a64d" providerId="LiveId" clId="{F32CFBCA-718C-41F1-B373-1EF888931660}" dt="2023-02-20T19:54:04.523" v="3597" actId="21"/>
          <ac:spMkLst>
            <pc:docMk/>
            <pc:sldMk cId="3269760958" sldId="273"/>
            <ac:spMk id="3" creationId="{70B8AE44-0A16-3B6F-9A44-B4FF68BF2FBD}"/>
          </ac:spMkLst>
        </pc:spChg>
      </pc:sldChg>
      <pc:sldChg chg="addSp delSp modSp new mod ord">
        <pc:chgData name="Matt Lentz" userId="2543a7131370a64d" providerId="LiveId" clId="{F32CFBCA-718C-41F1-B373-1EF888931660}" dt="2023-02-20T19:52:27.465" v="3548" actId="113"/>
        <pc:sldMkLst>
          <pc:docMk/>
          <pc:sldMk cId="851859659" sldId="274"/>
        </pc:sldMkLst>
        <pc:spChg chg="mod">
          <ac:chgData name="Matt Lentz" userId="2543a7131370a64d" providerId="LiveId" clId="{F32CFBCA-718C-41F1-B373-1EF888931660}" dt="2023-02-20T19:52:01.473" v="3542"/>
          <ac:spMkLst>
            <pc:docMk/>
            <pc:sldMk cId="851859659" sldId="274"/>
            <ac:spMk id="2" creationId="{6E22D4FC-6353-90D9-D9DA-608717643175}"/>
          </ac:spMkLst>
        </pc:spChg>
        <pc:spChg chg="add del">
          <ac:chgData name="Matt Lentz" userId="2543a7131370a64d" providerId="LiveId" clId="{F32CFBCA-718C-41F1-B373-1EF888931660}" dt="2023-02-20T19:50:42.567" v="3527" actId="478"/>
          <ac:spMkLst>
            <pc:docMk/>
            <pc:sldMk cId="851859659" sldId="274"/>
            <ac:spMk id="3" creationId="{F645B75B-3779-3C9D-6CD0-DC7B9D24BC7A}"/>
          </ac:spMkLst>
        </pc:spChg>
        <pc:spChg chg="add mod">
          <ac:chgData name="Matt Lentz" userId="2543a7131370a64d" providerId="LiveId" clId="{F32CFBCA-718C-41F1-B373-1EF888931660}" dt="2023-02-20T19:52:27.465" v="3548" actId="113"/>
          <ac:spMkLst>
            <pc:docMk/>
            <pc:sldMk cId="851859659" sldId="274"/>
            <ac:spMk id="6" creationId="{BD0EC1AA-0846-06A6-43D3-E4F282F9D4FE}"/>
          </ac:spMkLst>
        </pc:spChg>
        <pc:graphicFrameChg chg="add mod">
          <ac:chgData name="Matt Lentz" userId="2543a7131370a64d" providerId="LiveId" clId="{F32CFBCA-718C-41F1-B373-1EF888931660}" dt="2023-02-20T19:49:57.442" v="3526"/>
          <ac:graphicFrameMkLst>
            <pc:docMk/>
            <pc:sldMk cId="851859659" sldId="274"/>
            <ac:graphicFrameMk id="4" creationId="{71133FDF-255B-7380-50F0-47512E0A04AA}"/>
          </ac:graphicFrameMkLst>
        </pc:graphicFrameChg>
        <pc:graphicFrameChg chg="add mod">
          <ac:chgData name="Matt Lentz" userId="2543a7131370a64d" providerId="LiveId" clId="{F32CFBCA-718C-41F1-B373-1EF888931660}" dt="2023-02-20T19:52:15.314" v="3545" actId="14100"/>
          <ac:graphicFrameMkLst>
            <pc:docMk/>
            <pc:sldMk cId="851859659" sldId="274"/>
            <ac:graphicFrameMk id="5" creationId="{71133FDF-255B-7380-50F0-47512E0A04AA}"/>
          </ac:graphicFrameMkLst>
        </pc:graphicFrameChg>
      </pc:sldChg>
      <pc:sldChg chg="addSp delSp modSp new mod">
        <pc:chgData name="Matt Lentz" userId="2543a7131370a64d" providerId="LiveId" clId="{F32CFBCA-718C-41F1-B373-1EF888931660}" dt="2023-02-20T21:05:34.320" v="5201" actId="33524"/>
        <pc:sldMkLst>
          <pc:docMk/>
          <pc:sldMk cId="955354174" sldId="275"/>
        </pc:sldMkLst>
        <pc:spChg chg="add del mod">
          <ac:chgData name="Matt Lentz" userId="2543a7131370a64d" providerId="LiveId" clId="{F32CFBCA-718C-41F1-B373-1EF888931660}" dt="2023-02-20T19:53:56.695" v="3596" actId="20577"/>
          <ac:spMkLst>
            <pc:docMk/>
            <pc:sldMk cId="955354174" sldId="275"/>
            <ac:spMk id="2" creationId="{CF3464F6-B7DE-5715-7B1E-4D27E83B594A}"/>
          </ac:spMkLst>
        </pc:spChg>
        <pc:spChg chg="add del mod">
          <ac:chgData name="Matt Lentz" userId="2543a7131370a64d" providerId="LiveId" clId="{F32CFBCA-718C-41F1-B373-1EF888931660}" dt="2023-02-20T21:05:34.320" v="5201" actId="33524"/>
          <ac:spMkLst>
            <pc:docMk/>
            <pc:sldMk cId="955354174" sldId="275"/>
            <ac:spMk id="3" creationId="{28D6B96B-3FB6-2D8E-91B7-7A91F4520C48}"/>
          </ac:spMkLst>
        </pc:spChg>
        <pc:picChg chg="add del mod">
          <ac:chgData name="Matt Lentz" userId="2543a7131370a64d" providerId="LiveId" clId="{F32CFBCA-718C-41F1-B373-1EF888931660}" dt="2023-02-20T19:53:47.418" v="3562"/>
          <ac:picMkLst>
            <pc:docMk/>
            <pc:sldMk cId="955354174" sldId="275"/>
            <ac:picMk id="5122" creationId="{F6807330-00B9-EBF2-E160-7112010C3AF3}"/>
          </ac:picMkLst>
        </pc:picChg>
        <pc:picChg chg="add del">
          <ac:chgData name="Matt Lentz" userId="2543a7131370a64d" providerId="LiveId" clId="{F32CFBCA-718C-41F1-B373-1EF888931660}" dt="2023-02-20T19:53:45.711" v="3558"/>
          <ac:picMkLst>
            <pc:docMk/>
            <pc:sldMk cId="955354174" sldId="275"/>
            <ac:picMk id="5124" creationId="{BB63A5C8-43B4-B132-4335-7E0C1FD573FA}"/>
          </ac:picMkLst>
        </pc:picChg>
        <pc:picChg chg="add mod">
          <ac:chgData name="Matt Lentz" userId="2543a7131370a64d" providerId="LiveId" clId="{F32CFBCA-718C-41F1-B373-1EF888931660}" dt="2023-02-20T21:05:10.406" v="5199" actId="1076"/>
          <ac:picMkLst>
            <pc:docMk/>
            <pc:sldMk cId="955354174" sldId="275"/>
            <ac:picMk id="5126" creationId="{08332937-5D5D-02D7-9C47-F853E9D0462C}"/>
          </ac:picMkLst>
        </pc:picChg>
      </pc:sldChg>
      <pc:sldChg chg="modSp new mod">
        <pc:chgData name="Matt Lentz" userId="2543a7131370a64d" providerId="LiveId" clId="{F32CFBCA-718C-41F1-B373-1EF888931660}" dt="2023-02-20T21:43:07.738" v="5795" actId="1076"/>
        <pc:sldMkLst>
          <pc:docMk/>
          <pc:sldMk cId="2993247603" sldId="276"/>
        </pc:sldMkLst>
        <pc:spChg chg="mod">
          <ac:chgData name="Matt Lentz" userId="2543a7131370a64d" providerId="LiveId" clId="{F32CFBCA-718C-41F1-B373-1EF888931660}" dt="2023-02-20T21:43:01.456" v="5794" actId="20577"/>
          <ac:spMkLst>
            <pc:docMk/>
            <pc:sldMk cId="2993247603" sldId="276"/>
            <ac:spMk id="2" creationId="{98DF4196-7894-0A61-75A1-77FBD7BDBE8A}"/>
          </ac:spMkLst>
        </pc:spChg>
        <pc:spChg chg="mod">
          <ac:chgData name="Matt Lentz" userId="2543a7131370a64d" providerId="LiveId" clId="{F32CFBCA-718C-41F1-B373-1EF888931660}" dt="2023-02-20T21:43:07.738" v="5795" actId="1076"/>
          <ac:spMkLst>
            <pc:docMk/>
            <pc:sldMk cId="2993247603" sldId="276"/>
            <ac:spMk id="3" creationId="{9C6AE1F2-0D39-2672-54BF-CFA392F1C220}"/>
          </ac:spMkLst>
        </pc:spChg>
      </pc:sldChg>
      <pc:sldChg chg="addSp delSp modSp new mod">
        <pc:chgData name="Matt Lentz" userId="2543a7131370a64d" providerId="LiveId" clId="{F32CFBCA-718C-41F1-B373-1EF888931660}" dt="2023-02-20T21:08:25.737" v="5258" actId="1076"/>
        <pc:sldMkLst>
          <pc:docMk/>
          <pc:sldMk cId="2292488600" sldId="277"/>
        </pc:sldMkLst>
        <pc:spChg chg="mod">
          <ac:chgData name="Matt Lentz" userId="2543a7131370a64d" providerId="LiveId" clId="{F32CFBCA-718C-41F1-B373-1EF888931660}" dt="2023-02-20T21:07:05.247" v="5241" actId="20577"/>
          <ac:spMkLst>
            <pc:docMk/>
            <pc:sldMk cId="2292488600" sldId="277"/>
            <ac:spMk id="2" creationId="{0572DBF5-B3C4-DBCD-502A-4E94EFFECC58}"/>
          </ac:spMkLst>
        </pc:spChg>
        <pc:spChg chg="add del mod">
          <ac:chgData name="Matt Lentz" userId="2543a7131370a64d" providerId="LiveId" clId="{F32CFBCA-718C-41F1-B373-1EF888931660}" dt="2023-02-20T21:08:23.349" v="5257" actId="1076"/>
          <ac:spMkLst>
            <pc:docMk/>
            <pc:sldMk cId="2292488600" sldId="277"/>
            <ac:spMk id="3" creationId="{2786B1E4-7474-3D48-1596-4D14111CCA78}"/>
          </ac:spMkLst>
        </pc:spChg>
        <pc:spChg chg="add mod">
          <ac:chgData name="Matt Lentz" userId="2543a7131370a64d" providerId="LiveId" clId="{F32CFBCA-718C-41F1-B373-1EF888931660}" dt="2023-02-20T21:06:29.450" v="5205"/>
          <ac:spMkLst>
            <pc:docMk/>
            <pc:sldMk cId="2292488600" sldId="277"/>
            <ac:spMk id="4" creationId="{D13D7C73-7424-7C31-68CF-8866FE428ED7}"/>
          </ac:spMkLst>
        </pc:spChg>
        <pc:picChg chg="add mod">
          <ac:chgData name="Matt Lentz" userId="2543a7131370a64d" providerId="LiveId" clId="{F32CFBCA-718C-41F1-B373-1EF888931660}" dt="2023-02-20T21:08:25.737" v="5258" actId="1076"/>
          <ac:picMkLst>
            <pc:docMk/>
            <pc:sldMk cId="2292488600" sldId="277"/>
            <ac:picMk id="6146" creationId="{2B948CE8-8191-3B22-6177-7CC7A7C003A3}"/>
          </ac:picMkLst>
        </pc:picChg>
      </pc:sldChg>
      <pc:sldChg chg="addSp modSp new mod">
        <pc:chgData name="Matt Lentz" userId="2543a7131370a64d" providerId="LiveId" clId="{F32CFBCA-718C-41F1-B373-1EF888931660}" dt="2023-02-20T21:57:37.519" v="5799" actId="1076"/>
        <pc:sldMkLst>
          <pc:docMk/>
          <pc:sldMk cId="1976616559" sldId="278"/>
        </pc:sldMkLst>
        <pc:spChg chg="mod">
          <ac:chgData name="Matt Lentz" userId="2543a7131370a64d" providerId="LiveId" clId="{F32CFBCA-718C-41F1-B373-1EF888931660}" dt="2023-02-20T21:17:37.910" v="5283" actId="20577"/>
          <ac:spMkLst>
            <pc:docMk/>
            <pc:sldMk cId="1976616559" sldId="278"/>
            <ac:spMk id="2" creationId="{2F21BE7C-6BA7-CE1F-6813-8740DFFAB850}"/>
          </ac:spMkLst>
        </pc:spChg>
        <pc:spChg chg="mod">
          <ac:chgData name="Matt Lentz" userId="2543a7131370a64d" providerId="LiveId" clId="{F32CFBCA-718C-41F1-B373-1EF888931660}" dt="2023-02-20T21:34:46.189" v="5677" actId="313"/>
          <ac:spMkLst>
            <pc:docMk/>
            <pc:sldMk cId="1976616559" sldId="278"/>
            <ac:spMk id="3" creationId="{46529D7D-44B4-B700-74A9-37907A0EF5FC}"/>
          </ac:spMkLst>
        </pc:spChg>
        <pc:picChg chg="add mod">
          <ac:chgData name="Matt Lentz" userId="2543a7131370a64d" providerId="LiveId" clId="{F32CFBCA-718C-41F1-B373-1EF888931660}" dt="2023-02-20T21:57:37.519" v="5799" actId="1076"/>
          <ac:picMkLst>
            <pc:docMk/>
            <pc:sldMk cId="1976616559" sldId="278"/>
            <ac:picMk id="5" creationId="{94FFC0E1-F38A-C737-6947-4A3F1864234A}"/>
          </ac:picMkLst>
        </pc:picChg>
      </pc:sldChg>
      <pc:sldChg chg="addSp modSp new mod">
        <pc:chgData name="Matt Lentz" userId="2543a7131370a64d" providerId="LiveId" clId="{F32CFBCA-718C-41F1-B373-1EF888931660}" dt="2023-02-21T14:15:52.725" v="5892" actId="1076"/>
        <pc:sldMkLst>
          <pc:docMk/>
          <pc:sldMk cId="2306513284" sldId="279"/>
        </pc:sldMkLst>
        <pc:spChg chg="mod">
          <ac:chgData name="Matt Lentz" userId="2543a7131370a64d" providerId="LiveId" clId="{F32CFBCA-718C-41F1-B373-1EF888931660}" dt="2023-02-20T21:40:57.735" v="5785" actId="14100"/>
          <ac:spMkLst>
            <pc:docMk/>
            <pc:sldMk cId="2306513284" sldId="279"/>
            <ac:spMk id="2" creationId="{0B9C204F-93A9-A683-205C-44430FDF62AB}"/>
          </ac:spMkLst>
        </pc:spChg>
        <pc:spChg chg="mod">
          <ac:chgData name="Matt Lentz" userId="2543a7131370a64d" providerId="LiveId" clId="{F32CFBCA-718C-41F1-B373-1EF888931660}" dt="2023-02-21T14:15:46.276" v="5890" actId="20577"/>
          <ac:spMkLst>
            <pc:docMk/>
            <pc:sldMk cId="2306513284" sldId="279"/>
            <ac:spMk id="3" creationId="{3C94BD0D-2CEA-EF2E-5B61-E7F82E2327F5}"/>
          </ac:spMkLst>
        </pc:spChg>
        <pc:picChg chg="add mod">
          <ac:chgData name="Matt Lentz" userId="2543a7131370a64d" providerId="LiveId" clId="{F32CFBCA-718C-41F1-B373-1EF888931660}" dt="2023-02-21T14:15:52.725" v="5892" actId="1076"/>
          <ac:picMkLst>
            <pc:docMk/>
            <pc:sldMk cId="2306513284" sldId="279"/>
            <ac:picMk id="4" creationId="{B191E158-1B13-6BE7-8ED0-CE5881BF1B85}"/>
          </ac:picMkLst>
        </pc:picChg>
      </pc:sldChg>
      <pc:sldChg chg="modSp new mod">
        <pc:chgData name="Matt Lentz" userId="2543a7131370a64d" providerId="LiveId" clId="{F32CFBCA-718C-41F1-B373-1EF888931660}" dt="2023-02-21T20:55:40.728" v="6180" actId="1076"/>
        <pc:sldMkLst>
          <pc:docMk/>
          <pc:sldMk cId="110982334" sldId="280"/>
        </pc:sldMkLst>
        <pc:spChg chg="mod">
          <ac:chgData name="Matt Lentz" userId="2543a7131370a64d" providerId="LiveId" clId="{F32CFBCA-718C-41F1-B373-1EF888931660}" dt="2023-02-21T20:41:34.687" v="6139" actId="20577"/>
          <ac:spMkLst>
            <pc:docMk/>
            <pc:sldMk cId="110982334" sldId="280"/>
            <ac:spMk id="2" creationId="{DC9CCE1D-8382-74D2-4066-8CAD209798DD}"/>
          </ac:spMkLst>
        </pc:spChg>
        <pc:spChg chg="mod">
          <ac:chgData name="Matt Lentz" userId="2543a7131370a64d" providerId="LiveId" clId="{F32CFBCA-718C-41F1-B373-1EF888931660}" dt="2023-02-21T20:55:40.728" v="6180" actId="1076"/>
          <ac:spMkLst>
            <pc:docMk/>
            <pc:sldMk cId="110982334" sldId="280"/>
            <ac:spMk id="3" creationId="{F2DD7EB9-61B8-2A9F-D307-D0270CE1559F}"/>
          </ac:spMkLst>
        </pc:spChg>
      </pc:sldChg>
    </pc:docChg>
  </pc:docChgLst>
  <pc:docChgLst>
    <pc:chgData name="Matt Lentz" userId="S::mlentz@nebraskahospitals.org::90851646-04f8-4424-bf8f-0930e549ab2a" providerId="AD" clId="Web-{CBB2ADB5-BCEC-322F-90C1-19CCB4DC619B}"/>
    <pc:docChg chg="modSld">
      <pc:chgData name="Matt Lentz" userId="S::mlentz@nebraskahospitals.org::90851646-04f8-4424-bf8f-0930e549ab2a" providerId="AD" clId="Web-{CBB2ADB5-BCEC-322F-90C1-19CCB4DC619B}" dt="2023-07-31T15:35:13.010" v="68" actId="20577"/>
      <pc:docMkLst>
        <pc:docMk/>
      </pc:docMkLst>
      <pc:sldChg chg="modSp">
        <pc:chgData name="Matt Lentz" userId="S::mlentz@nebraskahospitals.org::90851646-04f8-4424-bf8f-0930e549ab2a" providerId="AD" clId="Web-{CBB2ADB5-BCEC-322F-90C1-19CCB4DC619B}" dt="2023-07-31T15:35:13.010" v="68" actId="20577"/>
        <pc:sldMkLst>
          <pc:docMk/>
          <pc:sldMk cId="2013411650" sldId="256"/>
        </pc:sldMkLst>
        <pc:spChg chg="mod">
          <ac:chgData name="Matt Lentz" userId="S::mlentz@nebraskahospitals.org::90851646-04f8-4424-bf8f-0930e549ab2a" providerId="AD" clId="Web-{CBB2ADB5-BCEC-322F-90C1-19CCB4DC619B}" dt="2023-07-31T15:35:13.010" v="68" actId="20577"/>
          <ac:spMkLst>
            <pc:docMk/>
            <pc:sldMk cId="2013411650" sldId="256"/>
            <ac:spMk id="3" creationId="{BE34D2D0-F9E8-08CC-4EE1-99AE7C98F59C}"/>
          </ac:spMkLst>
        </pc:spChg>
      </pc:sldChg>
      <pc:sldChg chg="modSp">
        <pc:chgData name="Matt Lentz" userId="S::mlentz@nebraskahospitals.org::90851646-04f8-4424-bf8f-0930e549ab2a" providerId="AD" clId="Web-{CBB2ADB5-BCEC-322F-90C1-19CCB4DC619B}" dt="2023-07-31T15:34:29.085" v="62" actId="1076"/>
        <pc:sldMkLst>
          <pc:docMk/>
          <pc:sldMk cId="955354174" sldId="275"/>
        </pc:sldMkLst>
        <pc:spChg chg="mod">
          <ac:chgData name="Matt Lentz" userId="S::mlentz@nebraskahospitals.org::90851646-04f8-4424-bf8f-0930e549ab2a" providerId="AD" clId="Web-{CBB2ADB5-BCEC-322F-90C1-19CCB4DC619B}" dt="2023-07-31T15:34:27.678" v="61" actId="20577"/>
          <ac:spMkLst>
            <pc:docMk/>
            <pc:sldMk cId="955354174" sldId="275"/>
            <ac:spMk id="3" creationId="{28D6B96B-3FB6-2D8E-91B7-7A91F4520C48}"/>
          </ac:spMkLst>
        </pc:spChg>
        <pc:picChg chg="mod">
          <ac:chgData name="Matt Lentz" userId="S::mlentz@nebraskahospitals.org::90851646-04f8-4424-bf8f-0930e549ab2a" providerId="AD" clId="Web-{CBB2ADB5-BCEC-322F-90C1-19CCB4DC619B}" dt="2023-07-31T15:34:29.085" v="62" actId="1076"/>
          <ac:picMkLst>
            <pc:docMk/>
            <pc:sldMk cId="955354174" sldId="275"/>
            <ac:picMk id="5126" creationId="{08332937-5D5D-02D7-9C47-F853E9D0462C}"/>
          </ac:picMkLst>
        </pc:picChg>
      </pc:sldChg>
    </pc:docChg>
  </pc:docChgLst>
  <pc:docChgLst>
    <pc:chgData name="Matt Lentz" userId="S::mlentz@nebraskahospitals.org::90851646-04f8-4424-bf8f-0930e549ab2a" providerId="AD" clId="Web-{36BED18A-4250-8CF6-E581-5155458AA9DB}"/>
    <pc:docChg chg="modSld">
      <pc:chgData name="Matt Lentz" userId="S::mlentz@nebraskahospitals.org::90851646-04f8-4424-bf8f-0930e549ab2a" providerId="AD" clId="Web-{36BED18A-4250-8CF6-E581-5155458AA9DB}" dt="2023-07-31T15:39:08.871" v="17" actId="20577"/>
      <pc:docMkLst>
        <pc:docMk/>
      </pc:docMkLst>
      <pc:sldChg chg="modSp">
        <pc:chgData name="Matt Lentz" userId="S::mlentz@nebraskahospitals.org::90851646-04f8-4424-bf8f-0930e549ab2a" providerId="AD" clId="Web-{36BED18A-4250-8CF6-E581-5155458AA9DB}" dt="2023-07-31T15:39:08.871" v="17" actId="20577"/>
        <pc:sldMkLst>
          <pc:docMk/>
          <pc:sldMk cId="955354174" sldId="275"/>
        </pc:sldMkLst>
        <pc:spChg chg="mod">
          <ac:chgData name="Matt Lentz" userId="S::mlentz@nebraskahospitals.org::90851646-04f8-4424-bf8f-0930e549ab2a" providerId="AD" clId="Web-{36BED18A-4250-8CF6-E581-5155458AA9DB}" dt="2023-07-31T15:39:08.871" v="17" actId="20577"/>
          <ac:spMkLst>
            <pc:docMk/>
            <pc:sldMk cId="955354174" sldId="275"/>
            <ac:spMk id="3" creationId="{28D6B96B-3FB6-2D8E-91B7-7A91F4520C48}"/>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g"/><Relationship Id="rId2" Type="http://schemas.openxmlformats.org/officeDocument/2006/relationships/image" Target="../media/image17.jpg"/><Relationship Id="rId1" Type="http://schemas.openxmlformats.org/officeDocument/2006/relationships/image" Target="../media/image16.png"/><Relationship Id="rId6" Type="http://schemas.openxmlformats.org/officeDocument/2006/relationships/image" Target="../media/image20.jpeg"/><Relationship Id="rId5" Type="http://schemas.openxmlformats.org/officeDocument/2006/relationships/hyperlink" Target="http://commons.wikimedia.org/wiki/File:Online_Survey_Icon_or_logo.svg" TargetMode="External"/><Relationship Id="rId4"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g"/><Relationship Id="rId2" Type="http://schemas.openxmlformats.org/officeDocument/2006/relationships/image" Target="../media/image17.jpg"/><Relationship Id="rId1" Type="http://schemas.openxmlformats.org/officeDocument/2006/relationships/image" Target="../media/image16.png"/><Relationship Id="rId6" Type="http://schemas.openxmlformats.org/officeDocument/2006/relationships/image" Target="../media/image20.jpeg"/><Relationship Id="rId5" Type="http://schemas.openxmlformats.org/officeDocument/2006/relationships/hyperlink" Target="http://commons.wikimedia.org/wiki/File:Online_Survey_Icon_or_logo.svg" TargetMode="External"/><Relationship Id="rId4"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DA4769-98E9-45C4-A95B-6F2956BF3EC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EC0117D0-5427-4803-ABC1-5DD21748F93C}">
      <dgm:prSet phldrT="[Text]" custT="1"/>
      <dgm:spPr/>
      <dgm:t>
        <a:bodyPr/>
        <a:lstStyle/>
        <a:p>
          <a:r>
            <a:rPr lang="en-US" sz="1200" b="1" dirty="0">
              <a:solidFill>
                <a:schemeClr val="bg2">
                  <a:lumMod val="75000"/>
                </a:schemeClr>
              </a:solidFill>
            </a:rPr>
            <a:t>Participate in monthly interactive webinars</a:t>
          </a:r>
          <a:br>
            <a:rPr lang="en-US" sz="1200" b="1" dirty="0">
              <a:solidFill>
                <a:schemeClr val="bg2">
                  <a:lumMod val="75000"/>
                </a:schemeClr>
              </a:solidFill>
            </a:rPr>
          </a:br>
          <a:r>
            <a:rPr lang="en-US" sz="1100" dirty="0">
              <a:solidFill>
                <a:schemeClr val="bg2">
                  <a:lumMod val="75000"/>
                </a:schemeClr>
              </a:solidFill>
            </a:rPr>
            <a:t>Monthly content calls focused on 4Ms</a:t>
          </a:r>
          <a:br>
            <a:rPr lang="en-US" sz="1100" dirty="0">
              <a:solidFill>
                <a:schemeClr val="bg2">
                  <a:lumMod val="75000"/>
                </a:schemeClr>
              </a:solidFill>
            </a:rPr>
          </a:br>
          <a:r>
            <a:rPr lang="en-US" sz="1100" dirty="0">
              <a:solidFill>
                <a:schemeClr val="bg2">
                  <a:lumMod val="75000"/>
                </a:schemeClr>
              </a:solidFill>
            </a:rPr>
            <a:t>Opportunity to share progress and learnings with other teams</a:t>
          </a:r>
          <a:endParaRPr lang="en-US" sz="1200" b="1" dirty="0">
            <a:solidFill>
              <a:schemeClr val="bg2">
                <a:lumMod val="75000"/>
              </a:schemeClr>
            </a:solidFill>
          </a:endParaRPr>
        </a:p>
      </dgm:t>
    </dgm:pt>
    <dgm:pt modelId="{2AE11F24-6D86-4544-A48B-E7801A3247E4}" type="parTrans" cxnId="{999EEECC-EBD2-421F-912A-4AE0F2596E18}">
      <dgm:prSet/>
      <dgm:spPr/>
      <dgm:t>
        <a:bodyPr/>
        <a:lstStyle/>
        <a:p>
          <a:endParaRPr lang="en-US" sz="2800"/>
        </a:p>
      </dgm:t>
    </dgm:pt>
    <dgm:pt modelId="{610BC73F-6B91-4310-A33D-D9B558FC40FA}" type="sibTrans" cxnId="{999EEECC-EBD2-421F-912A-4AE0F2596E18}">
      <dgm:prSet/>
      <dgm:spPr/>
      <dgm:t>
        <a:bodyPr/>
        <a:lstStyle/>
        <a:p>
          <a:endParaRPr lang="en-US" sz="2800"/>
        </a:p>
      </dgm:t>
    </dgm:pt>
    <dgm:pt modelId="{76E49D5F-D610-45C7-8B59-69F11B484EDA}">
      <dgm:prSet phldrT="[Text]" custT="1"/>
      <dgm:spPr/>
      <dgm:t>
        <a:bodyPr/>
        <a:lstStyle/>
        <a:p>
          <a:r>
            <a:rPr lang="en-US" sz="1200" b="1" dirty="0">
              <a:solidFill>
                <a:schemeClr val="bg2">
                  <a:lumMod val="75000"/>
                </a:schemeClr>
              </a:solidFill>
            </a:rPr>
            <a:t>Test Age-Friendly Interventions</a:t>
          </a:r>
          <a:br>
            <a:rPr lang="en-US" sz="1200" b="1" dirty="0">
              <a:solidFill>
                <a:schemeClr val="bg2">
                  <a:lumMod val="75000"/>
                </a:schemeClr>
              </a:solidFill>
            </a:rPr>
          </a:br>
          <a:r>
            <a:rPr lang="en-US" sz="1100" dirty="0">
              <a:solidFill>
                <a:schemeClr val="bg2">
                  <a:lumMod val="75000"/>
                </a:schemeClr>
              </a:solidFill>
            </a:rPr>
            <a:t>Test specific changes in your practice using the </a:t>
          </a:r>
          <a:r>
            <a:rPr lang="en-US" sz="1100" b="1" i="0" dirty="0">
              <a:solidFill>
                <a:schemeClr val="bg2">
                  <a:lumMod val="75000"/>
                </a:schemeClr>
              </a:solidFill>
            </a:rPr>
            <a:t>Guide to Using the 4Ms in the Care of Older Adults</a:t>
          </a:r>
          <a:endParaRPr lang="en-US" sz="1200" b="1" dirty="0">
            <a:solidFill>
              <a:schemeClr val="bg2">
                <a:lumMod val="75000"/>
              </a:schemeClr>
            </a:solidFill>
          </a:endParaRPr>
        </a:p>
      </dgm:t>
    </dgm:pt>
    <dgm:pt modelId="{6425F73D-8348-4427-88D7-F8BBAC71F548}" type="parTrans" cxnId="{A00039D6-8A2A-4339-9BA8-13EBA97AEA3F}">
      <dgm:prSet/>
      <dgm:spPr/>
      <dgm:t>
        <a:bodyPr/>
        <a:lstStyle/>
        <a:p>
          <a:endParaRPr lang="en-US" sz="2800"/>
        </a:p>
      </dgm:t>
    </dgm:pt>
    <dgm:pt modelId="{C5C96D10-F5A4-4E44-9B34-EF22AB872C60}" type="sibTrans" cxnId="{A00039D6-8A2A-4339-9BA8-13EBA97AEA3F}">
      <dgm:prSet/>
      <dgm:spPr/>
      <dgm:t>
        <a:bodyPr/>
        <a:lstStyle/>
        <a:p>
          <a:endParaRPr lang="en-US" sz="2800"/>
        </a:p>
      </dgm:t>
    </dgm:pt>
    <dgm:pt modelId="{E336EE4B-46D0-4B5B-94D3-02CD33C5C60A}">
      <dgm:prSet phldrT="[Text]" custT="1"/>
      <dgm:spPr/>
      <dgm:t>
        <a:bodyPr/>
        <a:lstStyle/>
        <a:p>
          <a:r>
            <a:rPr lang="en-US" sz="1200" b="1" dirty="0">
              <a:solidFill>
                <a:schemeClr val="bg2">
                  <a:lumMod val="75000"/>
                </a:schemeClr>
              </a:solidFill>
            </a:rPr>
            <a:t>Join monthly peer-to-peer topical learning calls</a:t>
          </a:r>
          <a:br>
            <a:rPr lang="en-US" sz="1200" b="1" dirty="0">
              <a:solidFill>
                <a:schemeClr val="bg2">
                  <a:lumMod val="75000"/>
                </a:schemeClr>
              </a:solidFill>
            </a:rPr>
          </a:br>
          <a:r>
            <a:rPr lang="en-US" sz="1100" dirty="0">
              <a:solidFill>
                <a:schemeClr val="bg2">
                  <a:lumMod val="75000"/>
                </a:schemeClr>
              </a:solidFill>
            </a:rPr>
            <a:t>Join other teams for measurement and testing support in monthly drop-in coaching sessions on various subjects</a:t>
          </a:r>
          <a:endParaRPr lang="en-US" sz="1200" b="1" dirty="0">
            <a:solidFill>
              <a:schemeClr val="bg2">
                <a:lumMod val="75000"/>
              </a:schemeClr>
            </a:solidFill>
          </a:endParaRPr>
        </a:p>
      </dgm:t>
    </dgm:pt>
    <dgm:pt modelId="{48E67EBC-C922-4938-B64E-13FF6589764F}" type="sibTrans" cxnId="{9757D7C7-AE57-491A-BA17-B05BEE547986}">
      <dgm:prSet/>
      <dgm:spPr/>
      <dgm:t>
        <a:bodyPr/>
        <a:lstStyle/>
        <a:p>
          <a:endParaRPr lang="en-US" sz="2800"/>
        </a:p>
      </dgm:t>
    </dgm:pt>
    <dgm:pt modelId="{F1BE22BA-5B13-4F01-A11E-4572C739712B}" type="parTrans" cxnId="{9757D7C7-AE57-491A-BA17-B05BEE547986}">
      <dgm:prSet/>
      <dgm:spPr/>
      <dgm:t>
        <a:bodyPr/>
        <a:lstStyle/>
        <a:p>
          <a:endParaRPr lang="en-US" sz="2800"/>
        </a:p>
      </dgm:t>
    </dgm:pt>
    <dgm:pt modelId="{ED0351F2-75D8-455B-86D9-5AC5087E047B}">
      <dgm:prSet phldrT="[Text]" custT="1"/>
      <dgm:spPr/>
      <dgm:t>
        <a:bodyPr/>
        <a:lstStyle/>
        <a:p>
          <a:r>
            <a:rPr lang="en-US" sz="1200" b="1" dirty="0">
              <a:solidFill>
                <a:schemeClr val="bg2">
                  <a:lumMod val="75000"/>
                </a:schemeClr>
              </a:solidFill>
            </a:rPr>
            <a:t>Leadership track to support system-level scale up</a:t>
          </a:r>
          <a:br>
            <a:rPr lang="en-US" sz="1200" b="1" dirty="0">
              <a:solidFill>
                <a:schemeClr val="bg2">
                  <a:lumMod val="75000"/>
                </a:schemeClr>
              </a:solidFill>
            </a:rPr>
          </a:br>
          <a:r>
            <a:rPr lang="en-US" sz="1100" dirty="0">
              <a:solidFill>
                <a:schemeClr val="bg2">
                  <a:lumMod val="75000"/>
                </a:schemeClr>
              </a:solidFill>
            </a:rPr>
            <a:t>Leaders join monthly C-suite/Board level calls to set-up local conditions for scale up (hosted by IHI)</a:t>
          </a:r>
          <a:endParaRPr lang="en-US" sz="1200" b="1" dirty="0">
            <a:solidFill>
              <a:schemeClr val="bg2">
                <a:lumMod val="75000"/>
              </a:schemeClr>
            </a:solidFill>
          </a:endParaRPr>
        </a:p>
      </dgm:t>
    </dgm:pt>
    <dgm:pt modelId="{3D9C6A9D-E15B-44F5-B75D-7D0EA6A48CF5}" type="parTrans" cxnId="{B195F889-5EC7-43A5-8B59-40BDCC910DF1}">
      <dgm:prSet/>
      <dgm:spPr/>
      <dgm:t>
        <a:bodyPr/>
        <a:lstStyle/>
        <a:p>
          <a:endParaRPr lang="en-US" sz="2800"/>
        </a:p>
      </dgm:t>
    </dgm:pt>
    <dgm:pt modelId="{376FD3FD-F346-4359-B039-33C3EFD92921}" type="sibTrans" cxnId="{B195F889-5EC7-43A5-8B59-40BDCC910DF1}">
      <dgm:prSet/>
      <dgm:spPr/>
      <dgm:t>
        <a:bodyPr/>
        <a:lstStyle/>
        <a:p>
          <a:endParaRPr lang="en-US" sz="2800"/>
        </a:p>
      </dgm:t>
    </dgm:pt>
    <dgm:pt modelId="{1B6BC0FC-B791-4102-BECA-AF1EDA54BC0C}">
      <dgm:prSet phldrT="[Text]" custT="1"/>
      <dgm:spPr/>
      <dgm:t>
        <a:bodyPr/>
        <a:lstStyle/>
        <a:p>
          <a:endParaRPr lang="en-US" sz="1200" dirty="0"/>
        </a:p>
        <a:p>
          <a:r>
            <a:rPr lang="en-US" sz="1200" b="1" dirty="0">
              <a:solidFill>
                <a:schemeClr val="bg2">
                  <a:lumMod val="75000"/>
                </a:schemeClr>
              </a:solidFill>
            </a:rPr>
            <a:t>NHA Age-Friendly Coaching and Support of Community Spread</a:t>
          </a:r>
          <a:br>
            <a:rPr lang="en-US" sz="1200" b="1" dirty="0">
              <a:solidFill>
                <a:schemeClr val="bg2">
                  <a:lumMod val="75000"/>
                </a:schemeClr>
              </a:solidFill>
            </a:rPr>
          </a:br>
          <a:r>
            <a:rPr lang="en-US" sz="1100" dirty="0">
              <a:solidFill>
                <a:schemeClr val="bg2">
                  <a:lumMod val="75000"/>
                </a:schemeClr>
              </a:solidFill>
            </a:rPr>
            <a:t>On-site Consultation/Education</a:t>
          </a:r>
        </a:p>
        <a:p>
          <a:endParaRPr lang="en-US" sz="1200" dirty="0"/>
        </a:p>
      </dgm:t>
    </dgm:pt>
    <dgm:pt modelId="{116CAF06-4B4A-4CB2-9AE6-61CBCDD5ACE7}" type="parTrans" cxnId="{9AC2DBC9-7C46-4C03-A2F6-E60A3DDB6F16}">
      <dgm:prSet/>
      <dgm:spPr/>
      <dgm:t>
        <a:bodyPr/>
        <a:lstStyle/>
        <a:p>
          <a:endParaRPr lang="en-US"/>
        </a:p>
      </dgm:t>
    </dgm:pt>
    <dgm:pt modelId="{F3A1B80E-50C2-4D47-A84D-A390B53E4D53}" type="sibTrans" cxnId="{9AC2DBC9-7C46-4C03-A2F6-E60A3DDB6F16}">
      <dgm:prSet/>
      <dgm:spPr/>
      <dgm:t>
        <a:bodyPr/>
        <a:lstStyle/>
        <a:p>
          <a:endParaRPr lang="en-US"/>
        </a:p>
      </dgm:t>
    </dgm:pt>
    <dgm:pt modelId="{C8F44907-D18B-43D0-978B-1B02A4EC18E6}">
      <dgm:prSet phldrT="[Text]" phldr="0" custT="1"/>
      <dgm:spPr/>
      <dgm:t>
        <a:bodyPr/>
        <a:lstStyle/>
        <a:p>
          <a:pPr algn="l" rtl="0"/>
          <a:r>
            <a:rPr lang="en-US" sz="1200" b="1" dirty="0">
              <a:solidFill>
                <a:schemeClr val="bg2">
                  <a:lumMod val="75000"/>
                </a:schemeClr>
              </a:solidFill>
            </a:rPr>
            <a:t>Share Description of 4Ms Care</a:t>
          </a:r>
          <a:br>
            <a:rPr lang="en-US" sz="1200" b="1" dirty="0">
              <a:solidFill>
                <a:schemeClr val="bg2">
                  <a:lumMod val="75000"/>
                </a:schemeClr>
              </a:solidFill>
            </a:rPr>
          </a:br>
          <a:r>
            <a:rPr lang="en-US" sz="1100" dirty="0">
              <a:solidFill>
                <a:schemeClr val="bg2">
                  <a:lumMod val="75000"/>
                </a:schemeClr>
              </a:solidFill>
            </a:rPr>
            <a:t>Submit monthly qualitative feedback on your progress and description of 4Ms Care</a:t>
          </a:r>
          <a:endParaRPr lang="en-US" sz="1100" dirty="0">
            <a:solidFill>
              <a:schemeClr val="bg2">
                <a:lumMod val="75000"/>
              </a:schemeClr>
            </a:solidFill>
            <a:latin typeface="Century Gothic"/>
          </a:endParaRPr>
        </a:p>
      </dgm:t>
    </dgm:pt>
    <dgm:pt modelId="{117C1ECC-528B-4A38-99E1-E594CA51AE51}" type="parTrans" cxnId="{736A5F00-6548-4762-B087-F899E8B74A38}">
      <dgm:prSet/>
      <dgm:spPr/>
      <dgm:t>
        <a:bodyPr/>
        <a:lstStyle/>
        <a:p>
          <a:endParaRPr lang="en-US"/>
        </a:p>
      </dgm:t>
    </dgm:pt>
    <dgm:pt modelId="{37FCC37C-F9C7-44FD-A1D9-B3122F1EBBD3}" type="sibTrans" cxnId="{736A5F00-6548-4762-B087-F899E8B74A38}">
      <dgm:prSet/>
      <dgm:spPr/>
      <dgm:t>
        <a:bodyPr/>
        <a:lstStyle/>
        <a:p>
          <a:endParaRPr lang="en-US"/>
        </a:p>
      </dgm:t>
    </dgm:pt>
    <dgm:pt modelId="{B1201619-82BF-407A-96EB-EDA86146D81C}" type="pres">
      <dgm:prSet presAssocID="{DCDA4769-98E9-45C4-A95B-6F2956BF3ECF}" presName="linear" presStyleCnt="0">
        <dgm:presLayoutVars>
          <dgm:dir/>
          <dgm:resizeHandles val="exact"/>
        </dgm:presLayoutVars>
      </dgm:prSet>
      <dgm:spPr/>
    </dgm:pt>
    <dgm:pt modelId="{55415239-D207-4AEE-9B86-9BCA03DAAD47}" type="pres">
      <dgm:prSet presAssocID="{EC0117D0-5427-4803-ABC1-5DD21748F93C}" presName="comp" presStyleCnt="0"/>
      <dgm:spPr/>
    </dgm:pt>
    <dgm:pt modelId="{B7CE3613-5E7C-46EA-9029-31D2E99BA475}" type="pres">
      <dgm:prSet presAssocID="{EC0117D0-5427-4803-ABC1-5DD21748F93C}" presName="box" presStyleLbl="node1" presStyleIdx="0" presStyleCnt="6"/>
      <dgm:spPr/>
    </dgm:pt>
    <dgm:pt modelId="{41F1D69F-7913-4862-8157-554FF618B79D}" type="pres">
      <dgm:prSet presAssocID="{EC0117D0-5427-4803-ABC1-5DD21748F93C}" presName="img" presStyleLbl="fgImgPlace1" presStyleIdx="0" presStyleCnt="6"/>
      <dgm:spPr>
        <a:blipFill rotWithShape="1">
          <a:blip xmlns:r="http://schemas.openxmlformats.org/officeDocument/2006/relationships" r:embed="rId1"/>
          <a:srcRect/>
          <a:stretch>
            <a:fillRect t="-1000" b="-1000"/>
          </a:stretch>
        </a:blipFill>
      </dgm:spPr>
    </dgm:pt>
    <dgm:pt modelId="{C9B3ECE9-1BE5-4532-80D0-F3CE4196F1AD}" type="pres">
      <dgm:prSet presAssocID="{EC0117D0-5427-4803-ABC1-5DD21748F93C}" presName="text" presStyleLbl="node1" presStyleIdx="0" presStyleCnt="6">
        <dgm:presLayoutVars>
          <dgm:bulletEnabled val="1"/>
        </dgm:presLayoutVars>
      </dgm:prSet>
      <dgm:spPr/>
    </dgm:pt>
    <dgm:pt modelId="{8BD7503D-ACB9-4FEB-9CF0-A74678676792}" type="pres">
      <dgm:prSet presAssocID="{610BC73F-6B91-4310-A33D-D9B558FC40FA}" presName="spacer" presStyleCnt="0"/>
      <dgm:spPr/>
    </dgm:pt>
    <dgm:pt modelId="{C50F1BBB-484B-4757-9E49-47F9C666ED6D}" type="pres">
      <dgm:prSet presAssocID="{1B6BC0FC-B791-4102-BECA-AF1EDA54BC0C}" presName="comp" presStyleCnt="0"/>
      <dgm:spPr/>
    </dgm:pt>
    <dgm:pt modelId="{E359F401-AF88-4CEC-B1C2-3D0B3148E75D}" type="pres">
      <dgm:prSet presAssocID="{1B6BC0FC-B791-4102-BECA-AF1EDA54BC0C}" presName="box" presStyleLbl="node1" presStyleIdx="1" presStyleCnt="6"/>
      <dgm:spPr/>
    </dgm:pt>
    <dgm:pt modelId="{68C0F117-8E65-41CD-9380-751E6850E0A7}" type="pres">
      <dgm:prSet presAssocID="{1B6BC0FC-B791-4102-BECA-AF1EDA54BC0C}" presName="img"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dgm:spPr>
    </dgm:pt>
    <dgm:pt modelId="{190E6021-9C37-4721-AEDF-2D210A7BD154}" type="pres">
      <dgm:prSet presAssocID="{1B6BC0FC-B791-4102-BECA-AF1EDA54BC0C}" presName="text" presStyleLbl="node1" presStyleIdx="1" presStyleCnt="6">
        <dgm:presLayoutVars>
          <dgm:bulletEnabled val="1"/>
        </dgm:presLayoutVars>
      </dgm:prSet>
      <dgm:spPr/>
    </dgm:pt>
    <dgm:pt modelId="{DECE44A3-F813-4445-839E-33A98F79D253}" type="pres">
      <dgm:prSet presAssocID="{F3A1B80E-50C2-4D47-A84D-A390B53E4D53}" presName="spacer" presStyleCnt="0"/>
      <dgm:spPr/>
    </dgm:pt>
    <dgm:pt modelId="{BDC1360D-BCF6-4A0C-A3B7-D9C0CBFA62A2}" type="pres">
      <dgm:prSet presAssocID="{76E49D5F-D610-45C7-8B59-69F11B484EDA}" presName="comp" presStyleCnt="0"/>
      <dgm:spPr/>
    </dgm:pt>
    <dgm:pt modelId="{FD9BDD4C-0908-4470-82B1-91447D8102EA}" type="pres">
      <dgm:prSet presAssocID="{76E49D5F-D610-45C7-8B59-69F11B484EDA}" presName="box" presStyleLbl="node1" presStyleIdx="2" presStyleCnt="6"/>
      <dgm:spPr/>
    </dgm:pt>
    <dgm:pt modelId="{0A64F408-D02A-43A7-9686-FDAE22E98D2E}" type="pres">
      <dgm:prSet presAssocID="{76E49D5F-D610-45C7-8B59-69F11B484EDA}" presName="img" presStyleLbl="fgImgPlace1" presStyleIdx="2" presStyleCnt="6"/>
      <dgm:spPr>
        <a:blipFill rotWithShape="1">
          <a:blip xmlns:r="http://schemas.openxmlformats.org/officeDocument/2006/relationships" r:embed="rId3"/>
          <a:srcRect/>
          <a:stretch>
            <a:fillRect t="-5000" b="-5000"/>
          </a:stretch>
        </a:blipFill>
      </dgm:spPr>
    </dgm:pt>
    <dgm:pt modelId="{C90E751A-D764-4D95-9EB4-62CAC88889E4}" type="pres">
      <dgm:prSet presAssocID="{76E49D5F-D610-45C7-8B59-69F11B484EDA}" presName="text" presStyleLbl="node1" presStyleIdx="2" presStyleCnt="6">
        <dgm:presLayoutVars>
          <dgm:bulletEnabled val="1"/>
        </dgm:presLayoutVars>
      </dgm:prSet>
      <dgm:spPr/>
    </dgm:pt>
    <dgm:pt modelId="{23CC592F-7AE7-4EAE-B278-74F86A7C1095}" type="pres">
      <dgm:prSet presAssocID="{C5C96D10-F5A4-4E44-9B34-EF22AB872C60}" presName="spacer" presStyleCnt="0"/>
      <dgm:spPr/>
    </dgm:pt>
    <dgm:pt modelId="{DBCE9C90-9DA7-42B7-B9CD-99189FC83984}" type="pres">
      <dgm:prSet presAssocID="{C8F44907-D18B-43D0-978B-1B02A4EC18E6}" presName="comp" presStyleCnt="0"/>
      <dgm:spPr/>
    </dgm:pt>
    <dgm:pt modelId="{8CF824B1-517E-4ED6-89ED-8BCBDFF1CBE2}" type="pres">
      <dgm:prSet presAssocID="{C8F44907-D18B-43D0-978B-1B02A4EC18E6}" presName="box" presStyleLbl="node1" presStyleIdx="3" presStyleCnt="6"/>
      <dgm:spPr/>
    </dgm:pt>
    <dgm:pt modelId="{EBB18B21-E81F-4E76-98B7-4F9EF8C443F4}" type="pres">
      <dgm:prSet presAssocID="{C8F44907-D18B-43D0-978B-1B02A4EC18E6}" presName="img"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59000" b="-59000"/>
          </a:stretch>
        </a:blipFill>
      </dgm:spPr>
    </dgm:pt>
    <dgm:pt modelId="{919B3F05-2350-4F0E-9706-319BDD295A86}" type="pres">
      <dgm:prSet presAssocID="{C8F44907-D18B-43D0-978B-1B02A4EC18E6}" presName="text" presStyleLbl="node1" presStyleIdx="3" presStyleCnt="6">
        <dgm:presLayoutVars>
          <dgm:bulletEnabled val="1"/>
        </dgm:presLayoutVars>
      </dgm:prSet>
      <dgm:spPr/>
    </dgm:pt>
    <dgm:pt modelId="{046A8572-DD67-4075-84B6-F93DBBE85F58}" type="pres">
      <dgm:prSet presAssocID="{37FCC37C-F9C7-44FD-A1D9-B3122F1EBBD3}" presName="spacer" presStyleCnt="0"/>
      <dgm:spPr/>
    </dgm:pt>
    <dgm:pt modelId="{3C316204-FBD4-47C0-854E-DA85F5E0B71D}" type="pres">
      <dgm:prSet presAssocID="{E336EE4B-46D0-4B5B-94D3-02CD33C5C60A}" presName="comp" presStyleCnt="0"/>
      <dgm:spPr/>
    </dgm:pt>
    <dgm:pt modelId="{A731B1C2-2A0A-4547-82AE-E7399C7FE0CE}" type="pres">
      <dgm:prSet presAssocID="{E336EE4B-46D0-4B5B-94D3-02CD33C5C60A}" presName="box" presStyleLbl="node1" presStyleIdx="4" presStyleCnt="6" custLinFactNeighborY="-2430"/>
      <dgm:spPr/>
    </dgm:pt>
    <dgm:pt modelId="{C598BFCE-28A0-4B7A-A83D-1E0B5DB11493}" type="pres">
      <dgm:prSet presAssocID="{E336EE4B-46D0-4B5B-94D3-02CD33C5C60A}" presName="img" presStyleLbl="fgImgPlace1" presStyleIdx="4" presStyleCnt="6"/>
      <dgm:spPr>
        <a:blipFill rotWithShape="1">
          <a:blip xmlns:r="http://schemas.openxmlformats.org/officeDocument/2006/relationships" r:embed="rId6"/>
          <a:srcRect/>
          <a:stretch>
            <a:fillRect l="-3000" r="-3000"/>
          </a:stretch>
        </a:blipFill>
      </dgm:spPr>
    </dgm:pt>
    <dgm:pt modelId="{694550D7-ABE2-43F3-93BF-240EE405D4E0}" type="pres">
      <dgm:prSet presAssocID="{E336EE4B-46D0-4B5B-94D3-02CD33C5C60A}" presName="text" presStyleLbl="node1" presStyleIdx="4" presStyleCnt="6">
        <dgm:presLayoutVars>
          <dgm:bulletEnabled val="1"/>
        </dgm:presLayoutVars>
      </dgm:prSet>
      <dgm:spPr/>
    </dgm:pt>
    <dgm:pt modelId="{5D6550E1-6067-4724-9B53-13DA73343C1D}" type="pres">
      <dgm:prSet presAssocID="{48E67EBC-C922-4938-B64E-13FF6589764F}" presName="spacer" presStyleCnt="0"/>
      <dgm:spPr/>
    </dgm:pt>
    <dgm:pt modelId="{6034D9B0-10AB-4894-BFA3-C0E704D76804}" type="pres">
      <dgm:prSet presAssocID="{ED0351F2-75D8-455B-86D9-5AC5087E047B}" presName="comp" presStyleCnt="0"/>
      <dgm:spPr/>
    </dgm:pt>
    <dgm:pt modelId="{ABF8D88E-C1FC-4952-AFC8-B69F899854BC}" type="pres">
      <dgm:prSet presAssocID="{ED0351F2-75D8-455B-86D9-5AC5087E047B}" presName="box" presStyleLbl="node1" presStyleIdx="5" presStyleCnt="6"/>
      <dgm:spPr/>
    </dgm:pt>
    <dgm:pt modelId="{C9C709F1-5E2A-4D94-9F32-6C2E693FD402}" type="pres">
      <dgm:prSet presAssocID="{ED0351F2-75D8-455B-86D9-5AC5087E047B}" presName="img" presStyleLbl="fgImgPlace1" presStyleIdx="5" presStyleCnt="6"/>
      <dgm:spPr>
        <a:blipFill>
          <a:blip xmlns:r="http://schemas.openxmlformats.org/officeDocument/2006/relationships" r:embed="rId7">
            <a:extLst>
              <a:ext uri="{28A0092B-C50C-407E-A947-70E740481C1C}">
                <a14:useLocalDpi xmlns:a14="http://schemas.microsoft.com/office/drawing/2010/main" val="0"/>
              </a:ext>
            </a:extLst>
          </a:blip>
          <a:srcRect/>
          <a:stretch>
            <a:fillRect t="-23000" b="-23000"/>
          </a:stretch>
        </a:blipFill>
      </dgm:spPr>
    </dgm:pt>
    <dgm:pt modelId="{6B6A351C-E284-4306-8793-BD237CBB24BF}" type="pres">
      <dgm:prSet presAssocID="{ED0351F2-75D8-455B-86D9-5AC5087E047B}" presName="text" presStyleLbl="node1" presStyleIdx="5" presStyleCnt="6">
        <dgm:presLayoutVars>
          <dgm:bulletEnabled val="1"/>
        </dgm:presLayoutVars>
      </dgm:prSet>
      <dgm:spPr/>
    </dgm:pt>
  </dgm:ptLst>
  <dgm:cxnLst>
    <dgm:cxn modelId="{736A5F00-6548-4762-B087-F899E8B74A38}" srcId="{DCDA4769-98E9-45C4-A95B-6F2956BF3ECF}" destId="{C8F44907-D18B-43D0-978B-1B02A4EC18E6}" srcOrd="3" destOrd="0" parTransId="{117C1ECC-528B-4A38-99E1-E594CA51AE51}" sibTransId="{37FCC37C-F9C7-44FD-A1D9-B3122F1EBBD3}"/>
    <dgm:cxn modelId="{A3AC391B-0390-4956-951B-9779F00EAF6A}" type="presOf" srcId="{EC0117D0-5427-4803-ABC1-5DD21748F93C}" destId="{B7CE3613-5E7C-46EA-9029-31D2E99BA475}" srcOrd="0" destOrd="0" presId="urn:microsoft.com/office/officeart/2005/8/layout/vList4"/>
    <dgm:cxn modelId="{2DA82C20-C7E2-4AD8-A041-4456953E63B2}" type="presOf" srcId="{76E49D5F-D610-45C7-8B59-69F11B484EDA}" destId="{FD9BDD4C-0908-4470-82B1-91447D8102EA}" srcOrd="0" destOrd="0" presId="urn:microsoft.com/office/officeart/2005/8/layout/vList4"/>
    <dgm:cxn modelId="{F94A6527-07D5-467B-869E-FEF9B155741C}" type="presOf" srcId="{C8F44907-D18B-43D0-978B-1B02A4EC18E6}" destId="{919B3F05-2350-4F0E-9706-319BDD295A86}" srcOrd="1" destOrd="0" presId="urn:microsoft.com/office/officeart/2005/8/layout/vList4"/>
    <dgm:cxn modelId="{D9DA9646-B12A-451D-AD17-86D8446DE99E}" type="presOf" srcId="{DCDA4769-98E9-45C4-A95B-6F2956BF3ECF}" destId="{B1201619-82BF-407A-96EB-EDA86146D81C}" srcOrd="0" destOrd="0" presId="urn:microsoft.com/office/officeart/2005/8/layout/vList4"/>
    <dgm:cxn modelId="{9940664D-21CB-43E8-9647-655FB5DEC0A2}" type="presOf" srcId="{76E49D5F-D610-45C7-8B59-69F11B484EDA}" destId="{C90E751A-D764-4D95-9EB4-62CAC88889E4}" srcOrd="1" destOrd="0" presId="urn:microsoft.com/office/officeart/2005/8/layout/vList4"/>
    <dgm:cxn modelId="{E79F4C6F-3E55-4B10-910D-DBE0C18501A4}" type="presOf" srcId="{E336EE4B-46D0-4B5B-94D3-02CD33C5C60A}" destId="{694550D7-ABE2-43F3-93BF-240EE405D4E0}" srcOrd="1" destOrd="0" presId="urn:microsoft.com/office/officeart/2005/8/layout/vList4"/>
    <dgm:cxn modelId="{36D47857-9776-4B80-A4C9-E4CFE1E8AABD}" type="presOf" srcId="{E336EE4B-46D0-4B5B-94D3-02CD33C5C60A}" destId="{A731B1C2-2A0A-4547-82AE-E7399C7FE0CE}" srcOrd="0" destOrd="0" presId="urn:microsoft.com/office/officeart/2005/8/layout/vList4"/>
    <dgm:cxn modelId="{94FC7079-5CF5-41DE-A6BD-BECF47439881}" type="presOf" srcId="{EC0117D0-5427-4803-ABC1-5DD21748F93C}" destId="{C9B3ECE9-1BE5-4532-80D0-F3CE4196F1AD}" srcOrd="1" destOrd="0" presId="urn:microsoft.com/office/officeart/2005/8/layout/vList4"/>
    <dgm:cxn modelId="{B195F889-5EC7-43A5-8B59-40BDCC910DF1}" srcId="{DCDA4769-98E9-45C4-A95B-6F2956BF3ECF}" destId="{ED0351F2-75D8-455B-86D9-5AC5087E047B}" srcOrd="5" destOrd="0" parTransId="{3D9C6A9D-E15B-44F5-B75D-7D0EA6A48CF5}" sibTransId="{376FD3FD-F346-4359-B039-33C3EFD92921}"/>
    <dgm:cxn modelId="{6B89AF8D-97CC-4080-AC61-08FD39D901DD}" type="presOf" srcId="{1B6BC0FC-B791-4102-BECA-AF1EDA54BC0C}" destId="{E359F401-AF88-4CEC-B1C2-3D0B3148E75D}" srcOrd="0" destOrd="0" presId="urn:microsoft.com/office/officeart/2005/8/layout/vList4"/>
    <dgm:cxn modelId="{6B737692-8EBC-4918-B3AA-CA5E7C904DB5}" type="presOf" srcId="{ED0351F2-75D8-455B-86D9-5AC5087E047B}" destId="{ABF8D88E-C1FC-4952-AFC8-B69F899854BC}" srcOrd="0" destOrd="0" presId="urn:microsoft.com/office/officeart/2005/8/layout/vList4"/>
    <dgm:cxn modelId="{163C16A1-9C77-4828-B3D5-13A711B6AE39}" type="presOf" srcId="{C8F44907-D18B-43D0-978B-1B02A4EC18E6}" destId="{8CF824B1-517E-4ED6-89ED-8BCBDFF1CBE2}" srcOrd="0" destOrd="0" presId="urn:microsoft.com/office/officeart/2005/8/layout/vList4"/>
    <dgm:cxn modelId="{9757D7C7-AE57-491A-BA17-B05BEE547986}" srcId="{DCDA4769-98E9-45C4-A95B-6F2956BF3ECF}" destId="{E336EE4B-46D0-4B5B-94D3-02CD33C5C60A}" srcOrd="4" destOrd="0" parTransId="{F1BE22BA-5B13-4F01-A11E-4572C739712B}" sibTransId="{48E67EBC-C922-4938-B64E-13FF6589764F}"/>
    <dgm:cxn modelId="{9AC2DBC9-7C46-4C03-A2F6-E60A3DDB6F16}" srcId="{DCDA4769-98E9-45C4-A95B-6F2956BF3ECF}" destId="{1B6BC0FC-B791-4102-BECA-AF1EDA54BC0C}" srcOrd="1" destOrd="0" parTransId="{116CAF06-4B4A-4CB2-9AE6-61CBCDD5ACE7}" sibTransId="{F3A1B80E-50C2-4D47-A84D-A390B53E4D53}"/>
    <dgm:cxn modelId="{999EEECC-EBD2-421F-912A-4AE0F2596E18}" srcId="{DCDA4769-98E9-45C4-A95B-6F2956BF3ECF}" destId="{EC0117D0-5427-4803-ABC1-5DD21748F93C}" srcOrd="0" destOrd="0" parTransId="{2AE11F24-6D86-4544-A48B-E7801A3247E4}" sibTransId="{610BC73F-6B91-4310-A33D-D9B558FC40FA}"/>
    <dgm:cxn modelId="{A00039D6-8A2A-4339-9BA8-13EBA97AEA3F}" srcId="{DCDA4769-98E9-45C4-A95B-6F2956BF3ECF}" destId="{76E49D5F-D610-45C7-8B59-69F11B484EDA}" srcOrd="2" destOrd="0" parTransId="{6425F73D-8348-4427-88D7-F8BBAC71F548}" sibTransId="{C5C96D10-F5A4-4E44-9B34-EF22AB872C60}"/>
    <dgm:cxn modelId="{BDE4ACE3-BCAB-4CFC-8D5D-F7F90BA02DC4}" type="presOf" srcId="{1B6BC0FC-B791-4102-BECA-AF1EDA54BC0C}" destId="{190E6021-9C37-4721-AEDF-2D210A7BD154}" srcOrd="1" destOrd="0" presId="urn:microsoft.com/office/officeart/2005/8/layout/vList4"/>
    <dgm:cxn modelId="{B99E97EF-173D-47CD-A887-21C250D13A16}" type="presOf" srcId="{ED0351F2-75D8-455B-86D9-5AC5087E047B}" destId="{6B6A351C-E284-4306-8793-BD237CBB24BF}" srcOrd="1" destOrd="0" presId="urn:microsoft.com/office/officeart/2005/8/layout/vList4"/>
    <dgm:cxn modelId="{901E52E5-42B3-432D-8FE5-58EC9D65F6D6}" type="presParOf" srcId="{B1201619-82BF-407A-96EB-EDA86146D81C}" destId="{55415239-D207-4AEE-9B86-9BCA03DAAD47}" srcOrd="0" destOrd="0" presId="urn:microsoft.com/office/officeart/2005/8/layout/vList4"/>
    <dgm:cxn modelId="{F10744E0-B7CA-4615-AD94-0B86C2DD2EA6}" type="presParOf" srcId="{55415239-D207-4AEE-9B86-9BCA03DAAD47}" destId="{B7CE3613-5E7C-46EA-9029-31D2E99BA475}" srcOrd="0" destOrd="0" presId="urn:microsoft.com/office/officeart/2005/8/layout/vList4"/>
    <dgm:cxn modelId="{F1F613D7-2FC6-4996-B01B-4C6BA674BB84}" type="presParOf" srcId="{55415239-D207-4AEE-9B86-9BCA03DAAD47}" destId="{41F1D69F-7913-4862-8157-554FF618B79D}" srcOrd="1" destOrd="0" presId="urn:microsoft.com/office/officeart/2005/8/layout/vList4"/>
    <dgm:cxn modelId="{DB450A4B-EFB3-4714-897E-B7CC77841B7A}" type="presParOf" srcId="{55415239-D207-4AEE-9B86-9BCA03DAAD47}" destId="{C9B3ECE9-1BE5-4532-80D0-F3CE4196F1AD}" srcOrd="2" destOrd="0" presId="urn:microsoft.com/office/officeart/2005/8/layout/vList4"/>
    <dgm:cxn modelId="{84285DAF-62C5-4646-BCC2-0CF97B0B5B35}" type="presParOf" srcId="{B1201619-82BF-407A-96EB-EDA86146D81C}" destId="{8BD7503D-ACB9-4FEB-9CF0-A74678676792}" srcOrd="1" destOrd="0" presId="urn:microsoft.com/office/officeart/2005/8/layout/vList4"/>
    <dgm:cxn modelId="{E30240C6-B7E9-4BEC-8E90-966C13905907}" type="presParOf" srcId="{B1201619-82BF-407A-96EB-EDA86146D81C}" destId="{C50F1BBB-484B-4757-9E49-47F9C666ED6D}" srcOrd="2" destOrd="0" presId="urn:microsoft.com/office/officeart/2005/8/layout/vList4"/>
    <dgm:cxn modelId="{53F5D450-02F3-4D31-8E7A-AEE28E78EDE9}" type="presParOf" srcId="{C50F1BBB-484B-4757-9E49-47F9C666ED6D}" destId="{E359F401-AF88-4CEC-B1C2-3D0B3148E75D}" srcOrd="0" destOrd="0" presId="urn:microsoft.com/office/officeart/2005/8/layout/vList4"/>
    <dgm:cxn modelId="{D94FAAF8-F84D-45E7-8A7C-D5FA4C2DC22D}" type="presParOf" srcId="{C50F1BBB-484B-4757-9E49-47F9C666ED6D}" destId="{68C0F117-8E65-41CD-9380-751E6850E0A7}" srcOrd="1" destOrd="0" presId="urn:microsoft.com/office/officeart/2005/8/layout/vList4"/>
    <dgm:cxn modelId="{2669E58C-5130-4FC2-BD24-9333BD5534E5}" type="presParOf" srcId="{C50F1BBB-484B-4757-9E49-47F9C666ED6D}" destId="{190E6021-9C37-4721-AEDF-2D210A7BD154}" srcOrd="2" destOrd="0" presId="urn:microsoft.com/office/officeart/2005/8/layout/vList4"/>
    <dgm:cxn modelId="{015504DA-2579-4A5B-990C-47F1DB763533}" type="presParOf" srcId="{B1201619-82BF-407A-96EB-EDA86146D81C}" destId="{DECE44A3-F813-4445-839E-33A98F79D253}" srcOrd="3" destOrd="0" presId="urn:microsoft.com/office/officeart/2005/8/layout/vList4"/>
    <dgm:cxn modelId="{FB01DE83-53D2-436F-B2EE-86F708CABCEC}" type="presParOf" srcId="{B1201619-82BF-407A-96EB-EDA86146D81C}" destId="{BDC1360D-BCF6-4A0C-A3B7-D9C0CBFA62A2}" srcOrd="4" destOrd="0" presId="urn:microsoft.com/office/officeart/2005/8/layout/vList4"/>
    <dgm:cxn modelId="{A2E9C49C-4206-43C2-8CC3-B0B7058960AF}" type="presParOf" srcId="{BDC1360D-BCF6-4A0C-A3B7-D9C0CBFA62A2}" destId="{FD9BDD4C-0908-4470-82B1-91447D8102EA}" srcOrd="0" destOrd="0" presId="urn:microsoft.com/office/officeart/2005/8/layout/vList4"/>
    <dgm:cxn modelId="{2FD57FCC-3DCD-4504-832E-52418362839C}" type="presParOf" srcId="{BDC1360D-BCF6-4A0C-A3B7-D9C0CBFA62A2}" destId="{0A64F408-D02A-43A7-9686-FDAE22E98D2E}" srcOrd="1" destOrd="0" presId="urn:microsoft.com/office/officeart/2005/8/layout/vList4"/>
    <dgm:cxn modelId="{EE59F98B-E8B3-4ED1-B366-88B85423C327}" type="presParOf" srcId="{BDC1360D-BCF6-4A0C-A3B7-D9C0CBFA62A2}" destId="{C90E751A-D764-4D95-9EB4-62CAC88889E4}" srcOrd="2" destOrd="0" presId="urn:microsoft.com/office/officeart/2005/8/layout/vList4"/>
    <dgm:cxn modelId="{8730F76C-7532-4C41-9D07-B9836E9CE2AE}" type="presParOf" srcId="{B1201619-82BF-407A-96EB-EDA86146D81C}" destId="{23CC592F-7AE7-4EAE-B278-74F86A7C1095}" srcOrd="5" destOrd="0" presId="urn:microsoft.com/office/officeart/2005/8/layout/vList4"/>
    <dgm:cxn modelId="{715BE716-D58E-4ACE-A47C-1F2D3666919E}" type="presParOf" srcId="{B1201619-82BF-407A-96EB-EDA86146D81C}" destId="{DBCE9C90-9DA7-42B7-B9CD-99189FC83984}" srcOrd="6" destOrd="0" presId="urn:microsoft.com/office/officeart/2005/8/layout/vList4"/>
    <dgm:cxn modelId="{E1FB153B-D1A4-4143-837D-836178E9F499}" type="presParOf" srcId="{DBCE9C90-9DA7-42B7-B9CD-99189FC83984}" destId="{8CF824B1-517E-4ED6-89ED-8BCBDFF1CBE2}" srcOrd="0" destOrd="0" presId="urn:microsoft.com/office/officeart/2005/8/layout/vList4"/>
    <dgm:cxn modelId="{BEA82E7C-AA39-4E54-90EF-ACD6867B2ADD}" type="presParOf" srcId="{DBCE9C90-9DA7-42B7-B9CD-99189FC83984}" destId="{EBB18B21-E81F-4E76-98B7-4F9EF8C443F4}" srcOrd="1" destOrd="0" presId="urn:microsoft.com/office/officeart/2005/8/layout/vList4"/>
    <dgm:cxn modelId="{FE26DC39-36E4-4136-AB5B-774AD25270A7}" type="presParOf" srcId="{DBCE9C90-9DA7-42B7-B9CD-99189FC83984}" destId="{919B3F05-2350-4F0E-9706-319BDD295A86}" srcOrd="2" destOrd="0" presId="urn:microsoft.com/office/officeart/2005/8/layout/vList4"/>
    <dgm:cxn modelId="{E7034FAF-463C-411A-B930-0CB5131E830B}" type="presParOf" srcId="{B1201619-82BF-407A-96EB-EDA86146D81C}" destId="{046A8572-DD67-4075-84B6-F93DBBE85F58}" srcOrd="7" destOrd="0" presId="urn:microsoft.com/office/officeart/2005/8/layout/vList4"/>
    <dgm:cxn modelId="{9C85530D-AC88-49BB-94CB-1C88B08003C6}" type="presParOf" srcId="{B1201619-82BF-407A-96EB-EDA86146D81C}" destId="{3C316204-FBD4-47C0-854E-DA85F5E0B71D}" srcOrd="8" destOrd="0" presId="urn:microsoft.com/office/officeart/2005/8/layout/vList4"/>
    <dgm:cxn modelId="{3A9F4602-CF48-4735-913F-83E8D7717B64}" type="presParOf" srcId="{3C316204-FBD4-47C0-854E-DA85F5E0B71D}" destId="{A731B1C2-2A0A-4547-82AE-E7399C7FE0CE}" srcOrd="0" destOrd="0" presId="urn:microsoft.com/office/officeart/2005/8/layout/vList4"/>
    <dgm:cxn modelId="{1F156FD4-27B5-4326-8764-15F214B5D397}" type="presParOf" srcId="{3C316204-FBD4-47C0-854E-DA85F5E0B71D}" destId="{C598BFCE-28A0-4B7A-A83D-1E0B5DB11493}" srcOrd="1" destOrd="0" presId="urn:microsoft.com/office/officeart/2005/8/layout/vList4"/>
    <dgm:cxn modelId="{4C86E454-C65B-4A72-AE16-9B266220D741}" type="presParOf" srcId="{3C316204-FBD4-47C0-854E-DA85F5E0B71D}" destId="{694550D7-ABE2-43F3-93BF-240EE405D4E0}" srcOrd="2" destOrd="0" presId="urn:microsoft.com/office/officeart/2005/8/layout/vList4"/>
    <dgm:cxn modelId="{95CD680C-3F87-48EF-94FB-1CA5030D39D8}" type="presParOf" srcId="{B1201619-82BF-407A-96EB-EDA86146D81C}" destId="{5D6550E1-6067-4724-9B53-13DA73343C1D}" srcOrd="9" destOrd="0" presId="urn:microsoft.com/office/officeart/2005/8/layout/vList4"/>
    <dgm:cxn modelId="{6E87EAF0-31D6-4738-9499-D7DEC2AD71CE}" type="presParOf" srcId="{B1201619-82BF-407A-96EB-EDA86146D81C}" destId="{6034D9B0-10AB-4894-BFA3-C0E704D76804}" srcOrd="10" destOrd="0" presId="urn:microsoft.com/office/officeart/2005/8/layout/vList4"/>
    <dgm:cxn modelId="{617F49C8-0200-43D0-9884-3182008B1620}" type="presParOf" srcId="{6034D9B0-10AB-4894-BFA3-C0E704D76804}" destId="{ABF8D88E-C1FC-4952-AFC8-B69F899854BC}" srcOrd="0" destOrd="0" presId="urn:microsoft.com/office/officeart/2005/8/layout/vList4"/>
    <dgm:cxn modelId="{779BA944-2A29-4005-9633-159490A913A3}" type="presParOf" srcId="{6034D9B0-10AB-4894-BFA3-C0E704D76804}" destId="{C9C709F1-5E2A-4D94-9F32-6C2E693FD402}" srcOrd="1" destOrd="0" presId="urn:microsoft.com/office/officeart/2005/8/layout/vList4"/>
    <dgm:cxn modelId="{CEE2579C-DB62-42D6-87D9-DCD62A3FF673}" type="presParOf" srcId="{6034D9B0-10AB-4894-BFA3-C0E704D76804}" destId="{6B6A351C-E284-4306-8793-BD237CBB24B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E3613-5E7C-46EA-9029-31D2E99BA475}">
      <dsp:nvSpPr>
        <dsp:cNvPr id="0" name=""/>
        <dsp:cNvSpPr/>
      </dsp:nvSpPr>
      <dsp:spPr>
        <a:xfrm>
          <a:off x="0" y="0"/>
          <a:ext cx="7382172" cy="81536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2">
                  <a:lumMod val="75000"/>
                </a:schemeClr>
              </a:solidFill>
            </a:rPr>
            <a:t>Participate in monthly interactive webinars</a:t>
          </a:r>
          <a:br>
            <a:rPr lang="en-US" sz="1200" b="1" kern="1200" dirty="0">
              <a:solidFill>
                <a:schemeClr val="bg2">
                  <a:lumMod val="75000"/>
                </a:schemeClr>
              </a:solidFill>
            </a:rPr>
          </a:br>
          <a:r>
            <a:rPr lang="en-US" sz="1100" kern="1200" dirty="0">
              <a:solidFill>
                <a:schemeClr val="bg2">
                  <a:lumMod val="75000"/>
                </a:schemeClr>
              </a:solidFill>
            </a:rPr>
            <a:t>Monthly content calls focused on 4Ms</a:t>
          </a:r>
          <a:br>
            <a:rPr lang="en-US" sz="1100" kern="1200" dirty="0">
              <a:solidFill>
                <a:schemeClr val="bg2">
                  <a:lumMod val="75000"/>
                </a:schemeClr>
              </a:solidFill>
            </a:rPr>
          </a:br>
          <a:r>
            <a:rPr lang="en-US" sz="1100" kern="1200" dirty="0">
              <a:solidFill>
                <a:schemeClr val="bg2">
                  <a:lumMod val="75000"/>
                </a:schemeClr>
              </a:solidFill>
            </a:rPr>
            <a:t>Opportunity to share progress and learnings with other teams</a:t>
          </a:r>
          <a:endParaRPr lang="en-US" sz="1200" b="1" kern="1200" dirty="0">
            <a:solidFill>
              <a:schemeClr val="bg2">
                <a:lumMod val="75000"/>
              </a:schemeClr>
            </a:solidFill>
          </a:endParaRPr>
        </a:p>
      </dsp:txBody>
      <dsp:txXfrm>
        <a:off x="1557970" y="0"/>
        <a:ext cx="5824201" cy="815362"/>
      </dsp:txXfrm>
    </dsp:sp>
    <dsp:sp modelId="{41F1D69F-7913-4862-8157-554FF618B79D}">
      <dsp:nvSpPr>
        <dsp:cNvPr id="0" name=""/>
        <dsp:cNvSpPr/>
      </dsp:nvSpPr>
      <dsp:spPr>
        <a:xfrm>
          <a:off x="81536" y="81536"/>
          <a:ext cx="1476434" cy="652290"/>
        </a:xfrm>
        <a:prstGeom prst="roundRect">
          <a:avLst>
            <a:gd name="adj" fmla="val 10000"/>
          </a:avLst>
        </a:prstGeom>
        <a:blipFill rotWithShape="1">
          <a:blip xmlns:r="http://schemas.openxmlformats.org/officeDocument/2006/relationships" r:embed="rId1"/>
          <a:srcRect/>
          <a:stretch>
            <a:fillRect t="-1000" b="-1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59F401-AF88-4CEC-B1C2-3D0B3148E75D}">
      <dsp:nvSpPr>
        <dsp:cNvPr id="0" name=""/>
        <dsp:cNvSpPr/>
      </dsp:nvSpPr>
      <dsp:spPr>
        <a:xfrm>
          <a:off x="0" y="896898"/>
          <a:ext cx="7382172" cy="81536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r>
            <a:rPr lang="en-US" sz="1200" b="1" kern="1200" dirty="0">
              <a:solidFill>
                <a:schemeClr val="bg2">
                  <a:lumMod val="75000"/>
                </a:schemeClr>
              </a:solidFill>
            </a:rPr>
            <a:t>NHA Age-Friendly Coaching and Support of Community Spread</a:t>
          </a:r>
          <a:br>
            <a:rPr lang="en-US" sz="1200" b="1" kern="1200" dirty="0">
              <a:solidFill>
                <a:schemeClr val="bg2">
                  <a:lumMod val="75000"/>
                </a:schemeClr>
              </a:solidFill>
            </a:rPr>
          </a:br>
          <a:r>
            <a:rPr lang="en-US" sz="1100" kern="1200" dirty="0">
              <a:solidFill>
                <a:schemeClr val="bg2">
                  <a:lumMod val="75000"/>
                </a:schemeClr>
              </a:solidFill>
            </a:rPr>
            <a:t>On-site Consultation/Education</a:t>
          </a:r>
        </a:p>
        <a:p>
          <a:pPr marL="0" lvl="0" indent="0" algn="l" defTabSz="533400">
            <a:lnSpc>
              <a:spcPct val="90000"/>
            </a:lnSpc>
            <a:spcBef>
              <a:spcPct val="0"/>
            </a:spcBef>
            <a:spcAft>
              <a:spcPct val="35000"/>
            </a:spcAft>
            <a:buNone/>
          </a:pPr>
          <a:endParaRPr lang="en-US" sz="1200" kern="1200" dirty="0"/>
        </a:p>
      </dsp:txBody>
      <dsp:txXfrm>
        <a:off x="1557970" y="896898"/>
        <a:ext cx="5824201" cy="815362"/>
      </dsp:txXfrm>
    </dsp:sp>
    <dsp:sp modelId="{68C0F117-8E65-41CD-9380-751E6850E0A7}">
      <dsp:nvSpPr>
        <dsp:cNvPr id="0" name=""/>
        <dsp:cNvSpPr/>
      </dsp:nvSpPr>
      <dsp:spPr>
        <a:xfrm>
          <a:off x="81536" y="978435"/>
          <a:ext cx="1476434" cy="65229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9BDD4C-0908-4470-82B1-91447D8102EA}">
      <dsp:nvSpPr>
        <dsp:cNvPr id="0" name=""/>
        <dsp:cNvSpPr/>
      </dsp:nvSpPr>
      <dsp:spPr>
        <a:xfrm>
          <a:off x="0" y="1793797"/>
          <a:ext cx="7382172" cy="81536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2">
                  <a:lumMod val="75000"/>
                </a:schemeClr>
              </a:solidFill>
            </a:rPr>
            <a:t>Test Age-Friendly Interventions</a:t>
          </a:r>
          <a:br>
            <a:rPr lang="en-US" sz="1200" b="1" kern="1200" dirty="0">
              <a:solidFill>
                <a:schemeClr val="bg2">
                  <a:lumMod val="75000"/>
                </a:schemeClr>
              </a:solidFill>
            </a:rPr>
          </a:br>
          <a:r>
            <a:rPr lang="en-US" sz="1100" kern="1200" dirty="0">
              <a:solidFill>
                <a:schemeClr val="bg2">
                  <a:lumMod val="75000"/>
                </a:schemeClr>
              </a:solidFill>
            </a:rPr>
            <a:t>Test specific changes in your practice using the </a:t>
          </a:r>
          <a:r>
            <a:rPr lang="en-US" sz="1100" b="1" i="0" kern="1200" dirty="0">
              <a:solidFill>
                <a:schemeClr val="bg2">
                  <a:lumMod val="75000"/>
                </a:schemeClr>
              </a:solidFill>
            </a:rPr>
            <a:t>Guide to Using the 4Ms in the Care of Older Adults</a:t>
          </a:r>
          <a:endParaRPr lang="en-US" sz="1200" b="1" kern="1200" dirty="0">
            <a:solidFill>
              <a:schemeClr val="bg2">
                <a:lumMod val="75000"/>
              </a:schemeClr>
            </a:solidFill>
          </a:endParaRPr>
        </a:p>
      </dsp:txBody>
      <dsp:txXfrm>
        <a:off x="1557970" y="1793797"/>
        <a:ext cx="5824201" cy="815362"/>
      </dsp:txXfrm>
    </dsp:sp>
    <dsp:sp modelId="{0A64F408-D02A-43A7-9686-FDAE22E98D2E}">
      <dsp:nvSpPr>
        <dsp:cNvPr id="0" name=""/>
        <dsp:cNvSpPr/>
      </dsp:nvSpPr>
      <dsp:spPr>
        <a:xfrm>
          <a:off x="81536" y="1875333"/>
          <a:ext cx="1476434" cy="652290"/>
        </a:xfrm>
        <a:prstGeom prst="roundRect">
          <a:avLst>
            <a:gd name="adj" fmla="val 10000"/>
          </a:avLst>
        </a:prstGeom>
        <a:blipFill rotWithShape="1">
          <a:blip xmlns:r="http://schemas.openxmlformats.org/officeDocument/2006/relationships" r:embed="rId3"/>
          <a:srcRect/>
          <a:stretch>
            <a:fillRect t="-5000" b="-5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F824B1-517E-4ED6-89ED-8BCBDFF1CBE2}">
      <dsp:nvSpPr>
        <dsp:cNvPr id="0" name=""/>
        <dsp:cNvSpPr/>
      </dsp:nvSpPr>
      <dsp:spPr>
        <a:xfrm>
          <a:off x="0" y="2690696"/>
          <a:ext cx="7382172" cy="81536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1" kern="1200" dirty="0">
              <a:solidFill>
                <a:schemeClr val="bg2">
                  <a:lumMod val="75000"/>
                </a:schemeClr>
              </a:solidFill>
            </a:rPr>
            <a:t>Share Description of 4Ms Care</a:t>
          </a:r>
          <a:br>
            <a:rPr lang="en-US" sz="1200" b="1" kern="1200" dirty="0">
              <a:solidFill>
                <a:schemeClr val="bg2">
                  <a:lumMod val="75000"/>
                </a:schemeClr>
              </a:solidFill>
            </a:rPr>
          </a:br>
          <a:r>
            <a:rPr lang="en-US" sz="1100" kern="1200" dirty="0">
              <a:solidFill>
                <a:schemeClr val="bg2">
                  <a:lumMod val="75000"/>
                </a:schemeClr>
              </a:solidFill>
            </a:rPr>
            <a:t>Submit monthly qualitative feedback on your progress and description of 4Ms Care</a:t>
          </a:r>
          <a:endParaRPr lang="en-US" sz="1100" kern="1200" dirty="0">
            <a:solidFill>
              <a:schemeClr val="bg2">
                <a:lumMod val="75000"/>
              </a:schemeClr>
            </a:solidFill>
            <a:latin typeface="Century Gothic"/>
          </a:endParaRPr>
        </a:p>
      </dsp:txBody>
      <dsp:txXfrm>
        <a:off x="1557970" y="2690696"/>
        <a:ext cx="5824201" cy="815362"/>
      </dsp:txXfrm>
    </dsp:sp>
    <dsp:sp modelId="{EBB18B21-E81F-4E76-98B7-4F9EF8C443F4}">
      <dsp:nvSpPr>
        <dsp:cNvPr id="0" name=""/>
        <dsp:cNvSpPr/>
      </dsp:nvSpPr>
      <dsp:spPr>
        <a:xfrm>
          <a:off x="81536" y="2772232"/>
          <a:ext cx="1476434" cy="65229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59000" b="-59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31B1C2-2A0A-4547-82AE-E7399C7FE0CE}">
      <dsp:nvSpPr>
        <dsp:cNvPr id="0" name=""/>
        <dsp:cNvSpPr/>
      </dsp:nvSpPr>
      <dsp:spPr>
        <a:xfrm>
          <a:off x="0" y="3567782"/>
          <a:ext cx="7382172" cy="81536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2">
                  <a:lumMod val="75000"/>
                </a:schemeClr>
              </a:solidFill>
            </a:rPr>
            <a:t>Join monthly peer-to-peer topical learning calls</a:t>
          </a:r>
          <a:br>
            <a:rPr lang="en-US" sz="1200" b="1" kern="1200" dirty="0">
              <a:solidFill>
                <a:schemeClr val="bg2">
                  <a:lumMod val="75000"/>
                </a:schemeClr>
              </a:solidFill>
            </a:rPr>
          </a:br>
          <a:r>
            <a:rPr lang="en-US" sz="1100" kern="1200" dirty="0">
              <a:solidFill>
                <a:schemeClr val="bg2">
                  <a:lumMod val="75000"/>
                </a:schemeClr>
              </a:solidFill>
            </a:rPr>
            <a:t>Join other teams for measurement and testing support in monthly drop-in coaching sessions on various subjects</a:t>
          </a:r>
          <a:endParaRPr lang="en-US" sz="1200" b="1" kern="1200" dirty="0">
            <a:solidFill>
              <a:schemeClr val="bg2">
                <a:lumMod val="75000"/>
              </a:schemeClr>
            </a:solidFill>
          </a:endParaRPr>
        </a:p>
      </dsp:txBody>
      <dsp:txXfrm>
        <a:off x="1557970" y="3567782"/>
        <a:ext cx="5824201" cy="815362"/>
      </dsp:txXfrm>
    </dsp:sp>
    <dsp:sp modelId="{C598BFCE-28A0-4B7A-A83D-1E0B5DB11493}">
      <dsp:nvSpPr>
        <dsp:cNvPr id="0" name=""/>
        <dsp:cNvSpPr/>
      </dsp:nvSpPr>
      <dsp:spPr>
        <a:xfrm>
          <a:off x="81536" y="3669131"/>
          <a:ext cx="1476434" cy="652290"/>
        </a:xfrm>
        <a:prstGeom prst="roundRect">
          <a:avLst>
            <a:gd name="adj" fmla="val 10000"/>
          </a:avLst>
        </a:prstGeom>
        <a:blipFill rotWithShape="1">
          <a:blip xmlns:r="http://schemas.openxmlformats.org/officeDocument/2006/relationships" r:embed="rId6"/>
          <a:srcRect/>
          <a:stretch>
            <a:fillRect l="-3000" r="-3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F8D88E-C1FC-4952-AFC8-B69F899854BC}">
      <dsp:nvSpPr>
        <dsp:cNvPr id="0" name=""/>
        <dsp:cNvSpPr/>
      </dsp:nvSpPr>
      <dsp:spPr>
        <a:xfrm>
          <a:off x="0" y="4484494"/>
          <a:ext cx="7382172" cy="81536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bg2">
                  <a:lumMod val="75000"/>
                </a:schemeClr>
              </a:solidFill>
            </a:rPr>
            <a:t>Leadership track to support system-level scale up</a:t>
          </a:r>
          <a:br>
            <a:rPr lang="en-US" sz="1200" b="1" kern="1200" dirty="0">
              <a:solidFill>
                <a:schemeClr val="bg2">
                  <a:lumMod val="75000"/>
                </a:schemeClr>
              </a:solidFill>
            </a:rPr>
          </a:br>
          <a:r>
            <a:rPr lang="en-US" sz="1100" kern="1200" dirty="0">
              <a:solidFill>
                <a:schemeClr val="bg2">
                  <a:lumMod val="75000"/>
                </a:schemeClr>
              </a:solidFill>
            </a:rPr>
            <a:t>Leaders join monthly C-suite/Board level calls to set-up local conditions for scale up (hosted by IHI)</a:t>
          </a:r>
          <a:endParaRPr lang="en-US" sz="1200" b="1" kern="1200" dirty="0">
            <a:solidFill>
              <a:schemeClr val="bg2">
                <a:lumMod val="75000"/>
              </a:schemeClr>
            </a:solidFill>
          </a:endParaRPr>
        </a:p>
      </dsp:txBody>
      <dsp:txXfrm>
        <a:off x="1557970" y="4484494"/>
        <a:ext cx="5824201" cy="815362"/>
      </dsp:txXfrm>
    </dsp:sp>
    <dsp:sp modelId="{C9C709F1-5E2A-4D94-9F32-6C2E693FD402}">
      <dsp:nvSpPr>
        <dsp:cNvPr id="0" name=""/>
        <dsp:cNvSpPr/>
      </dsp:nvSpPr>
      <dsp:spPr>
        <a:xfrm>
          <a:off x="81536" y="4566030"/>
          <a:ext cx="1476434" cy="652290"/>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23000" b="-23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997341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2248376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BAF7D8-A365-4FDE-A009-12B67A6418EC}"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67505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96797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BAF7D8-A365-4FDE-A009-12B67A6418EC}"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98833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663156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2236521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1243207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424447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2194098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1666229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1183328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2507277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420014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101660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BD91FA-1C72-42A5-A1D4-1B782672D07E}"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ABAF7D8-A365-4FDE-A009-12B67A6418EC}" type="slidenum">
              <a:rPr lang="en-US" smtClean="0"/>
              <a:t>‹#›</a:t>
            </a:fld>
            <a:endParaRPr lang="en-US" dirty="0"/>
          </a:p>
        </p:txBody>
      </p:sp>
    </p:spTree>
    <p:extLst>
      <p:ext uri="{BB962C8B-B14F-4D97-AF65-F5344CB8AC3E}">
        <p14:creationId xmlns:p14="http://schemas.microsoft.com/office/powerpoint/2010/main" val="1753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DBD91FA-1C72-42A5-A1D4-1B782672D07E}" type="datetimeFigureOut">
              <a:rPr lang="en-US" smtClean="0"/>
              <a:t>10/26/2023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ABAF7D8-A365-4FDE-A009-12B67A6418EC}" type="slidenum">
              <a:rPr lang="en-US" smtClean="0"/>
              <a:t>‹#›</a:t>
            </a:fld>
            <a:endParaRPr lang="en-US" dirty="0"/>
          </a:p>
        </p:txBody>
      </p:sp>
    </p:spTree>
    <p:extLst>
      <p:ext uri="{BB962C8B-B14F-4D97-AF65-F5344CB8AC3E}">
        <p14:creationId xmlns:p14="http://schemas.microsoft.com/office/powerpoint/2010/main" val="1426400980"/>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mailto:mlentz@nebraskahospitals.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5915-C816-9BB1-0D65-DF8A768DE8CA}"/>
              </a:ext>
            </a:extLst>
          </p:cNvPr>
          <p:cNvSpPr>
            <a:spLocks noGrp="1"/>
          </p:cNvSpPr>
          <p:nvPr>
            <p:ph type="ctrTitle"/>
          </p:nvPr>
        </p:nvSpPr>
        <p:spPr>
          <a:xfrm>
            <a:off x="2589213" y="3089564"/>
            <a:ext cx="8915399" cy="1687817"/>
          </a:xfrm>
        </p:spPr>
        <p:txBody>
          <a:bodyPr>
            <a:normAutofit fontScale="90000"/>
          </a:bodyPr>
          <a:lstStyle/>
          <a:p>
            <a:r>
              <a:rPr lang="en-US" sz="9600" b="1" dirty="0"/>
              <a:t>Age-Friendly Health Systems</a:t>
            </a:r>
            <a:r>
              <a:rPr lang="en-US" dirty="0"/>
              <a:t> </a:t>
            </a:r>
          </a:p>
        </p:txBody>
      </p:sp>
      <p:sp>
        <p:nvSpPr>
          <p:cNvPr id="3" name="Subtitle 2">
            <a:extLst>
              <a:ext uri="{FF2B5EF4-FFF2-40B4-BE49-F238E27FC236}">
                <a16:creationId xmlns:a16="http://schemas.microsoft.com/office/drawing/2014/main" id="{BE34D2D0-F9E8-08CC-4EE1-99AE7C98F59C}"/>
              </a:ext>
            </a:extLst>
          </p:cNvPr>
          <p:cNvSpPr>
            <a:spLocks noGrp="1"/>
          </p:cNvSpPr>
          <p:nvPr>
            <p:ph type="subTitle" idx="1"/>
          </p:nvPr>
        </p:nvSpPr>
        <p:spPr>
          <a:xfrm>
            <a:off x="10213886" y="5718130"/>
            <a:ext cx="1290726" cy="443790"/>
          </a:xfrm>
        </p:spPr>
        <p:txBody>
          <a:bodyPr>
            <a:normAutofit fontScale="25000" lnSpcReduction="20000"/>
          </a:bodyPr>
          <a:lstStyle/>
          <a:p>
            <a:endParaRPr lang="en-US" sz="4000" dirty="0"/>
          </a:p>
          <a:p>
            <a:r>
              <a:rPr lang="en-US" sz="4900" dirty="0"/>
              <a:t>August 2023</a:t>
            </a:r>
          </a:p>
        </p:txBody>
      </p:sp>
      <p:pic>
        <p:nvPicPr>
          <p:cNvPr id="5" name="Picture 4">
            <a:extLst>
              <a:ext uri="{FF2B5EF4-FFF2-40B4-BE49-F238E27FC236}">
                <a16:creationId xmlns:a16="http://schemas.microsoft.com/office/drawing/2014/main" id="{7643D78A-E577-3520-D0D2-8342D9FC4231}"/>
              </a:ext>
            </a:extLst>
          </p:cNvPr>
          <p:cNvPicPr>
            <a:picLocks noChangeAspect="1"/>
          </p:cNvPicPr>
          <p:nvPr/>
        </p:nvPicPr>
        <p:blipFill>
          <a:blip r:embed="rId2"/>
          <a:stretch>
            <a:fillRect/>
          </a:stretch>
        </p:blipFill>
        <p:spPr>
          <a:xfrm>
            <a:off x="1790100" y="5718130"/>
            <a:ext cx="2388006" cy="443789"/>
          </a:xfrm>
          <a:prstGeom prst="rect">
            <a:avLst/>
          </a:prstGeom>
        </p:spPr>
      </p:pic>
    </p:spTree>
    <p:extLst>
      <p:ext uri="{BB962C8B-B14F-4D97-AF65-F5344CB8AC3E}">
        <p14:creationId xmlns:p14="http://schemas.microsoft.com/office/powerpoint/2010/main" val="2013411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83683-8636-446A-6E8E-F239427E3EDD}"/>
              </a:ext>
            </a:extLst>
          </p:cNvPr>
          <p:cNvSpPr>
            <a:spLocks noGrp="1"/>
          </p:cNvSpPr>
          <p:nvPr>
            <p:ph type="title"/>
          </p:nvPr>
        </p:nvSpPr>
        <p:spPr/>
        <p:txBody>
          <a:bodyPr/>
          <a:lstStyle/>
          <a:p>
            <a:r>
              <a:rPr lang="en-US" dirty="0"/>
              <a:t>What Matters</a:t>
            </a:r>
          </a:p>
        </p:txBody>
      </p:sp>
      <p:sp>
        <p:nvSpPr>
          <p:cNvPr id="4" name="Content Placeholder 3">
            <a:extLst>
              <a:ext uri="{FF2B5EF4-FFF2-40B4-BE49-F238E27FC236}">
                <a16:creationId xmlns:a16="http://schemas.microsoft.com/office/drawing/2014/main" id="{54442509-C17C-4EF4-44D3-999476F1DEA3}"/>
              </a:ext>
            </a:extLst>
          </p:cNvPr>
          <p:cNvSpPr>
            <a:spLocks noGrp="1"/>
          </p:cNvSpPr>
          <p:nvPr>
            <p:ph idx="1"/>
          </p:nvPr>
        </p:nvSpPr>
        <p:spPr>
          <a:xfrm>
            <a:off x="1537856" y="1648691"/>
            <a:ext cx="5351626" cy="5011189"/>
          </a:xfrm>
        </p:spPr>
        <p:txBody>
          <a:bodyPr>
            <a:normAutofit fontScale="85000" lnSpcReduction="10000"/>
          </a:bodyPr>
          <a:lstStyle/>
          <a:p>
            <a:r>
              <a:rPr lang="en-US" sz="1900" dirty="0"/>
              <a:t>Know and align care with each older adult’s specific health outcome goals and care preferences.</a:t>
            </a:r>
          </a:p>
          <a:p>
            <a:r>
              <a:rPr lang="en-US" sz="1900" dirty="0"/>
              <a:t>What matters involves a wide-array of questions, including but not limited to specific health outcomes, crossing settings of care, end-of-life, financial implications, religious considerations, race, gender, ethnics health out come goals, and health preferences.</a:t>
            </a:r>
          </a:p>
          <a:p>
            <a:r>
              <a:rPr lang="en-US" sz="1900" dirty="0"/>
              <a:t>Example questions include:</a:t>
            </a:r>
          </a:p>
          <a:p>
            <a:pPr lvl="1" fontAlgn="base">
              <a:buFont typeface="Arial" panose="020B0604020202020204" pitchFamily="34" charset="0"/>
              <a:buChar char="•"/>
            </a:pPr>
            <a:r>
              <a:rPr lang="en-US" b="0" i="0" u="none" strike="noStrike" dirty="0">
                <a:solidFill>
                  <a:srgbClr val="404040"/>
                </a:solidFill>
                <a:effectLst/>
              </a:rPr>
              <a:t>What Matters most to you for this visit? </a:t>
            </a:r>
            <a:r>
              <a:rPr lang="en-US" b="0" i="0" dirty="0">
                <a:solidFill>
                  <a:srgbClr val="404040"/>
                </a:solidFill>
                <a:effectLst/>
              </a:rPr>
              <a:t>​</a:t>
            </a:r>
            <a:endParaRPr lang="en-US" b="0" i="0" dirty="0">
              <a:solidFill>
                <a:srgbClr val="000000"/>
              </a:solidFill>
              <a:effectLst/>
            </a:endParaRPr>
          </a:p>
          <a:p>
            <a:pPr lvl="1" fontAlgn="base">
              <a:buFont typeface="Arial" panose="020B0604020202020204" pitchFamily="34" charset="0"/>
              <a:buChar char="•"/>
            </a:pPr>
            <a:r>
              <a:rPr lang="en-US" b="0" i="0" u="none" strike="noStrike" dirty="0">
                <a:solidFill>
                  <a:srgbClr val="404040"/>
                </a:solidFill>
                <a:effectLst/>
              </a:rPr>
              <a:t>What outcome are you most hoping for?  </a:t>
            </a:r>
            <a:r>
              <a:rPr lang="en-US" b="0" i="0" dirty="0">
                <a:solidFill>
                  <a:srgbClr val="404040"/>
                </a:solidFill>
                <a:effectLst/>
              </a:rPr>
              <a:t>​</a:t>
            </a:r>
            <a:endParaRPr lang="en-US" b="0" i="0" dirty="0">
              <a:solidFill>
                <a:srgbClr val="000000"/>
              </a:solidFill>
              <a:effectLst/>
            </a:endParaRPr>
          </a:p>
          <a:p>
            <a:pPr lvl="1" fontAlgn="base">
              <a:buFont typeface="Arial" panose="020B0604020202020204" pitchFamily="34" charset="0"/>
              <a:buChar char="•"/>
            </a:pPr>
            <a:r>
              <a:rPr lang="en-US" b="0" i="0" u="none" strike="noStrike" dirty="0">
                <a:solidFill>
                  <a:srgbClr val="404040"/>
                </a:solidFill>
                <a:effectLst/>
              </a:rPr>
              <a:t>What concerns you most when you think about your health today? </a:t>
            </a:r>
            <a:r>
              <a:rPr lang="en-US" b="0" i="0" dirty="0">
                <a:solidFill>
                  <a:srgbClr val="404040"/>
                </a:solidFill>
                <a:effectLst/>
              </a:rPr>
              <a:t>​</a:t>
            </a:r>
            <a:endParaRPr lang="en-US" b="0" i="0" dirty="0">
              <a:solidFill>
                <a:srgbClr val="000000"/>
              </a:solidFill>
              <a:effectLst/>
            </a:endParaRPr>
          </a:p>
          <a:p>
            <a:pPr lvl="1" fontAlgn="base">
              <a:buFont typeface="Arial" panose="020B0604020202020204" pitchFamily="34" charset="0"/>
              <a:buChar char="•"/>
            </a:pPr>
            <a:r>
              <a:rPr lang="en-US" b="0" i="0" u="none" strike="noStrike" dirty="0">
                <a:solidFill>
                  <a:srgbClr val="404040"/>
                </a:solidFill>
                <a:effectLst/>
              </a:rPr>
              <a:t>What concerns do you have about your health as you think about the future? </a:t>
            </a:r>
            <a:r>
              <a:rPr lang="en-US" b="0" i="0" dirty="0">
                <a:solidFill>
                  <a:srgbClr val="404040"/>
                </a:solidFill>
                <a:effectLst/>
              </a:rPr>
              <a:t>​</a:t>
            </a:r>
            <a:endParaRPr lang="en-US" b="0" i="0" dirty="0">
              <a:solidFill>
                <a:srgbClr val="000000"/>
              </a:solidFill>
              <a:effectLst/>
            </a:endParaRPr>
          </a:p>
          <a:p>
            <a:pPr lvl="1" fontAlgn="base">
              <a:buFont typeface="Arial" panose="020B0604020202020204" pitchFamily="34" charset="0"/>
              <a:buChar char="•"/>
            </a:pPr>
            <a:r>
              <a:rPr lang="en-US" b="0" i="0" u="none" strike="noStrike" dirty="0">
                <a:solidFill>
                  <a:srgbClr val="404040"/>
                </a:solidFill>
                <a:effectLst/>
              </a:rPr>
              <a:t>What is something important for us to know about you? What would make tomorrow a good day?</a:t>
            </a:r>
            <a:r>
              <a:rPr lang="en-US" b="0" i="0" dirty="0">
                <a:solidFill>
                  <a:srgbClr val="404040"/>
                </a:solidFill>
                <a:effectLst/>
              </a:rPr>
              <a:t>​</a:t>
            </a:r>
            <a:endParaRPr lang="en-US" b="0" i="0" dirty="0">
              <a:solidFill>
                <a:srgbClr val="000000"/>
              </a:solidFill>
              <a:effectLst/>
            </a:endParaRPr>
          </a:p>
          <a:p>
            <a:endParaRPr lang="en-US" dirty="0"/>
          </a:p>
        </p:txBody>
      </p:sp>
      <p:pic>
        <p:nvPicPr>
          <p:cNvPr id="8" name="Picture 7" descr="Doctor explaining paperwork to a patient in an examination room">
            <a:extLst>
              <a:ext uri="{FF2B5EF4-FFF2-40B4-BE49-F238E27FC236}">
                <a16:creationId xmlns:a16="http://schemas.microsoft.com/office/drawing/2014/main" id="{75FC82D6-FAC7-145B-010E-2243B2CAB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9481" y="1905000"/>
            <a:ext cx="5167029" cy="3444686"/>
          </a:xfrm>
          <a:prstGeom prst="rect">
            <a:avLst/>
          </a:prstGeom>
        </p:spPr>
      </p:pic>
    </p:spTree>
    <p:extLst>
      <p:ext uri="{BB962C8B-B14F-4D97-AF65-F5344CB8AC3E}">
        <p14:creationId xmlns:p14="http://schemas.microsoft.com/office/powerpoint/2010/main" val="2946041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C8A3-D018-A3B0-2D03-5F7EFD92761E}"/>
              </a:ext>
            </a:extLst>
          </p:cNvPr>
          <p:cNvSpPr>
            <a:spLocks noGrp="1"/>
          </p:cNvSpPr>
          <p:nvPr>
            <p:ph type="title"/>
          </p:nvPr>
        </p:nvSpPr>
        <p:spPr>
          <a:xfrm>
            <a:off x="1870364" y="333164"/>
            <a:ext cx="8911687" cy="1052290"/>
          </a:xfrm>
        </p:spPr>
        <p:txBody>
          <a:bodyPr/>
          <a:lstStyle/>
          <a:p>
            <a:r>
              <a:rPr lang="en-US" dirty="0"/>
              <a:t>Mentation</a:t>
            </a:r>
          </a:p>
        </p:txBody>
      </p:sp>
      <p:sp>
        <p:nvSpPr>
          <p:cNvPr id="3" name="Content Placeholder 2">
            <a:extLst>
              <a:ext uri="{FF2B5EF4-FFF2-40B4-BE49-F238E27FC236}">
                <a16:creationId xmlns:a16="http://schemas.microsoft.com/office/drawing/2014/main" id="{48BFF13B-3430-795C-A10B-5593C77C96F7}"/>
              </a:ext>
            </a:extLst>
          </p:cNvPr>
          <p:cNvSpPr>
            <a:spLocks noGrp="1"/>
          </p:cNvSpPr>
          <p:nvPr>
            <p:ph idx="1"/>
          </p:nvPr>
        </p:nvSpPr>
        <p:spPr>
          <a:xfrm>
            <a:off x="1870364" y="1385454"/>
            <a:ext cx="9634248" cy="5347855"/>
          </a:xfrm>
        </p:spPr>
        <p:txBody>
          <a:bodyPr>
            <a:normAutofit/>
          </a:bodyPr>
          <a:lstStyle/>
          <a:p>
            <a:r>
              <a:rPr lang="en-US" sz="2400" dirty="0"/>
              <a:t> </a:t>
            </a:r>
            <a:r>
              <a:rPr lang="en-US" dirty="0"/>
              <a:t>Delirium | Dementia | Depression​</a:t>
            </a:r>
          </a:p>
          <a:p>
            <a:endParaRPr lang="en-US" dirty="0"/>
          </a:p>
          <a:p>
            <a:r>
              <a:rPr lang="en-US" dirty="0"/>
              <a:t>Delirium occurs in up to:​</a:t>
            </a:r>
          </a:p>
          <a:p>
            <a:pPr lvl="1"/>
            <a:r>
              <a:rPr lang="en-US" sz="1800" dirty="0"/>
              <a:t>25% of Medical Inpatients​</a:t>
            </a:r>
          </a:p>
          <a:p>
            <a:pPr lvl="1"/>
            <a:r>
              <a:rPr lang="en-US" sz="1800" dirty="0"/>
              <a:t>50% of Surgery Patients​</a:t>
            </a:r>
          </a:p>
          <a:p>
            <a:pPr lvl="1"/>
            <a:r>
              <a:rPr lang="en-US" sz="1800" dirty="0"/>
              <a:t>75% of Intensive Care Patients, 90% in Dementia​</a:t>
            </a:r>
          </a:p>
          <a:p>
            <a:endParaRPr lang="en-US" dirty="0"/>
          </a:p>
          <a:p>
            <a:r>
              <a:rPr lang="en-US" dirty="0"/>
              <a:t>Delirium &amp; Dementia can lead to long-term function, cognition, and social impairments. Delirium can result in long-term care. ​</a:t>
            </a:r>
          </a:p>
          <a:p>
            <a:pPr lvl="1"/>
            <a:r>
              <a:rPr lang="en-US" sz="1800" dirty="0"/>
              <a:t>Delirium costs over $152 billion a year​</a:t>
            </a:r>
          </a:p>
          <a:p>
            <a:pPr lvl="1"/>
            <a:r>
              <a:rPr lang="en-US" sz="1800" dirty="0"/>
              <a:t>Depression occurs in 1/10 in and is under-diagnosed​</a:t>
            </a:r>
          </a:p>
          <a:p>
            <a:pPr lvl="1"/>
            <a:r>
              <a:rPr lang="en-US" sz="1800" dirty="0"/>
              <a:t>Average hours for caregiving post-hospitalization = 50 hours a week​</a:t>
            </a:r>
          </a:p>
        </p:txBody>
      </p:sp>
      <p:pic>
        <p:nvPicPr>
          <p:cNvPr id="7" name="Picture 6" descr="Healthcare professional talking to a patient in bed">
            <a:extLst>
              <a:ext uri="{FF2B5EF4-FFF2-40B4-BE49-F238E27FC236}">
                <a16:creationId xmlns:a16="http://schemas.microsoft.com/office/drawing/2014/main" id="{53679006-E1E9-0C15-B2B9-8B54BFC7E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4350" y="333164"/>
            <a:ext cx="4318195" cy="2878797"/>
          </a:xfrm>
          <a:prstGeom prst="rect">
            <a:avLst/>
          </a:prstGeom>
        </p:spPr>
      </p:pic>
    </p:spTree>
    <p:extLst>
      <p:ext uri="{BB962C8B-B14F-4D97-AF65-F5344CB8AC3E}">
        <p14:creationId xmlns:p14="http://schemas.microsoft.com/office/powerpoint/2010/main" val="514481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4B887-D8A3-5AF0-60D6-871C9BF58031}"/>
              </a:ext>
            </a:extLst>
          </p:cNvPr>
          <p:cNvSpPr>
            <a:spLocks noGrp="1"/>
          </p:cNvSpPr>
          <p:nvPr>
            <p:ph type="title"/>
          </p:nvPr>
        </p:nvSpPr>
        <p:spPr/>
        <p:txBody>
          <a:bodyPr/>
          <a:lstStyle/>
          <a:p>
            <a:r>
              <a:rPr lang="en-US" dirty="0"/>
              <a:t>Medication</a:t>
            </a:r>
          </a:p>
        </p:txBody>
      </p:sp>
      <p:pic>
        <p:nvPicPr>
          <p:cNvPr id="8" name="Picture 7" descr="Assorted pills and capsules">
            <a:extLst>
              <a:ext uri="{FF2B5EF4-FFF2-40B4-BE49-F238E27FC236}">
                <a16:creationId xmlns:a16="http://schemas.microsoft.com/office/drawing/2014/main" id="{9F56C354-4EEC-0929-03BC-B7A7B205C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025" y="4708818"/>
            <a:ext cx="5209949" cy="1573535"/>
          </a:xfrm>
          <a:prstGeom prst="rect">
            <a:avLst/>
          </a:prstGeom>
        </p:spPr>
      </p:pic>
      <p:sp>
        <p:nvSpPr>
          <p:cNvPr id="3" name="Content Placeholder 2">
            <a:extLst>
              <a:ext uri="{FF2B5EF4-FFF2-40B4-BE49-F238E27FC236}">
                <a16:creationId xmlns:a16="http://schemas.microsoft.com/office/drawing/2014/main" id="{F1FD608B-7865-9C49-4235-EFA22E3C1F17}"/>
              </a:ext>
            </a:extLst>
          </p:cNvPr>
          <p:cNvSpPr>
            <a:spLocks noGrp="1"/>
          </p:cNvSpPr>
          <p:nvPr>
            <p:ph idx="1"/>
          </p:nvPr>
        </p:nvSpPr>
        <p:spPr>
          <a:xfrm>
            <a:off x="2592925" y="1717964"/>
            <a:ext cx="8915400" cy="3777622"/>
          </a:xfrm>
        </p:spPr>
        <p:txBody>
          <a:bodyPr>
            <a:normAutofit/>
          </a:bodyPr>
          <a:lstStyle/>
          <a:p>
            <a:r>
              <a:rPr lang="en-US" dirty="0"/>
              <a:t> Understanding “What Matters” to the patient​</a:t>
            </a:r>
          </a:p>
          <a:p>
            <a:r>
              <a:rPr lang="en-US" dirty="0"/>
              <a:t>Partner with patients to co-develop in a shared decision-making approach and a personalized medication treatment plan.​</a:t>
            </a:r>
          </a:p>
          <a:p>
            <a:r>
              <a:rPr lang="en-US" dirty="0"/>
              <a:t>Ensure safety, quality, and better outcomes​</a:t>
            </a:r>
          </a:p>
          <a:p>
            <a:r>
              <a:rPr lang="en-US" dirty="0"/>
              <a:t>Ensure access to medications – focus on cost and availability​</a:t>
            </a:r>
          </a:p>
          <a:p>
            <a:r>
              <a:rPr lang="en-US" dirty="0"/>
              <a:t>Communicate with other healthcare professionals​</a:t>
            </a:r>
          </a:p>
          <a:p>
            <a:r>
              <a:rPr lang="en-US" dirty="0"/>
              <a:t>Provide appropriate monitoring and coordinate care appropriately</a:t>
            </a:r>
          </a:p>
        </p:txBody>
      </p:sp>
    </p:spTree>
    <p:extLst>
      <p:ext uri="{BB962C8B-B14F-4D97-AF65-F5344CB8AC3E}">
        <p14:creationId xmlns:p14="http://schemas.microsoft.com/office/powerpoint/2010/main" val="488066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8D92-19FA-02EA-3B9A-A8BE94395B70}"/>
              </a:ext>
            </a:extLst>
          </p:cNvPr>
          <p:cNvSpPr>
            <a:spLocks noGrp="1"/>
          </p:cNvSpPr>
          <p:nvPr>
            <p:ph type="title"/>
          </p:nvPr>
        </p:nvSpPr>
        <p:spPr/>
        <p:txBody>
          <a:bodyPr/>
          <a:lstStyle/>
          <a:p>
            <a:r>
              <a:rPr lang="en-US" dirty="0"/>
              <a:t>Mobility</a:t>
            </a:r>
          </a:p>
        </p:txBody>
      </p:sp>
      <p:sp>
        <p:nvSpPr>
          <p:cNvPr id="3" name="Content Placeholder 2">
            <a:extLst>
              <a:ext uri="{FF2B5EF4-FFF2-40B4-BE49-F238E27FC236}">
                <a16:creationId xmlns:a16="http://schemas.microsoft.com/office/drawing/2014/main" id="{83F657BD-5D79-7B0A-66F0-EFF5714BDA6D}"/>
              </a:ext>
            </a:extLst>
          </p:cNvPr>
          <p:cNvSpPr>
            <a:spLocks noGrp="1"/>
          </p:cNvSpPr>
          <p:nvPr>
            <p:ph idx="1"/>
          </p:nvPr>
        </p:nvSpPr>
        <p:spPr>
          <a:xfrm>
            <a:off x="2589212" y="1690255"/>
            <a:ext cx="8915400" cy="3777622"/>
          </a:xfrm>
        </p:spPr>
        <p:txBody>
          <a:bodyPr/>
          <a:lstStyle/>
          <a:p>
            <a:r>
              <a:rPr lang="en-US" dirty="0"/>
              <a:t>Patients spend 95% of time in the bed or chair​</a:t>
            </a:r>
          </a:p>
          <a:p>
            <a:r>
              <a:rPr lang="en-US" dirty="0"/>
              <a:t>Decrease muscle mass and strength     deconditioning     most common cause of delay in discharge​ </a:t>
            </a:r>
          </a:p>
          <a:p>
            <a:r>
              <a:rPr lang="en-US" dirty="0"/>
              <a:t>Decrease ADLs and Increased SNF admission adjusting for illness severity​</a:t>
            </a:r>
          </a:p>
          <a:p>
            <a:r>
              <a:rPr lang="en-US" dirty="0"/>
              <a:t>Linked to pressure ulcers, delirium, decreased function and mobility, increased length of stay, early readmission</a:t>
            </a:r>
          </a:p>
          <a:p>
            <a:r>
              <a:rPr lang="en-US" dirty="0"/>
              <a:t>Decreased Mobility has direct correlation to falls</a:t>
            </a:r>
          </a:p>
        </p:txBody>
      </p:sp>
      <p:pic>
        <p:nvPicPr>
          <p:cNvPr id="5" name="Picture 4" descr="Elderly man walking with dog">
            <a:extLst>
              <a:ext uri="{FF2B5EF4-FFF2-40B4-BE49-F238E27FC236}">
                <a16:creationId xmlns:a16="http://schemas.microsoft.com/office/drawing/2014/main" id="{DF79A5C4-3A32-C413-6660-7BD6DC739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901" y="4563978"/>
            <a:ext cx="3482099" cy="2321399"/>
          </a:xfrm>
          <a:prstGeom prst="rect">
            <a:avLst/>
          </a:prstGeom>
        </p:spPr>
      </p:pic>
      <p:cxnSp>
        <p:nvCxnSpPr>
          <p:cNvPr id="7" name="Straight Arrow Connector 6">
            <a:extLst>
              <a:ext uri="{FF2B5EF4-FFF2-40B4-BE49-F238E27FC236}">
                <a16:creationId xmlns:a16="http://schemas.microsoft.com/office/drawing/2014/main" id="{CA84B01A-8DE9-3B3A-9895-520C185DF707}"/>
              </a:ext>
            </a:extLst>
          </p:cNvPr>
          <p:cNvCxnSpPr/>
          <p:nvPr/>
        </p:nvCxnSpPr>
        <p:spPr>
          <a:xfrm>
            <a:off x="7082589" y="2294022"/>
            <a:ext cx="2245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809F5E5-5D60-664B-4CE9-684E08AD706C}"/>
              </a:ext>
            </a:extLst>
          </p:cNvPr>
          <p:cNvCxnSpPr/>
          <p:nvPr/>
        </p:nvCxnSpPr>
        <p:spPr>
          <a:xfrm>
            <a:off x="9103895" y="2294022"/>
            <a:ext cx="2245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366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9D7F3-2FB5-8470-2E86-D4807DC42C3D}"/>
              </a:ext>
            </a:extLst>
          </p:cNvPr>
          <p:cNvSpPr>
            <a:spLocks noGrp="1"/>
          </p:cNvSpPr>
          <p:nvPr>
            <p:ph type="title"/>
          </p:nvPr>
        </p:nvSpPr>
        <p:spPr>
          <a:xfrm>
            <a:off x="1534659" y="124690"/>
            <a:ext cx="8911687" cy="1011383"/>
          </a:xfrm>
        </p:spPr>
        <p:txBody>
          <a:bodyPr/>
          <a:lstStyle/>
          <a:p>
            <a:r>
              <a:rPr lang="en-US" dirty="0"/>
              <a:t>Why the 4Ms are Important</a:t>
            </a:r>
          </a:p>
        </p:txBody>
      </p:sp>
      <p:sp>
        <p:nvSpPr>
          <p:cNvPr id="3" name="Content Placeholder 2">
            <a:extLst>
              <a:ext uri="{FF2B5EF4-FFF2-40B4-BE49-F238E27FC236}">
                <a16:creationId xmlns:a16="http://schemas.microsoft.com/office/drawing/2014/main" id="{2E9167C2-77D4-0FB1-1F23-5B6E62160D8E}"/>
              </a:ext>
            </a:extLst>
          </p:cNvPr>
          <p:cNvSpPr>
            <a:spLocks noGrp="1"/>
          </p:cNvSpPr>
          <p:nvPr>
            <p:ph idx="1"/>
          </p:nvPr>
        </p:nvSpPr>
        <p:spPr>
          <a:xfrm>
            <a:off x="1534659" y="1011383"/>
            <a:ext cx="10889673" cy="6386944"/>
          </a:xfrm>
        </p:spPr>
        <p:txBody>
          <a:bodyPr>
            <a:noAutofit/>
          </a:bodyPr>
          <a:lstStyle/>
          <a:p>
            <a:r>
              <a:rPr lang="en-US" sz="1600" dirty="0"/>
              <a:t>What Matters:​</a:t>
            </a:r>
          </a:p>
          <a:p>
            <a:pPr lvl="1"/>
            <a:r>
              <a:rPr lang="en-US" dirty="0"/>
              <a:t>Asking what matters and developing an integrated systems to address it lowers inpatient utilization (54% decrease), ICU stays (80% decrease), while increasing hospice use (47.2%) and patient satisfaction (AHRQ 2013)​</a:t>
            </a:r>
            <a:endParaRPr lang="en-US" sz="1600" dirty="0"/>
          </a:p>
          <a:p>
            <a:r>
              <a:rPr lang="en-US" sz="1600" dirty="0"/>
              <a:t>Medications:​</a:t>
            </a:r>
          </a:p>
          <a:p>
            <a:pPr lvl="1"/>
            <a:r>
              <a:rPr lang="en-US" dirty="0"/>
              <a:t>Older adults suffering an adverse drug event have higher rates of morbidity, hospital admission and costs (Field 2005)​</a:t>
            </a:r>
          </a:p>
          <a:p>
            <a:pPr lvl="1"/>
            <a:r>
              <a:rPr lang="en-US" dirty="0"/>
              <a:t>1500 hospitals in HEN 2.0 reduced 15,611 adverse drug events saving $78m across 34 states (HRET 2017)​</a:t>
            </a:r>
            <a:endParaRPr lang="en-US" sz="1600" dirty="0"/>
          </a:p>
          <a:p>
            <a:r>
              <a:rPr lang="en-US" sz="1600" dirty="0"/>
              <a:t>Mentation: ​</a:t>
            </a:r>
          </a:p>
          <a:p>
            <a:pPr lvl="1"/>
            <a:r>
              <a:rPr lang="en-US" dirty="0"/>
              <a:t>Depression in ambulatory care doubles cost of care across the board (Unutzer 2009)​</a:t>
            </a:r>
          </a:p>
          <a:p>
            <a:pPr lvl="1"/>
            <a:r>
              <a:rPr lang="en-US" dirty="0"/>
              <a:t>16:1 ROI on delirium detection and treatment programs (Rubin 2013)​</a:t>
            </a:r>
            <a:endParaRPr lang="en-US" sz="1600" dirty="0"/>
          </a:p>
          <a:p>
            <a:r>
              <a:rPr lang="en-US" sz="1600" dirty="0"/>
              <a:t>Mobility: ​</a:t>
            </a:r>
          </a:p>
          <a:p>
            <a:pPr lvl="1"/>
            <a:r>
              <a:rPr lang="en-US" dirty="0"/>
              <a:t>Older adults who sustain a serious fall-related injury required an additional $13,316 in hospital operating cost and had an increased LOS of 6.3 days compared to controls (Wong 2011)​</a:t>
            </a:r>
          </a:p>
          <a:p>
            <a:pPr lvl="1"/>
            <a:r>
              <a:rPr lang="en-US" dirty="0"/>
              <a:t>30+% reduction in direct, indirect, and total hospital costs among patients who receive care to improve mobility (Klein 2015)</a:t>
            </a:r>
          </a:p>
        </p:txBody>
      </p:sp>
    </p:spTree>
    <p:extLst>
      <p:ext uri="{BB962C8B-B14F-4D97-AF65-F5344CB8AC3E}">
        <p14:creationId xmlns:p14="http://schemas.microsoft.com/office/powerpoint/2010/main" val="3372201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14B3-B42D-9FF3-7CD4-9C29CB7EE924}"/>
              </a:ext>
            </a:extLst>
          </p:cNvPr>
          <p:cNvSpPr>
            <a:spLocks noGrp="1"/>
          </p:cNvSpPr>
          <p:nvPr>
            <p:ph type="title"/>
          </p:nvPr>
        </p:nvSpPr>
        <p:spPr/>
        <p:txBody>
          <a:bodyPr/>
          <a:lstStyle/>
          <a:p>
            <a:r>
              <a:rPr lang="en-US" dirty="0"/>
              <a:t>Nebraska Statistics</a:t>
            </a:r>
          </a:p>
        </p:txBody>
      </p:sp>
      <p:sp>
        <p:nvSpPr>
          <p:cNvPr id="3" name="Content Placeholder 2">
            <a:extLst>
              <a:ext uri="{FF2B5EF4-FFF2-40B4-BE49-F238E27FC236}">
                <a16:creationId xmlns:a16="http://schemas.microsoft.com/office/drawing/2014/main" id="{C13B58FF-9834-EA1A-A8B8-EEBDAFAC5A31}"/>
              </a:ext>
            </a:extLst>
          </p:cNvPr>
          <p:cNvSpPr>
            <a:spLocks noGrp="1"/>
          </p:cNvSpPr>
          <p:nvPr>
            <p:ph idx="1"/>
          </p:nvPr>
        </p:nvSpPr>
        <p:spPr>
          <a:xfrm>
            <a:off x="2298267" y="1640634"/>
            <a:ext cx="8915400" cy="3777622"/>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Decreased Adverse Drug Events to less than 0.2%, </a:t>
            </a:r>
            <a:r>
              <a:rPr lang="en-US" sz="2000" u="sng" dirty="0">
                <a:effectLst/>
                <a:latin typeface="Calibri" panose="020F0502020204030204" pitchFamily="34" charset="0"/>
                <a:ea typeface="Calibri" panose="020F0502020204030204" pitchFamily="34" charset="0"/>
                <a:cs typeface="Calibri" panose="020F0502020204030204" pitchFamily="34" charset="0"/>
              </a:rPr>
              <a:t>preventing over 750 extra patient days</a:t>
            </a:r>
            <a:r>
              <a:rPr lang="en-US" sz="2000" dirty="0">
                <a:effectLst/>
                <a:latin typeface="Calibri" panose="020F0502020204030204" pitchFamily="34" charset="0"/>
                <a:ea typeface="Calibri" panose="020F0502020204030204" pitchFamily="34" charset="0"/>
                <a:cs typeface="Calibri" panose="020F0502020204030204" pitchFamily="34" charset="0"/>
              </a:rPr>
              <a:t>, saving over </a:t>
            </a:r>
            <a:r>
              <a:rPr lang="en-US" sz="2000" u="sng" dirty="0">
                <a:effectLst/>
                <a:latin typeface="Calibri" panose="020F0502020204030204" pitchFamily="34" charset="0"/>
                <a:ea typeface="Calibri" panose="020F0502020204030204" pitchFamily="34" charset="0"/>
                <a:cs typeface="Calibri" panose="020F0502020204030204" pitchFamily="34" charset="0"/>
              </a:rPr>
              <a:t>$750,000</a:t>
            </a:r>
            <a:r>
              <a:rPr lang="en-US" sz="2000" dirty="0">
                <a:effectLst/>
                <a:latin typeface="Calibri" panose="020F0502020204030204" pitchFamily="34" charset="0"/>
                <a:ea typeface="Calibri" panose="020F0502020204030204" pitchFamily="34" charset="0"/>
                <a:cs typeface="Calibri" panose="020F0502020204030204" pitchFamily="34" charset="0"/>
              </a:rPr>
              <a:t>, and </a:t>
            </a:r>
            <a:r>
              <a:rPr lang="en-US" sz="2000" u="sng" dirty="0">
                <a:effectLst/>
                <a:latin typeface="Calibri" panose="020F0502020204030204" pitchFamily="34" charset="0"/>
                <a:ea typeface="Calibri" panose="020F0502020204030204" pitchFamily="34" charset="0"/>
                <a:cs typeface="Calibri" panose="020F0502020204030204" pitchFamily="34" charset="0"/>
              </a:rPr>
              <a:t>preventing over 500 ADE’s</a:t>
            </a:r>
            <a:r>
              <a:rPr lang="en-US" sz="2000" dirty="0">
                <a:effectLst/>
                <a:latin typeface="Calibri" panose="020F0502020204030204" pitchFamily="34" charset="0"/>
                <a:ea typeface="Calibri" panose="020F0502020204030204" pitchFamily="34" charset="0"/>
                <a:cs typeface="Calibri" panose="020F0502020204030204" pitchFamily="34" charset="0"/>
              </a:rPr>
              <a:t>.</a:t>
            </a:r>
          </a:p>
          <a:p>
            <a:pPr marL="342900" marR="0" lvl="0" indent="-342900">
              <a:lnSpc>
                <a:spcPct val="107000"/>
              </a:lnSpc>
              <a:spcBef>
                <a:spcPts val="0"/>
              </a:spcBef>
              <a:spcAft>
                <a:spcPts val="0"/>
              </a:spcAft>
              <a:buFont typeface="Symbol" panose="05050102010706020507" pitchFamily="18" charset="2"/>
              <a:buChar char=""/>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Decrease Readmissions to 4.6% for Age-Friendly Facilities.  This has saved hospitals </a:t>
            </a:r>
            <a:r>
              <a:rPr lang="en-US" sz="2000" u="sng" dirty="0">
                <a:effectLst/>
                <a:latin typeface="Calibri" panose="020F0502020204030204" pitchFamily="34" charset="0"/>
                <a:ea typeface="Calibri" panose="020F0502020204030204" pitchFamily="34" charset="0"/>
                <a:cs typeface="Calibri" panose="020F0502020204030204" pitchFamily="34" charset="0"/>
              </a:rPr>
              <a:t>over $1.2 million </a:t>
            </a:r>
            <a:r>
              <a:rPr lang="en-US" sz="2000" dirty="0">
                <a:effectLst/>
                <a:latin typeface="Calibri" panose="020F0502020204030204" pitchFamily="34" charset="0"/>
                <a:ea typeface="Calibri" panose="020F0502020204030204" pitchFamily="34" charset="0"/>
                <a:cs typeface="Calibri" panose="020F0502020204030204" pitchFamily="34" charset="0"/>
              </a:rPr>
              <a:t>and prevented over 75 readmissions, </a:t>
            </a:r>
            <a:r>
              <a:rPr lang="en-US" sz="2000" u="sng" dirty="0">
                <a:effectLst/>
                <a:latin typeface="Calibri" panose="020F0502020204030204" pitchFamily="34" charset="0"/>
                <a:ea typeface="Calibri" panose="020F0502020204030204" pitchFamily="34" charset="0"/>
                <a:cs typeface="Calibri" panose="020F0502020204030204" pitchFamily="34" charset="0"/>
              </a:rPr>
              <a:t>saving patients over 100 hospital days.</a:t>
            </a:r>
            <a:endParaRPr lang="en-US" sz="2000" u="sng"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5" name="Picture 4" descr="Consulting with senior patient at home">
            <a:extLst>
              <a:ext uri="{FF2B5EF4-FFF2-40B4-BE49-F238E27FC236}">
                <a16:creationId xmlns:a16="http://schemas.microsoft.com/office/drawing/2014/main" id="{4A4F885F-0E11-4B5E-BDF7-46472E557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2232" y="4022411"/>
            <a:ext cx="4187536" cy="2791691"/>
          </a:xfrm>
          <a:prstGeom prst="rect">
            <a:avLst/>
          </a:prstGeom>
        </p:spPr>
      </p:pic>
    </p:spTree>
    <p:extLst>
      <p:ext uri="{BB962C8B-B14F-4D97-AF65-F5344CB8AC3E}">
        <p14:creationId xmlns:p14="http://schemas.microsoft.com/office/powerpoint/2010/main" val="80504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85AC0-5687-9D22-C7BB-DC88756E6437}"/>
              </a:ext>
            </a:extLst>
          </p:cNvPr>
          <p:cNvSpPr>
            <a:spLocks noGrp="1"/>
          </p:cNvSpPr>
          <p:nvPr>
            <p:ph type="title"/>
          </p:nvPr>
        </p:nvSpPr>
        <p:spPr/>
        <p:txBody>
          <a:bodyPr/>
          <a:lstStyle/>
          <a:p>
            <a:r>
              <a:rPr lang="en-US" dirty="0"/>
              <a:t>4Ms in the Hospital Setting in Action</a:t>
            </a:r>
          </a:p>
        </p:txBody>
      </p:sp>
      <p:pic>
        <p:nvPicPr>
          <p:cNvPr id="5" name="Content Placeholder 4">
            <a:extLst>
              <a:ext uri="{FF2B5EF4-FFF2-40B4-BE49-F238E27FC236}">
                <a16:creationId xmlns:a16="http://schemas.microsoft.com/office/drawing/2014/main" id="{DB8908E4-683F-4C06-4635-6BA923AA2D3F}"/>
              </a:ext>
            </a:extLst>
          </p:cNvPr>
          <p:cNvPicPr>
            <a:picLocks noGrp="1" noChangeAspect="1"/>
          </p:cNvPicPr>
          <p:nvPr>
            <p:ph idx="1"/>
          </p:nvPr>
        </p:nvPicPr>
        <p:blipFill>
          <a:blip r:embed="rId2"/>
          <a:stretch>
            <a:fillRect/>
          </a:stretch>
        </p:blipFill>
        <p:spPr>
          <a:xfrm>
            <a:off x="2413333" y="1498477"/>
            <a:ext cx="7365333" cy="5150671"/>
          </a:xfrm>
        </p:spPr>
      </p:pic>
    </p:spTree>
    <p:extLst>
      <p:ext uri="{BB962C8B-B14F-4D97-AF65-F5344CB8AC3E}">
        <p14:creationId xmlns:p14="http://schemas.microsoft.com/office/powerpoint/2010/main" val="780887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D6E2-496A-C9A1-F3E5-E6B2C4DB9827}"/>
              </a:ext>
            </a:extLst>
          </p:cNvPr>
          <p:cNvSpPr>
            <a:spLocks noGrp="1"/>
          </p:cNvSpPr>
          <p:nvPr>
            <p:ph type="title"/>
          </p:nvPr>
        </p:nvSpPr>
        <p:spPr/>
        <p:txBody>
          <a:bodyPr/>
          <a:lstStyle/>
          <a:p>
            <a:r>
              <a:rPr lang="en-US" dirty="0"/>
              <a:t>4Ms in the Ambulatory Setting in Action</a:t>
            </a:r>
          </a:p>
        </p:txBody>
      </p:sp>
      <p:pic>
        <p:nvPicPr>
          <p:cNvPr id="5" name="Content Placeholder 4">
            <a:extLst>
              <a:ext uri="{FF2B5EF4-FFF2-40B4-BE49-F238E27FC236}">
                <a16:creationId xmlns:a16="http://schemas.microsoft.com/office/drawing/2014/main" id="{7B2F515E-22D7-EEF1-7EAB-E4C88DC590B7}"/>
              </a:ext>
            </a:extLst>
          </p:cNvPr>
          <p:cNvPicPr>
            <a:picLocks noGrp="1" noChangeAspect="1"/>
          </p:cNvPicPr>
          <p:nvPr>
            <p:ph idx="1"/>
          </p:nvPr>
        </p:nvPicPr>
        <p:blipFill>
          <a:blip r:embed="rId2"/>
          <a:stretch>
            <a:fillRect/>
          </a:stretch>
        </p:blipFill>
        <p:spPr>
          <a:xfrm>
            <a:off x="2592925" y="1447435"/>
            <a:ext cx="7010896" cy="5179872"/>
          </a:xfrm>
        </p:spPr>
      </p:pic>
    </p:spTree>
    <p:extLst>
      <p:ext uri="{BB962C8B-B14F-4D97-AF65-F5344CB8AC3E}">
        <p14:creationId xmlns:p14="http://schemas.microsoft.com/office/powerpoint/2010/main" val="2937854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4BFA7-2DBF-21A7-C1CD-55FCF00C0E1F}"/>
              </a:ext>
            </a:extLst>
          </p:cNvPr>
          <p:cNvSpPr>
            <a:spLocks noGrp="1"/>
          </p:cNvSpPr>
          <p:nvPr>
            <p:ph type="title"/>
          </p:nvPr>
        </p:nvSpPr>
        <p:spPr>
          <a:xfrm>
            <a:off x="2592925" y="546672"/>
            <a:ext cx="8911687" cy="1280890"/>
          </a:xfrm>
        </p:spPr>
        <p:txBody>
          <a:bodyPr/>
          <a:lstStyle/>
          <a:p>
            <a:r>
              <a:rPr lang="en-US" dirty="0"/>
              <a:t>How Age-Friendly is Implemented</a:t>
            </a:r>
          </a:p>
        </p:txBody>
      </p:sp>
      <p:sp>
        <p:nvSpPr>
          <p:cNvPr id="3" name="Content Placeholder 2">
            <a:extLst>
              <a:ext uri="{FF2B5EF4-FFF2-40B4-BE49-F238E27FC236}">
                <a16:creationId xmlns:a16="http://schemas.microsoft.com/office/drawing/2014/main" id="{68FFE417-F1B9-2D9C-8AE4-0F5B735EAEB6}"/>
              </a:ext>
            </a:extLst>
          </p:cNvPr>
          <p:cNvSpPr>
            <a:spLocks noGrp="1"/>
          </p:cNvSpPr>
          <p:nvPr>
            <p:ph idx="1"/>
          </p:nvPr>
        </p:nvSpPr>
        <p:spPr>
          <a:xfrm>
            <a:off x="2412749" y="1540189"/>
            <a:ext cx="8915400" cy="3777622"/>
          </a:xfrm>
        </p:spPr>
        <p:txBody>
          <a:bodyPr>
            <a:normAutofit lnSpcReduction="10000"/>
          </a:bodyPr>
          <a:lstStyle/>
          <a:p>
            <a:r>
              <a:rPr lang="en-US" dirty="0"/>
              <a:t>Health care entities can become Age-Friendly certified by either completing the process on their own or using action community</a:t>
            </a:r>
          </a:p>
          <a:p>
            <a:r>
              <a:rPr lang="en-US" dirty="0"/>
              <a:t>Action Communities enable teams to accelerate reliable practice of the 4Ms in an active community of learners and testers. This 7-month journey to Recognition provides a structure for learning with and from other health systems and expert faculty. Over the course of the Action Community, teams participate in webinars and attend an in-person meeting (when possible) and develop their plan for practicing the 4Ms. ​If your health system or practice is interested in the Action Community,​​ see the upcoming opportunities below.</a:t>
            </a:r>
          </a:p>
          <a:p>
            <a:pPr lvl="1"/>
            <a:r>
              <a:rPr lang="en-US" dirty="0"/>
              <a:t>The NHA is a facilitator of these action communities, not only using the IHI pathway, but adding supplemental assistance and educational opportunities for all involved.</a:t>
            </a:r>
          </a:p>
        </p:txBody>
      </p:sp>
      <p:pic>
        <p:nvPicPr>
          <p:cNvPr id="5" name="Picture 4">
            <a:extLst>
              <a:ext uri="{FF2B5EF4-FFF2-40B4-BE49-F238E27FC236}">
                <a16:creationId xmlns:a16="http://schemas.microsoft.com/office/drawing/2014/main" id="{5B752241-DE7B-8219-44B3-6554DDDC833A}"/>
              </a:ext>
            </a:extLst>
          </p:cNvPr>
          <p:cNvPicPr>
            <a:picLocks noChangeAspect="1"/>
          </p:cNvPicPr>
          <p:nvPr/>
        </p:nvPicPr>
        <p:blipFill>
          <a:blip r:embed="rId2"/>
          <a:stretch>
            <a:fillRect/>
          </a:stretch>
        </p:blipFill>
        <p:spPr>
          <a:xfrm>
            <a:off x="7401711" y="5030439"/>
            <a:ext cx="4305901" cy="800212"/>
          </a:xfrm>
          <a:prstGeom prst="rect">
            <a:avLst/>
          </a:prstGeom>
        </p:spPr>
      </p:pic>
    </p:spTree>
    <p:extLst>
      <p:ext uri="{BB962C8B-B14F-4D97-AF65-F5344CB8AC3E}">
        <p14:creationId xmlns:p14="http://schemas.microsoft.com/office/powerpoint/2010/main" val="3673366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2D4FC-6353-90D9-D9DA-608717643175}"/>
              </a:ext>
            </a:extLst>
          </p:cNvPr>
          <p:cNvSpPr>
            <a:spLocks noGrp="1"/>
          </p:cNvSpPr>
          <p:nvPr>
            <p:ph type="title"/>
          </p:nvPr>
        </p:nvSpPr>
        <p:spPr>
          <a:xfrm>
            <a:off x="2592925" y="416292"/>
            <a:ext cx="8911687" cy="1280890"/>
          </a:xfrm>
        </p:spPr>
        <p:txBody>
          <a:bodyPr/>
          <a:lstStyle/>
          <a:p>
            <a:r>
              <a:rPr lang="en-US" dirty="0"/>
              <a:t>How Age-Friendly is Implemented</a:t>
            </a:r>
          </a:p>
        </p:txBody>
      </p:sp>
      <p:graphicFrame>
        <p:nvGraphicFramePr>
          <p:cNvPr id="5" name="Diagram 4">
            <a:extLst>
              <a:ext uri="{FF2B5EF4-FFF2-40B4-BE49-F238E27FC236}">
                <a16:creationId xmlns:a16="http://schemas.microsoft.com/office/drawing/2014/main" id="{71133FDF-255B-7380-50F0-47512E0A04AA}"/>
              </a:ext>
            </a:extLst>
          </p:cNvPr>
          <p:cNvGraphicFramePr>
            <a:graphicFrameLocks noChangeAspect="1"/>
          </p:cNvGraphicFramePr>
          <p:nvPr>
            <p:extLst>
              <p:ext uri="{D42A27DB-BD31-4B8C-83A1-F6EECF244321}">
                <p14:modId xmlns:p14="http://schemas.microsoft.com/office/powerpoint/2010/main" val="596714602"/>
              </p:ext>
            </p:extLst>
          </p:nvPr>
        </p:nvGraphicFramePr>
        <p:xfrm>
          <a:off x="3424373" y="1347857"/>
          <a:ext cx="7382172" cy="5301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Up-Down 5">
            <a:extLst>
              <a:ext uri="{FF2B5EF4-FFF2-40B4-BE49-F238E27FC236}">
                <a16:creationId xmlns:a16="http://schemas.microsoft.com/office/drawing/2014/main" id="{BD0EC1AA-0846-06A6-43D3-E4F282F9D4FE}"/>
              </a:ext>
            </a:extLst>
          </p:cNvPr>
          <p:cNvSpPr/>
          <p:nvPr/>
        </p:nvSpPr>
        <p:spPr>
          <a:xfrm>
            <a:off x="2369127" y="1347855"/>
            <a:ext cx="850157" cy="5301151"/>
          </a:xfrm>
          <a:prstGeom prst="upDownArrow">
            <a:avLst/>
          </a:prstGeom>
          <a:solidFill>
            <a:schemeClr val="bg2">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dirty="0"/>
              <a:t>7 Months</a:t>
            </a:r>
          </a:p>
        </p:txBody>
      </p:sp>
    </p:spTree>
    <p:extLst>
      <p:ext uri="{BB962C8B-B14F-4D97-AF65-F5344CB8AC3E}">
        <p14:creationId xmlns:p14="http://schemas.microsoft.com/office/powerpoint/2010/main" val="851859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4001-656C-1997-3276-2153569E81A2}"/>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8FCE58B-73E8-B5F4-1B0C-81E7AAE8D550}"/>
              </a:ext>
            </a:extLst>
          </p:cNvPr>
          <p:cNvSpPr>
            <a:spLocks noGrp="1" noRot="1" noMove="1" noResize="1" noEditPoints="1" noAdjustHandles="1" noChangeArrowheads="1" noChangeShapeType="1"/>
          </p:cNvSpPr>
          <p:nvPr>
            <p:ph idx="1"/>
          </p:nvPr>
        </p:nvSpPr>
        <p:spPr/>
        <p:txBody>
          <a:bodyPr>
            <a:normAutofit lnSpcReduction="10000"/>
          </a:bodyPr>
          <a:lstStyle/>
          <a:p>
            <a:r>
              <a:rPr lang="en-US" dirty="0"/>
              <a:t>Discuss and understand what an Age-Friendly Health System is, its goals,  and why it is important </a:t>
            </a:r>
          </a:p>
          <a:p>
            <a:r>
              <a:rPr lang="en-US" dirty="0"/>
              <a:t>Review the 4Ms of Age-Friendly and how they affect the elderly patient</a:t>
            </a:r>
          </a:p>
          <a:p>
            <a:pPr lvl="1"/>
            <a:r>
              <a:rPr lang="en-US" dirty="0"/>
              <a:t>Medication</a:t>
            </a:r>
          </a:p>
          <a:p>
            <a:pPr lvl="1"/>
            <a:r>
              <a:rPr lang="en-US" dirty="0"/>
              <a:t>Mentation</a:t>
            </a:r>
          </a:p>
          <a:p>
            <a:pPr lvl="1"/>
            <a:r>
              <a:rPr lang="en-US" dirty="0"/>
              <a:t>Mobility</a:t>
            </a:r>
          </a:p>
          <a:p>
            <a:pPr lvl="1"/>
            <a:r>
              <a:rPr lang="en-US" dirty="0"/>
              <a:t>What Matters</a:t>
            </a:r>
          </a:p>
          <a:p>
            <a:r>
              <a:rPr lang="en-US" dirty="0"/>
              <a:t>Outline of the Age-Friendly process within various health settings</a:t>
            </a:r>
          </a:p>
          <a:p>
            <a:pPr lvl="1"/>
            <a:r>
              <a:rPr lang="en-US" dirty="0"/>
              <a:t>How to Join</a:t>
            </a:r>
          </a:p>
          <a:p>
            <a:pPr lvl="1"/>
            <a:r>
              <a:rPr lang="en-US" dirty="0"/>
              <a:t>Timeline</a:t>
            </a:r>
          </a:p>
          <a:p>
            <a:pPr lvl="1"/>
            <a:r>
              <a:rPr lang="en-US" dirty="0"/>
              <a:t>Recognition</a:t>
            </a:r>
          </a:p>
          <a:p>
            <a:pPr marL="0" indent="0">
              <a:buNone/>
            </a:pPr>
            <a:endParaRPr lang="en-US" dirty="0"/>
          </a:p>
          <a:p>
            <a:endParaRPr lang="en-US" dirty="0"/>
          </a:p>
          <a:p>
            <a:pPr lvl="1"/>
            <a:endParaRPr lang="en-US" dirty="0"/>
          </a:p>
        </p:txBody>
      </p:sp>
    </p:spTree>
    <p:extLst>
      <p:ext uri="{BB962C8B-B14F-4D97-AF65-F5344CB8AC3E}">
        <p14:creationId xmlns:p14="http://schemas.microsoft.com/office/powerpoint/2010/main" val="3506959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7A0AB-9F1E-F519-58EA-269DACFB4BFB}"/>
              </a:ext>
            </a:extLst>
          </p:cNvPr>
          <p:cNvSpPr>
            <a:spLocks noGrp="1"/>
          </p:cNvSpPr>
          <p:nvPr>
            <p:ph type="title"/>
          </p:nvPr>
        </p:nvSpPr>
        <p:spPr/>
        <p:txBody>
          <a:bodyPr/>
          <a:lstStyle/>
          <a:p>
            <a:r>
              <a:rPr lang="en-US" dirty="0"/>
              <a:t>Recognition</a:t>
            </a:r>
          </a:p>
        </p:txBody>
      </p:sp>
      <p:sp>
        <p:nvSpPr>
          <p:cNvPr id="3" name="Content Placeholder 2">
            <a:extLst>
              <a:ext uri="{FF2B5EF4-FFF2-40B4-BE49-F238E27FC236}">
                <a16:creationId xmlns:a16="http://schemas.microsoft.com/office/drawing/2014/main" id="{70B8AE44-0A16-3B6F-9A44-B4FF68BF2FBD}"/>
              </a:ext>
            </a:extLst>
          </p:cNvPr>
          <p:cNvSpPr>
            <a:spLocks noGrp="1"/>
          </p:cNvSpPr>
          <p:nvPr>
            <p:ph idx="1"/>
          </p:nvPr>
        </p:nvSpPr>
        <p:spPr/>
        <p:txBody>
          <a:bodyPr/>
          <a:lstStyle/>
          <a:p>
            <a:r>
              <a:rPr lang="en-US" dirty="0"/>
              <a:t>Facilities who undertake the Age-Friend process can achieve recognition through either level 1 (Participant) or level 2 (Committed to Care Excellence).  It’s a distinction based on an evidence-based framework known as the 4Ms. </a:t>
            </a:r>
          </a:p>
          <a:p>
            <a:r>
              <a:rPr lang="en-US" dirty="0"/>
              <a:t>Level 1 (Participant) teams have successfully developed plans to implement the 4Ms.</a:t>
            </a:r>
          </a:p>
          <a:p>
            <a:r>
              <a:rPr lang="en-US" dirty="0"/>
              <a:t>Level 2 (Committed to Care Excellence) teams have three months of verified data to demonstrate early impact of using the 4Ms. </a:t>
            </a:r>
          </a:p>
          <a:p>
            <a:endParaRPr lang="en-US" dirty="0"/>
          </a:p>
        </p:txBody>
      </p:sp>
    </p:spTree>
    <p:extLst>
      <p:ext uri="{BB962C8B-B14F-4D97-AF65-F5344CB8AC3E}">
        <p14:creationId xmlns:p14="http://schemas.microsoft.com/office/powerpoint/2010/main" val="3269760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64F6-B7DE-5715-7B1E-4D27E83B594A}"/>
              </a:ext>
            </a:extLst>
          </p:cNvPr>
          <p:cNvSpPr>
            <a:spLocks noGrp="1"/>
          </p:cNvSpPr>
          <p:nvPr>
            <p:ph type="title"/>
          </p:nvPr>
        </p:nvSpPr>
        <p:spPr/>
        <p:txBody>
          <a:bodyPr/>
          <a:lstStyle/>
          <a:p>
            <a:r>
              <a:rPr lang="en-US" dirty="0"/>
              <a:t>Spreading Age-Friendly</a:t>
            </a:r>
          </a:p>
        </p:txBody>
      </p:sp>
      <p:sp>
        <p:nvSpPr>
          <p:cNvPr id="3" name="Content Placeholder 2">
            <a:extLst>
              <a:ext uri="{FF2B5EF4-FFF2-40B4-BE49-F238E27FC236}">
                <a16:creationId xmlns:a16="http://schemas.microsoft.com/office/drawing/2014/main" id="{28D6B96B-3FB6-2D8E-91B7-7A91F4520C48}"/>
              </a:ext>
            </a:extLst>
          </p:cNvPr>
          <p:cNvSpPr>
            <a:spLocks noGrp="1"/>
          </p:cNvSpPr>
          <p:nvPr>
            <p:ph idx="1"/>
          </p:nvPr>
        </p:nvSpPr>
        <p:spPr>
          <a:xfrm>
            <a:off x="2592925" y="1371600"/>
            <a:ext cx="8915400" cy="3777622"/>
          </a:xfrm>
        </p:spPr>
        <p:txBody>
          <a:bodyPr vert="horz" lIns="91440" tIns="45720" rIns="91440" bIns="45720" rtlCol="0" anchor="t">
            <a:normAutofit/>
          </a:bodyPr>
          <a:lstStyle/>
          <a:p>
            <a:r>
              <a:rPr lang="en-US" dirty="0"/>
              <a:t>As of June 2023, over 3000 sites of care have earned either level 1 or level 2 distinction.  Nationally over 2.8 million lives have been cared fore in an Age-Friendly setting.</a:t>
            </a:r>
          </a:p>
          <a:p>
            <a:r>
              <a:rPr lang="en-US" dirty="0"/>
              <a:t>The state of Nebraska has successfully implemented the Age-Friendly Health System in over 75+ facilities as of September of 2023. </a:t>
            </a:r>
          </a:p>
          <a:p>
            <a:r>
              <a:rPr lang="en-US" dirty="0"/>
              <a:t>In six months, Nebraska has doubled the number of facilities to complete Age-Friendly</a:t>
            </a:r>
          </a:p>
          <a:p>
            <a:endParaRPr lang="en-US" dirty="0"/>
          </a:p>
        </p:txBody>
      </p:sp>
      <p:pic>
        <p:nvPicPr>
          <p:cNvPr id="5126" name="Picture 6">
            <a:extLst>
              <a:ext uri="{FF2B5EF4-FFF2-40B4-BE49-F238E27FC236}">
                <a16:creationId xmlns:a16="http://schemas.microsoft.com/office/drawing/2014/main" id="{08332937-5D5D-02D7-9C47-F853E9D04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490" y="3876675"/>
            <a:ext cx="4133850"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354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4196-7894-0A61-75A1-77FBD7BDBE8A}"/>
              </a:ext>
            </a:extLst>
          </p:cNvPr>
          <p:cNvSpPr>
            <a:spLocks noGrp="1"/>
          </p:cNvSpPr>
          <p:nvPr>
            <p:ph type="title"/>
          </p:nvPr>
        </p:nvSpPr>
        <p:spPr/>
        <p:txBody>
          <a:bodyPr/>
          <a:lstStyle/>
          <a:p>
            <a:r>
              <a:rPr lang="en-US" dirty="0"/>
              <a:t>Why Join Age-Friendly?</a:t>
            </a:r>
          </a:p>
        </p:txBody>
      </p:sp>
      <p:sp>
        <p:nvSpPr>
          <p:cNvPr id="3" name="Content Placeholder 2">
            <a:extLst>
              <a:ext uri="{FF2B5EF4-FFF2-40B4-BE49-F238E27FC236}">
                <a16:creationId xmlns:a16="http://schemas.microsoft.com/office/drawing/2014/main" id="{9C6AE1F2-0D39-2672-54BF-CFA392F1C220}"/>
              </a:ext>
            </a:extLst>
          </p:cNvPr>
          <p:cNvSpPr>
            <a:spLocks noGrp="1"/>
          </p:cNvSpPr>
          <p:nvPr>
            <p:ph idx="1"/>
          </p:nvPr>
        </p:nvSpPr>
        <p:spPr>
          <a:xfrm>
            <a:off x="2589212" y="1620253"/>
            <a:ext cx="8915400" cy="4267200"/>
          </a:xfrm>
        </p:spPr>
        <p:txBody>
          <a:bodyPr>
            <a:normAutofit lnSpcReduction="10000"/>
          </a:bodyPr>
          <a:lstStyle/>
          <a:p>
            <a:r>
              <a:rPr lang="en-US" dirty="0"/>
              <a:t>Patient Safety</a:t>
            </a:r>
          </a:p>
          <a:p>
            <a:r>
              <a:rPr lang="en-US" dirty="0"/>
              <a:t>Streamlined implementation</a:t>
            </a:r>
          </a:p>
          <a:p>
            <a:pPr lvl="1"/>
            <a:r>
              <a:rPr lang="en-US" sz="1800" dirty="0"/>
              <a:t>Many time patient safety initiatives fail due to difficulty to reproduce, may not translate across care settings, or are difficult to disseminate</a:t>
            </a:r>
          </a:p>
          <a:p>
            <a:pPr lvl="1"/>
            <a:r>
              <a:rPr lang="en-US" sz="1800" dirty="0"/>
              <a:t>The IHI process tries to work within your current processes to coordinate for the most effective elderly patient care.</a:t>
            </a:r>
          </a:p>
          <a:p>
            <a:r>
              <a:rPr lang="en-US" dirty="0"/>
              <a:t>Return on Investment</a:t>
            </a:r>
          </a:p>
          <a:p>
            <a:r>
              <a:rPr lang="en-US" dirty="0"/>
              <a:t>Elderly patient care</a:t>
            </a:r>
          </a:p>
          <a:p>
            <a:pPr lvl="1"/>
            <a:r>
              <a:rPr lang="en-US" sz="1800" dirty="0"/>
              <a:t>81% of older adults would rather go to a hospital that provides age-friendly care than one that does not (John A Hartford Foundation, 2022).</a:t>
            </a:r>
          </a:p>
          <a:p>
            <a:pPr lvl="1"/>
            <a:r>
              <a:rPr lang="en-US" sz="1800" dirty="0"/>
              <a:t>“I feel like I matter” – Patient at Sharp Healthcare CA USA</a:t>
            </a:r>
          </a:p>
          <a:p>
            <a:pPr lvl="1"/>
            <a:endParaRPr lang="en-US" dirty="0"/>
          </a:p>
          <a:p>
            <a:endParaRPr lang="en-US" dirty="0"/>
          </a:p>
        </p:txBody>
      </p:sp>
    </p:spTree>
    <p:extLst>
      <p:ext uri="{BB962C8B-B14F-4D97-AF65-F5344CB8AC3E}">
        <p14:creationId xmlns:p14="http://schemas.microsoft.com/office/powerpoint/2010/main" val="2993247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2DBF5-B3C4-DBCD-502A-4E94EFFECC58}"/>
              </a:ext>
            </a:extLst>
          </p:cNvPr>
          <p:cNvSpPr>
            <a:spLocks noGrp="1"/>
          </p:cNvSpPr>
          <p:nvPr>
            <p:ph type="title"/>
          </p:nvPr>
        </p:nvSpPr>
        <p:spPr/>
        <p:txBody>
          <a:bodyPr/>
          <a:lstStyle/>
          <a:p>
            <a:r>
              <a:rPr lang="en-US" dirty="0"/>
              <a:t>Measuring Success</a:t>
            </a:r>
          </a:p>
        </p:txBody>
      </p:sp>
      <p:sp>
        <p:nvSpPr>
          <p:cNvPr id="3" name="Content Placeholder 2">
            <a:extLst>
              <a:ext uri="{FF2B5EF4-FFF2-40B4-BE49-F238E27FC236}">
                <a16:creationId xmlns:a16="http://schemas.microsoft.com/office/drawing/2014/main" id="{2786B1E4-7474-3D48-1596-4D14111CCA78}"/>
              </a:ext>
            </a:extLst>
          </p:cNvPr>
          <p:cNvSpPr>
            <a:spLocks noGrp="1"/>
          </p:cNvSpPr>
          <p:nvPr>
            <p:ph idx="1"/>
          </p:nvPr>
        </p:nvSpPr>
        <p:spPr>
          <a:xfrm>
            <a:off x="2316496" y="1435769"/>
            <a:ext cx="6187573" cy="5422231"/>
          </a:xfrm>
        </p:spPr>
        <p:txBody>
          <a:bodyPr>
            <a:noAutofit/>
          </a:bodyPr>
          <a:lstStyle/>
          <a:p>
            <a:r>
              <a:rPr lang="en-US" dirty="0"/>
              <a:t>Know where and how the 4Ms are already in practice and secure leadership support and commitment​</a:t>
            </a:r>
          </a:p>
          <a:p>
            <a:r>
              <a:rPr lang="en-US" dirty="0"/>
              <a:t>Define what it means to provide care consistent with the 4Ms​</a:t>
            </a:r>
          </a:p>
          <a:p>
            <a:r>
              <a:rPr lang="en-US" dirty="0"/>
              <a:t>Design/adapt your workflow to deliver care consistent with the 4Ms, including how you will assess, document and act on the 4Ms​</a:t>
            </a:r>
          </a:p>
          <a:p>
            <a:r>
              <a:rPr lang="en-US" dirty="0"/>
              <a:t>Provide care consistent with the 4Ms​</a:t>
            </a:r>
          </a:p>
          <a:p>
            <a:r>
              <a:rPr lang="en-US" dirty="0"/>
              <a:t>Study your performance. Measure and share – how reliable is your care? What impact does your care have? Track progress and celebrate successes​</a:t>
            </a:r>
          </a:p>
          <a:p>
            <a:r>
              <a:rPr lang="en-US" dirty="0"/>
              <a:t>Improve and sustain care consistent with the 4Ms and share learnings with others</a:t>
            </a:r>
          </a:p>
        </p:txBody>
      </p:sp>
      <p:pic>
        <p:nvPicPr>
          <p:cNvPr id="6146" name="Picture 2">
            <a:extLst>
              <a:ext uri="{FF2B5EF4-FFF2-40B4-BE49-F238E27FC236}">
                <a16:creationId xmlns:a16="http://schemas.microsoft.com/office/drawing/2014/main" id="{2B948CE8-8191-3B22-6177-7CC7A7C00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0498" y="1905000"/>
            <a:ext cx="2466975"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488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1BE7C-6BA7-CE1F-6813-8740DFFAB850}"/>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46529D7D-44B4-B700-74A9-37907A0EF5FC}"/>
              </a:ext>
            </a:extLst>
          </p:cNvPr>
          <p:cNvSpPr>
            <a:spLocks noGrp="1"/>
          </p:cNvSpPr>
          <p:nvPr>
            <p:ph idx="1"/>
          </p:nvPr>
        </p:nvSpPr>
        <p:spPr/>
        <p:txBody>
          <a:bodyPr>
            <a:normAutofit lnSpcReduction="10000"/>
          </a:bodyPr>
          <a:lstStyle/>
          <a:p>
            <a:r>
              <a:rPr lang="en-US" dirty="0"/>
              <a:t>Decide to Join</a:t>
            </a:r>
          </a:p>
          <a:p>
            <a:r>
              <a:rPr lang="en-US" dirty="0"/>
              <a:t>Sign Letter of Intent</a:t>
            </a:r>
          </a:p>
          <a:p>
            <a:r>
              <a:rPr lang="en-US" dirty="0"/>
              <a:t>Identify Team</a:t>
            </a:r>
          </a:p>
          <a:p>
            <a:r>
              <a:rPr lang="en-US" dirty="0"/>
              <a:t>Review 4Ms Processes</a:t>
            </a:r>
          </a:p>
          <a:p>
            <a:r>
              <a:rPr lang="en-US" dirty="0"/>
              <a:t>Complete Description Worksheet</a:t>
            </a:r>
          </a:p>
          <a:p>
            <a:r>
              <a:rPr lang="en-US" dirty="0"/>
              <a:t>Collect Data ( 3 Months)</a:t>
            </a:r>
          </a:p>
          <a:p>
            <a:r>
              <a:rPr lang="en-US" dirty="0"/>
              <a:t>Submit Data</a:t>
            </a:r>
          </a:p>
          <a:p>
            <a:r>
              <a:rPr lang="en-US" dirty="0"/>
              <a:t>Celebrate becoming an Age-Friendly Health System</a:t>
            </a:r>
          </a:p>
          <a:p>
            <a:r>
              <a:rPr lang="en-US" dirty="0"/>
              <a:t>Begin working with other entities within your community to progress the Age-Friendly health System</a:t>
            </a:r>
          </a:p>
        </p:txBody>
      </p:sp>
      <p:pic>
        <p:nvPicPr>
          <p:cNvPr id="5" name="Picture 4" descr="Path winding through a grassy field">
            <a:extLst>
              <a:ext uri="{FF2B5EF4-FFF2-40B4-BE49-F238E27FC236}">
                <a16:creationId xmlns:a16="http://schemas.microsoft.com/office/drawing/2014/main" id="{94FFC0E1-F38A-C737-6947-4A3F18642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895" y="1264555"/>
            <a:ext cx="5144756" cy="3429000"/>
          </a:xfrm>
          <a:prstGeom prst="rect">
            <a:avLst/>
          </a:prstGeom>
        </p:spPr>
      </p:pic>
    </p:spTree>
    <p:extLst>
      <p:ext uri="{BB962C8B-B14F-4D97-AF65-F5344CB8AC3E}">
        <p14:creationId xmlns:p14="http://schemas.microsoft.com/office/powerpoint/2010/main" val="1976616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CE1D-8382-74D2-4066-8CAD209798DD}"/>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F2DD7EB9-61B8-2A9F-D307-D0270CE1559F}"/>
              </a:ext>
            </a:extLst>
          </p:cNvPr>
          <p:cNvSpPr>
            <a:spLocks noGrp="1"/>
          </p:cNvSpPr>
          <p:nvPr>
            <p:ph idx="1"/>
          </p:nvPr>
        </p:nvSpPr>
        <p:spPr>
          <a:xfrm>
            <a:off x="2592925" y="1905000"/>
            <a:ext cx="7221432" cy="1953492"/>
          </a:xfrm>
        </p:spPr>
        <p:txBody>
          <a:bodyPr>
            <a:normAutofit/>
          </a:bodyPr>
          <a:lstStyle/>
          <a:p>
            <a:pPr marL="0" marR="0" indent="0">
              <a:spcBef>
                <a:spcPts val="0"/>
              </a:spcBef>
              <a:spcAft>
                <a:spcPts val="0"/>
              </a:spcAft>
              <a:buNone/>
            </a:pPr>
            <a:r>
              <a:rPr lang="en-US" sz="2000" b="1" dirty="0">
                <a:solidFill>
                  <a:srgbClr val="323E4F"/>
                </a:solidFill>
                <a:effectLst/>
                <a:latin typeface="Montserrat" panose="00000500000000000000" pitchFamily="2" charset="0"/>
                <a:ea typeface="Calibri" panose="020F0502020204030204" pitchFamily="34" charset="0"/>
              </a:rPr>
              <a:t>Matt Lentz RN, MSN</a:t>
            </a:r>
            <a:endParaRPr lang="en-US" sz="2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i="1" dirty="0">
                <a:solidFill>
                  <a:srgbClr val="323E4F"/>
                </a:solidFill>
                <a:effectLst/>
                <a:latin typeface="Montserrat" panose="00000500000000000000" pitchFamily="2" charset="0"/>
                <a:ea typeface="Calibri" panose="020F0502020204030204" pitchFamily="34" charset="0"/>
              </a:rPr>
              <a:t>Quality Consultant</a:t>
            </a:r>
            <a:endParaRPr lang="en-US" sz="2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dirty="0">
                <a:solidFill>
                  <a:srgbClr val="323E4F"/>
                </a:solidFill>
                <a:effectLst/>
                <a:latin typeface="Montserrat" panose="00000500000000000000" pitchFamily="2" charset="0"/>
                <a:ea typeface="Calibri" panose="020F0502020204030204" pitchFamily="34" charset="0"/>
              </a:rPr>
              <a:t>Nebraska Hospital Association</a:t>
            </a:r>
            <a:endParaRPr lang="en-US" sz="2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dirty="0">
                <a:solidFill>
                  <a:srgbClr val="323E4F"/>
                </a:solidFill>
                <a:effectLst/>
                <a:latin typeface="Montserrat" panose="00000500000000000000" pitchFamily="2" charset="0"/>
                <a:ea typeface="Calibri" panose="020F0502020204030204" pitchFamily="34" charset="0"/>
              </a:rPr>
              <a:t>3255 Salt Creek Circle, Suite 100 </a:t>
            </a:r>
            <a:r>
              <a:rPr lang="en-US" sz="2000" b="1" dirty="0">
                <a:solidFill>
                  <a:srgbClr val="BFBFBF"/>
                </a:solidFill>
                <a:effectLst/>
                <a:latin typeface="Montserrat" panose="00000500000000000000" pitchFamily="2" charset="0"/>
                <a:ea typeface="Calibri" panose="020F0502020204030204" pitchFamily="34" charset="0"/>
              </a:rPr>
              <a:t>|</a:t>
            </a:r>
            <a:r>
              <a:rPr lang="en-US" sz="2000" dirty="0">
                <a:effectLst/>
                <a:latin typeface="Montserrat" panose="00000500000000000000" pitchFamily="2" charset="0"/>
                <a:ea typeface="Calibri" panose="020F0502020204030204" pitchFamily="34" charset="0"/>
              </a:rPr>
              <a:t> </a:t>
            </a:r>
            <a:r>
              <a:rPr lang="en-US" sz="2000" dirty="0">
                <a:solidFill>
                  <a:srgbClr val="323E4F"/>
                </a:solidFill>
                <a:effectLst/>
                <a:latin typeface="Montserrat" panose="00000500000000000000" pitchFamily="2" charset="0"/>
                <a:ea typeface="Calibri" panose="020F0502020204030204" pitchFamily="34" charset="0"/>
              </a:rPr>
              <a:t>Lincoln, NE 68504</a:t>
            </a:r>
            <a:endParaRPr lang="en-US" sz="2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dirty="0">
                <a:solidFill>
                  <a:srgbClr val="323E4F"/>
                </a:solidFill>
                <a:effectLst/>
                <a:latin typeface="Montserrat" panose="00000500000000000000" pitchFamily="2" charset="0"/>
                <a:ea typeface="Calibri" panose="020F0502020204030204" pitchFamily="34" charset="0"/>
              </a:rPr>
              <a:t>(402) 382-8025 (cell)</a:t>
            </a:r>
            <a:endParaRPr lang="en-US" sz="2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000" u="sng" dirty="0">
                <a:solidFill>
                  <a:srgbClr val="0563C1"/>
                </a:solidFill>
                <a:effectLst/>
                <a:latin typeface="Montserrat" panose="00000500000000000000" pitchFamily="2" charset="0"/>
                <a:ea typeface="Calibri" panose="020F0502020204030204" pitchFamily="34" charset="0"/>
                <a:hlinkClick r:id="rId2"/>
              </a:rPr>
              <a:t>mlentz@nebraskahospitals.org</a:t>
            </a:r>
            <a:endParaRPr lang="en-US" sz="20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10982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B690C-2A73-2492-1E4C-00D3E4736612}"/>
              </a:ext>
            </a:extLst>
          </p:cNvPr>
          <p:cNvSpPr>
            <a:spLocks noGrp="1"/>
          </p:cNvSpPr>
          <p:nvPr>
            <p:ph type="title"/>
          </p:nvPr>
        </p:nvSpPr>
        <p:spPr>
          <a:xfrm>
            <a:off x="1080591" y="16042"/>
            <a:ext cx="8911687" cy="1280890"/>
          </a:xfrm>
        </p:spPr>
        <p:txBody>
          <a:bodyPr/>
          <a:lstStyle/>
          <a:p>
            <a:r>
              <a:rPr lang="en-US" dirty="0"/>
              <a:t>References</a:t>
            </a:r>
          </a:p>
        </p:txBody>
      </p:sp>
      <p:sp>
        <p:nvSpPr>
          <p:cNvPr id="3" name="Content Placeholder 2">
            <a:extLst>
              <a:ext uri="{FF2B5EF4-FFF2-40B4-BE49-F238E27FC236}">
                <a16:creationId xmlns:a16="http://schemas.microsoft.com/office/drawing/2014/main" id="{46B2C627-F909-0367-6DCE-C2EEED7ADBDA}"/>
              </a:ext>
            </a:extLst>
          </p:cNvPr>
          <p:cNvSpPr>
            <a:spLocks noGrp="1"/>
          </p:cNvSpPr>
          <p:nvPr>
            <p:ph idx="1"/>
          </p:nvPr>
        </p:nvSpPr>
        <p:spPr>
          <a:xfrm>
            <a:off x="1443789" y="561474"/>
            <a:ext cx="10637376" cy="6296527"/>
          </a:xfrm>
        </p:spPr>
        <p:txBody>
          <a:bodyPr>
            <a:normAutofit lnSpcReduction="10000"/>
          </a:bodyPr>
          <a:lstStyle/>
          <a:p>
            <a:r>
              <a:rPr lang="en-US" sz="1100" i="0" dirty="0">
                <a:solidFill>
                  <a:schemeClr val="tx1"/>
                </a:solidFill>
                <a:effectLst/>
              </a:rPr>
              <a:t>Age Friendly Institute.  (2023).  </a:t>
            </a:r>
            <a:r>
              <a:rPr lang="en-US" sz="1100" i="1" dirty="0">
                <a:solidFill>
                  <a:schemeClr val="tx1"/>
                </a:solidFill>
              </a:rPr>
              <a:t>What is age-friendly? </a:t>
            </a:r>
            <a:r>
              <a:rPr lang="en-US" sz="1100" dirty="0">
                <a:solidFill>
                  <a:schemeClr val="tx1"/>
                </a:solidFill>
              </a:rPr>
              <a:t>  Retrieved from: https://www.agefriendly.org/about.  </a:t>
            </a:r>
          </a:p>
          <a:p>
            <a:r>
              <a:rPr lang="en-US" sz="1100" dirty="0">
                <a:solidFill>
                  <a:schemeClr val="tx1"/>
                </a:solidFill>
              </a:rPr>
              <a:t>Agency for Healthcare Research and Quality (AHRQ). (2013). System-Integrated Program Coordinates Care for People With</a:t>
            </a:r>
          </a:p>
          <a:p>
            <a:r>
              <a:rPr lang="en-US" sz="1100" dirty="0">
                <a:solidFill>
                  <a:schemeClr val="tx1"/>
                </a:solidFill>
              </a:rPr>
              <a:t>Advanced Illness, Leading to Greater Use of Hospice Services, Lower Utilization and Costs, and High Satisfaction. (n.d.).  Retrieved August 9, 2018. from https://innovations.ahrq.gov/profiles/system-integrated-program-coordinates-care-people-advanced-illness-leading-greater-use.</a:t>
            </a:r>
          </a:p>
          <a:p>
            <a:r>
              <a:rPr lang="en-US" sz="1100" dirty="0">
                <a:solidFill>
                  <a:schemeClr val="tx1"/>
                </a:solidFill>
              </a:rPr>
              <a:t>Field, T. S., Gilman, B. H., Subramanian, S., Fuller, J. C., Bates, D. W., &amp; Gurwitz, J. H. (2005). The costs associated with adverse drug events among older adults in the ambulatory setting. Medical Care, 43(12), 1171-1176.</a:t>
            </a:r>
          </a:p>
          <a:p>
            <a:r>
              <a:rPr lang="en-US" sz="1100" dirty="0">
                <a:solidFill>
                  <a:schemeClr val="tx1"/>
                </a:solidFill>
              </a:rPr>
              <a:t>Fulmer, T., &amp; Berman, A. (2016, November 3, 2016). Age-Friendly Health Systems: How Do We Get There? Accessed August 8, 2018, from http://healthaffairs.org/blog/2016/11/03/age-friendly-health-systems-how-do-we-get-there</a:t>
            </a:r>
          </a:p>
          <a:p>
            <a:r>
              <a:rPr lang="en-US" sz="1100" dirty="0">
                <a:solidFill>
                  <a:schemeClr val="tx1"/>
                </a:solidFill>
              </a:rPr>
              <a:t>Health Research &amp; Educational Trust (HRET). (February 2017). Adverse Drug Events Change Package: 2017 Update. Chicago, IL: Health Research &amp; Educational Trust. Accessed August 9, 2018.  Retrieved from: www.hret-hiin.org.</a:t>
            </a:r>
          </a:p>
          <a:p>
            <a:r>
              <a:rPr lang="en-US" sz="1100" dirty="0">
                <a:solidFill>
                  <a:schemeClr val="tx1"/>
                </a:solidFill>
              </a:rPr>
              <a:t>Institute for Healthcare Improvement.  2023.  Age-friendly health systems.  Retrieved from: https://www.ihi.org/Engage/Initiatives/Age-Friendly-Health-Systems/Pages/Join%20the%20Movement.aspx</a:t>
            </a:r>
          </a:p>
          <a:p>
            <a:r>
              <a:rPr lang="en-US" sz="1100" dirty="0">
                <a:solidFill>
                  <a:schemeClr val="tx1"/>
                </a:solidFill>
              </a:rPr>
              <a:t>Klein, K., Mulkey, M., Bena, J. F., &amp; Albert, N. M. (2015). Clinical and psychological effects of early mobilization in patients treated in a neurologic ICU: A comparative study. Critical Care Medicine, 43(4), 865-873.</a:t>
            </a:r>
          </a:p>
          <a:p>
            <a:r>
              <a:rPr lang="en-US" sz="1100" dirty="0">
                <a:solidFill>
                  <a:schemeClr val="tx1"/>
                </a:solidFill>
              </a:rPr>
              <a:t>Mate, K. S., Berman, A., Laderman, M., Kabcenell, A., &amp; Fulmer, T. (2017) Creating Age-friendly health systems: A vision for better care of older adults. Healthcare, 6(1), 4-6. doi: https://doi.org/10.1016/j.hjdsi.2017.05.005</a:t>
            </a:r>
          </a:p>
          <a:p>
            <a:r>
              <a:rPr lang="en-US" sz="1100" dirty="0">
                <a:solidFill>
                  <a:schemeClr val="tx1"/>
                </a:solidFill>
              </a:rPr>
              <a:t>Reuben, D. B., Evertson, L. C., Wenger, N. S., Serrano, K., Chodosh, J., Ercoli, L., &amp; Tan, Z. S. (2013). The University of California at Los Angeles Alzheimer’s and Dementia Care Program for Comprehensive, Coordinated, Patient-Centered Care: Preliminary data. Journal of the American Geriatrics Society, 61(12), 2214-2218.</a:t>
            </a:r>
          </a:p>
          <a:p>
            <a:r>
              <a:rPr lang="en-US" sz="1100" dirty="0">
                <a:solidFill>
                  <a:schemeClr val="tx1"/>
                </a:solidFill>
              </a:rPr>
              <a:t>The State of Aging and Health in America 2013. Atlanta: Centers for Disease Control and Prevention, US Department of Health and Human Services; 2013. https://www.cdc.gov/aging/pdf/State-Aging-Health-in-America-2013.pdf  “Fact Sheet: Healthy Aging.” National Council on Aging; 2016. https://www.ncoa.org/resources/fact-sheet-healthy-aging/ </a:t>
            </a:r>
          </a:p>
          <a:p>
            <a:r>
              <a:rPr lang="en-US" sz="1100" dirty="0">
                <a:solidFill>
                  <a:schemeClr val="tx1"/>
                </a:solidFill>
              </a:rPr>
              <a:t>Unützer, J., Schoenbaum, M., Katon, W. J., Fan, M. Y., Pincus, H. A., Hogan, D., &amp; Taylor, J. (2009). Healthcare costs associated with depression in medically ill fee-for-service Medicare participants. Journal of the American Geriatrics Society, 57(3), 506-510.</a:t>
            </a:r>
          </a:p>
          <a:p>
            <a:r>
              <a:rPr lang="en-US" sz="1100" dirty="0">
                <a:solidFill>
                  <a:schemeClr val="tx1"/>
                </a:solidFill>
              </a:rPr>
              <a:t>Wong, C. A., Recktenwald, A. J., Jones, M. L., Waterman, B. M., Bollini, M. L., &amp; Dunagan, W. C. (2011). The cost of serious fall-related injuries at three Midwestern hospitals. Joint Commission Journal on Quality and Patient Safety, 37(2), 81-87</a:t>
            </a:r>
          </a:p>
          <a:p>
            <a:r>
              <a:rPr lang="en-US" sz="1100" dirty="0">
                <a:solidFill>
                  <a:schemeClr val="tx1"/>
                </a:solidFill>
              </a:rPr>
              <a:t>John A Hartford Foundation (2022). Age-friendly insights polls: older adults feel good about hospitals but want age friendly care.  Retrieved from: https://www.johnahartford.org/dissemination-center/view/age-friendly-insights-poll-older-adults-feel-good-about-hospitals-but-want-age-friendly-care</a:t>
            </a:r>
          </a:p>
          <a:p>
            <a:pPr marL="0" indent="0">
              <a:buNone/>
            </a:pPr>
            <a:endParaRPr lang="en-US" sz="1200" dirty="0"/>
          </a:p>
        </p:txBody>
      </p:sp>
    </p:spTree>
    <p:extLst>
      <p:ext uri="{BB962C8B-B14F-4D97-AF65-F5344CB8AC3E}">
        <p14:creationId xmlns:p14="http://schemas.microsoft.com/office/powerpoint/2010/main" val="458609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D3B4-7779-F2EF-7CA5-0CF881377CE7}"/>
              </a:ext>
            </a:extLst>
          </p:cNvPr>
          <p:cNvSpPr>
            <a:spLocks noGrp="1"/>
          </p:cNvSpPr>
          <p:nvPr>
            <p:ph type="title"/>
          </p:nvPr>
        </p:nvSpPr>
        <p:spPr/>
        <p:txBody>
          <a:bodyPr/>
          <a:lstStyle/>
          <a:p>
            <a:r>
              <a:rPr lang="en-US" dirty="0"/>
              <a:t>Age-Friendly Partners</a:t>
            </a:r>
          </a:p>
        </p:txBody>
      </p:sp>
      <p:sp>
        <p:nvSpPr>
          <p:cNvPr id="3" name="Content Placeholder 2">
            <a:extLst>
              <a:ext uri="{FF2B5EF4-FFF2-40B4-BE49-F238E27FC236}">
                <a16:creationId xmlns:a16="http://schemas.microsoft.com/office/drawing/2014/main" id="{083B588F-EC00-4766-C52A-73E9DF633F1C}"/>
              </a:ext>
            </a:extLst>
          </p:cNvPr>
          <p:cNvSpPr>
            <a:spLocks noGrp="1"/>
          </p:cNvSpPr>
          <p:nvPr>
            <p:ph idx="1"/>
          </p:nvPr>
        </p:nvSpPr>
        <p:spPr>
          <a:xfrm>
            <a:off x="1642012" y="4896085"/>
            <a:ext cx="8915400" cy="1459178"/>
          </a:xfrm>
        </p:spPr>
        <p:txBody>
          <a:bodyPr>
            <a:normAutofit/>
          </a:bodyPr>
          <a:lstStyle/>
          <a:p>
            <a:r>
              <a:rPr lang="en-US" b="0" i="0" u="none" strike="noStrike" dirty="0">
                <a:solidFill>
                  <a:schemeClr val="tx1"/>
                </a:solidFill>
                <a:effectLst/>
              </a:rPr>
              <a:t>Age-Friendly Health Systems is an initiative of The John A. Hartford Foundation and the Institute for Healthcare Improvement (IHI) in partnership with the American Hospital Association (AHA) and the Catholic Health Association of the United States (CHA)</a:t>
            </a:r>
            <a:endParaRPr lang="en-US" dirty="0">
              <a:solidFill>
                <a:schemeClr val="tx1"/>
              </a:solidFill>
            </a:endParaRPr>
          </a:p>
        </p:txBody>
      </p:sp>
      <p:pic>
        <p:nvPicPr>
          <p:cNvPr id="1028" name="Picture 4">
            <a:extLst>
              <a:ext uri="{FF2B5EF4-FFF2-40B4-BE49-F238E27FC236}">
                <a16:creationId xmlns:a16="http://schemas.microsoft.com/office/drawing/2014/main" id="{6674CC85-97AA-DE7D-5216-E2D5C24C1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680" y="2170236"/>
            <a:ext cx="6156639" cy="2258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07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C817-8725-E5AB-259A-926D717990C5}"/>
              </a:ext>
            </a:extLst>
          </p:cNvPr>
          <p:cNvSpPr>
            <a:spLocks noGrp="1"/>
          </p:cNvSpPr>
          <p:nvPr>
            <p:ph type="title"/>
          </p:nvPr>
        </p:nvSpPr>
        <p:spPr/>
        <p:txBody>
          <a:bodyPr/>
          <a:lstStyle/>
          <a:p>
            <a:r>
              <a:rPr lang="en-US" dirty="0"/>
              <a:t>What is Age-Friendly?</a:t>
            </a:r>
          </a:p>
        </p:txBody>
      </p:sp>
      <p:sp>
        <p:nvSpPr>
          <p:cNvPr id="3" name="Content Placeholder 2">
            <a:extLst>
              <a:ext uri="{FF2B5EF4-FFF2-40B4-BE49-F238E27FC236}">
                <a16:creationId xmlns:a16="http://schemas.microsoft.com/office/drawing/2014/main" id="{5EC01338-48D1-0D0E-E2E4-441D5AD9C869}"/>
              </a:ext>
            </a:extLst>
          </p:cNvPr>
          <p:cNvSpPr>
            <a:spLocks noGrp="1"/>
          </p:cNvSpPr>
          <p:nvPr>
            <p:ph idx="1"/>
          </p:nvPr>
        </p:nvSpPr>
        <p:spPr>
          <a:xfrm>
            <a:off x="2589212" y="2133600"/>
            <a:ext cx="4191416" cy="4379742"/>
          </a:xfrm>
        </p:spPr>
        <p:txBody>
          <a:bodyPr>
            <a:normAutofit/>
          </a:bodyPr>
          <a:lstStyle/>
          <a:p>
            <a:r>
              <a:rPr lang="en-US" dirty="0"/>
              <a:t>“Age-Friendly” describes environments that promote access to options, services and opportunities for people as they age, and that promote the inclusion and participation of older adults in all aspects of life (Age Friendly Institute, 2023). </a:t>
            </a:r>
          </a:p>
          <a:p>
            <a:r>
              <a:rPr lang="en-US" dirty="0"/>
              <a:t>Age Friendly Health Systems use evidence-based measures to provide high-quality patient care and align with the specific health outcomes for the elderly patient. </a:t>
            </a:r>
          </a:p>
        </p:txBody>
      </p:sp>
      <p:pic>
        <p:nvPicPr>
          <p:cNvPr id="5" name="Picture 4" descr="Daughter bonding with father in wheelchair">
            <a:extLst>
              <a:ext uri="{FF2B5EF4-FFF2-40B4-BE49-F238E27FC236}">
                <a16:creationId xmlns:a16="http://schemas.microsoft.com/office/drawing/2014/main" id="{8D61F6EF-DA65-5C87-3FFE-EB3CA90A8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605" y="2307103"/>
            <a:ext cx="4916365" cy="3277576"/>
          </a:xfrm>
          <a:prstGeom prst="rect">
            <a:avLst/>
          </a:prstGeom>
        </p:spPr>
      </p:pic>
    </p:spTree>
    <p:extLst>
      <p:ext uri="{BB962C8B-B14F-4D97-AF65-F5344CB8AC3E}">
        <p14:creationId xmlns:p14="http://schemas.microsoft.com/office/powerpoint/2010/main" val="235922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987B-8E04-BF79-2EE7-BE7EF8BB7AC2}"/>
              </a:ext>
            </a:extLst>
          </p:cNvPr>
          <p:cNvSpPr>
            <a:spLocks noGrp="1"/>
          </p:cNvSpPr>
          <p:nvPr>
            <p:ph type="title"/>
          </p:nvPr>
        </p:nvSpPr>
        <p:spPr/>
        <p:txBody>
          <a:bodyPr/>
          <a:lstStyle/>
          <a:p>
            <a:r>
              <a:rPr lang="en-US" dirty="0"/>
              <a:t>Why Age-Friendly is Important</a:t>
            </a:r>
          </a:p>
        </p:txBody>
      </p:sp>
      <p:sp>
        <p:nvSpPr>
          <p:cNvPr id="3" name="Content Placeholder 2">
            <a:extLst>
              <a:ext uri="{FF2B5EF4-FFF2-40B4-BE49-F238E27FC236}">
                <a16:creationId xmlns:a16="http://schemas.microsoft.com/office/drawing/2014/main" id="{E50FBFFC-C8FA-BD2D-3EA2-F5B7F140144D}"/>
              </a:ext>
            </a:extLst>
          </p:cNvPr>
          <p:cNvSpPr>
            <a:spLocks noGrp="1"/>
          </p:cNvSpPr>
          <p:nvPr>
            <p:ph idx="1"/>
          </p:nvPr>
        </p:nvSpPr>
        <p:spPr>
          <a:xfrm>
            <a:off x="2589212" y="1540189"/>
            <a:ext cx="8915400" cy="3777622"/>
          </a:xfrm>
        </p:spPr>
        <p:txBody>
          <a:bodyPr/>
          <a:lstStyle/>
          <a:p>
            <a:r>
              <a:rPr lang="en-US" dirty="0"/>
              <a:t>According to the US Census Bureau, the US population aged 65+ is expected to almost double over the next 30 years to an estimated 83.7 million people by the year </a:t>
            </a:r>
          </a:p>
        </p:txBody>
      </p:sp>
      <p:pic>
        <p:nvPicPr>
          <p:cNvPr id="2052" name="Picture 4">
            <a:extLst>
              <a:ext uri="{FF2B5EF4-FFF2-40B4-BE49-F238E27FC236}">
                <a16:creationId xmlns:a16="http://schemas.microsoft.com/office/drawing/2014/main" id="{54F0E7DC-3E23-89E8-43CB-B91E00C0A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216" y="2698431"/>
            <a:ext cx="4553568" cy="320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137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204F-93A9-A683-205C-44430FDF62AB}"/>
              </a:ext>
            </a:extLst>
          </p:cNvPr>
          <p:cNvSpPr>
            <a:spLocks noGrp="1"/>
          </p:cNvSpPr>
          <p:nvPr>
            <p:ph type="title"/>
          </p:nvPr>
        </p:nvSpPr>
        <p:spPr>
          <a:xfrm>
            <a:off x="2592925" y="624110"/>
            <a:ext cx="9246149" cy="1280890"/>
          </a:xfrm>
        </p:spPr>
        <p:txBody>
          <a:bodyPr/>
          <a:lstStyle/>
          <a:p>
            <a:r>
              <a:rPr lang="en-US" dirty="0"/>
              <a:t>Why Age-Friendly is Important- Nebraska</a:t>
            </a:r>
          </a:p>
        </p:txBody>
      </p:sp>
      <p:sp>
        <p:nvSpPr>
          <p:cNvPr id="3" name="Content Placeholder 2">
            <a:extLst>
              <a:ext uri="{FF2B5EF4-FFF2-40B4-BE49-F238E27FC236}">
                <a16:creationId xmlns:a16="http://schemas.microsoft.com/office/drawing/2014/main" id="{3C94BD0D-2CEA-EF2E-5B61-E7F82E2327F5}"/>
              </a:ext>
            </a:extLst>
          </p:cNvPr>
          <p:cNvSpPr>
            <a:spLocks noGrp="1"/>
          </p:cNvSpPr>
          <p:nvPr>
            <p:ph idx="1"/>
          </p:nvPr>
        </p:nvSpPr>
        <p:spPr>
          <a:xfrm>
            <a:off x="2592925" y="1477113"/>
            <a:ext cx="8915400" cy="1280890"/>
          </a:xfrm>
        </p:spPr>
        <p:txBody>
          <a:bodyPr/>
          <a:lstStyle/>
          <a:p>
            <a:r>
              <a:rPr lang="en-US" dirty="0"/>
              <a:t>The State of Nebraska is no different as our 75+ year old population is expected to eclipse 250,000 prior to the year 2040, far surpassing the populations of those under the age of 5.</a:t>
            </a:r>
          </a:p>
          <a:p>
            <a:endParaRPr lang="en-US" dirty="0"/>
          </a:p>
        </p:txBody>
      </p:sp>
      <p:pic>
        <p:nvPicPr>
          <p:cNvPr id="4" name="Picture 2">
            <a:extLst>
              <a:ext uri="{FF2B5EF4-FFF2-40B4-BE49-F238E27FC236}">
                <a16:creationId xmlns:a16="http://schemas.microsoft.com/office/drawing/2014/main" id="{B191E158-1B13-6BE7-8ED0-CE5881BF1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705" y="2518294"/>
            <a:ext cx="6690590" cy="4141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513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3742F-76EF-66A9-C57B-685E5E4DF80C}"/>
              </a:ext>
            </a:extLst>
          </p:cNvPr>
          <p:cNvSpPr>
            <a:spLocks noGrp="1"/>
          </p:cNvSpPr>
          <p:nvPr>
            <p:ph type="title"/>
          </p:nvPr>
        </p:nvSpPr>
        <p:spPr/>
        <p:txBody>
          <a:bodyPr/>
          <a:lstStyle/>
          <a:p>
            <a:r>
              <a:rPr lang="en-US" dirty="0"/>
              <a:t>Goals of an Age-Friendly Health System</a:t>
            </a:r>
          </a:p>
        </p:txBody>
      </p:sp>
      <p:sp>
        <p:nvSpPr>
          <p:cNvPr id="3" name="Content Placeholder 2">
            <a:extLst>
              <a:ext uri="{FF2B5EF4-FFF2-40B4-BE49-F238E27FC236}">
                <a16:creationId xmlns:a16="http://schemas.microsoft.com/office/drawing/2014/main" id="{C38C0732-A52F-3C07-AC53-F66B44A8FABD}"/>
              </a:ext>
            </a:extLst>
          </p:cNvPr>
          <p:cNvSpPr>
            <a:spLocks noGrp="1"/>
          </p:cNvSpPr>
          <p:nvPr>
            <p:ph idx="1"/>
          </p:nvPr>
        </p:nvSpPr>
        <p:spPr>
          <a:xfrm>
            <a:off x="2593766" y="2145099"/>
            <a:ext cx="3873953" cy="3777622"/>
          </a:xfrm>
        </p:spPr>
        <p:txBody>
          <a:bodyPr>
            <a:normAutofit/>
          </a:bodyPr>
          <a:lstStyle/>
          <a:p>
            <a:r>
              <a:rPr lang="en-US" dirty="0"/>
              <a:t>The Aim of the Age-Friendly Health System is to:</a:t>
            </a:r>
          </a:p>
          <a:p>
            <a:pPr lvl="1"/>
            <a:r>
              <a:rPr lang="en-US" sz="1800" dirty="0"/>
              <a:t>Guide by an essential set of evidence-based practices (4Ms)</a:t>
            </a:r>
          </a:p>
          <a:p>
            <a:pPr lvl="1"/>
            <a:r>
              <a:rPr lang="en-US" sz="1800" dirty="0"/>
              <a:t>Cause no harms</a:t>
            </a:r>
          </a:p>
          <a:p>
            <a:pPr lvl="1"/>
            <a:r>
              <a:rPr lang="en-US" sz="1800" dirty="0"/>
              <a:t>Align with What Matters to the older adult and their family</a:t>
            </a:r>
          </a:p>
        </p:txBody>
      </p:sp>
      <p:pic>
        <p:nvPicPr>
          <p:cNvPr id="5" name="Picture 4" descr="Therapist helping woman with gray hair to exercise">
            <a:extLst>
              <a:ext uri="{FF2B5EF4-FFF2-40B4-BE49-F238E27FC236}">
                <a16:creationId xmlns:a16="http://schemas.microsoft.com/office/drawing/2014/main" id="{AF494AC3-0F5E-071E-6726-3331C5A91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0417" y="2145099"/>
            <a:ext cx="3875633" cy="3172489"/>
          </a:xfrm>
          <a:prstGeom prst="rect">
            <a:avLst/>
          </a:prstGeom>
        </p:spPr>
      </p:pic>
    </p:spTree>
    <p:extLst>
      <p:ext uri="{BB962C8B-B14F-4D97-AF65-F5344CB8AC3E}">
        <p14:creationId xmlns:p14="http://schemas.microsoft.com/office/powerpoint/2010/main" val="2300817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39264-A938-93BE-A087-BC3E7E2DD402}"/>
              </a:ext>
            </a:extLst>
          </p:cNvPr>
          <p:cNvSpPr>
            <a:spLocks noGrp="1"/>
          </p:cNvSpPr>
          <p:nvPr>
            <p:ph type="title"/>
          </p:nvPr>
        </p:nvSpPr>
        <p:spPr/>
        <p:txBody>
          <a:bodyPr/>
          <a:lstStyle/>
          <a:p>
            <a:r>
              <a:rPr lang="en-US" dirty="0"/>
              <a:t>The 4Ms of Age-Friendly</a:t>
            </a:r>
          </a:p>
        </p:txBody>
      </p:sp>
      <p:sp>
        <p:nvSpPr>
          <p:cNvPr id="3" name="Content Placeholder 2">
            <a:extLst>
              <a:ext uri="{FF2B5EF4-FFF2-40B4-BE49-F238E27FC236}">
                <a16:creationId xmlns:a16="http://schemas.microsoft.com/office/drawing/2014/main" id="{BC1628CF-1575-0A50-D7C1-7781CC79FCBF}"/>
              </a:ext>
            </a:extLst>
          </p:cNvPr>
          <p:cNvSpPr>
            <a:spLocks noGrp="1"/>
          </p:cNvSpPr>
          <p:nvPr>
            <p:ph idx="1"/>
          </p:nvPr>
        </p:nvSpPr>
        <p:spPr>
          <a:xfrm>
            <a:off x="2589212" y="1390727"/>
            <a:ext cx="6298114" cy="5247249"/>
          </a:xfrm>
        </p:spPr>
        <p:txBody>
          <a:bodyPr>
            <a:normAutofit lnSpcReduction="10000"/>
          </a:bodyPr>
          <a:lstStyle/>
          <a:p>
            <a:r>
              <a:rPr lang="en-US" dirty="0"/>
              <a:t>Age-Friendly Health Systems break down the core care into four main areas:</a:t>
            </a:r>
          </a:p>
          <a:p>
            <a:pPr lvl="1"/>
            <a:r>
              <a:rPr lang="en-US" sz="1800" dirty="0"/>
              <a:t>What Matters</a:t>
            </a:r>
          </a:p>
          <a:p>
            <a:pPr lvl="1"/>
            <a:r>
              <a:rPr lang="en-US" sz="1800" dirty="0"/>
              <a:t>Medication</a:t>
            </a:r>
          </a:p>
          <a:p>
            <a:pPr lvl="1"/>
            <a:r>
              <a:rPr lang="en-US" sz="1800" dirty="0"/>
              <a:t>Mentation</a:t>
            </a:r>
          </a:p>
          <a:p>
            <a:pPr lvl="1"/>
            <a:r>
              <a:rPr lang="en-US" sz="1800" dirty="0"/>
              <a:t>Mobility</a:t>
            </a:r>
          </a:p>
          <a:p>
            <a:r>
              <a:rPr lang="en-US" dirty="0"/>
              <a:t>These represent core health issues for older adults</a:t>
            </a:r>
          </a:p>
          <a:p>
            <a:r>
              <a:rPr lang="en-US" dirty="0"/>
              <a:t>They are built on strong evidence base</a:t>
            </a:r>
          </a:p>
          <a:p>
            <a:r>
              <a:rPr lang="en-US" dirty="0"/>
              <a:t>The process simplifies and reduces implementation and measurement burden on systems while increasing effect</a:t>
            </a:r>
          </a:p>
          <a:p>
            <a:r>
              <a:rPr lang="en-US" dirty="0"/>
              <a:t>All the core elements are synergistic and reinforce one another</a:t>
            </a:r>
          </a:p>
          <a:p>
            <a:r>
              <a:rPr lang="en-US" dirty="0"/>
              <a:t>The goal with this process is to progress and implement through out each community.  </a:t>
            </a:r>
          </a:p>
          <a:p>
            <a:endParaRPr lang="en-US" dirty="0"/>
          </a:p>
          <a:p>
            <a:pPr lvl="1"/>
            <a:endParaRPr lang="en-US" sz="1800" dirty="0"/>
          </a:p>
          <a:p>
            <a:pPr lvl="1"/>
            <a:endParaRPr lang="en-US" sz="1800" dirty="0"/>
          </a:p>
        </p:txBody>
      </p:sp>
      <p:pic>
        <p:nvPicPr>
          <p:cNvPr id="6" name="Picture 5" descr="Chart, bubble chart">
            <a:extLst>
              <a:ext uri="{FF2B5EF4-FFF2-40B4-BE49-F238E27FC236}">
                <a16:creationId xmlns:a16="http://schemas.microsoft.com/office/drawing/2014/main" id="{09359B77-27DC-E224-531B-71F267D8F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7326" y="2198365"/>
            <a:ext cx="3018638" cy="3268908"/>
          </a:xfrm>
          <a:prstGeom prst="rect">
            <a:avLst/>
          </a:prstGeom>
        </p:spPr>
      </p:pic>
    </p:spTree>
    <p:extLst>
      <p:ext uri="{BB962C8B-B14F-4D97-AF65-F5344CB8AC3E}">
        <p14:creationId xmlns:p14="http://schemas.microsoft.com/office/powerpoint/2010/main" val="2221132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AF36-D24C-4D27-AF36-3AD54702F254}"/>
              </a:ext>
            </a:extLst>
          </p:cNvPr>
          <p:cNvSpPr>
            <a:spLocks noGrp="1"/>
          </p:cNvSpPr>
          <p:nvPr>
            <p:ph type="title"/>
          </p:nvPr>
        </p:nvSpPr>
        <p:spPr>
          <a:xfrm>
            <a:off x="2586017" y="624110"/>
            <a:ext cx="8900380" cy="1120284"/>
          </a:xfrm>
        </p:spPr>
        <p:txBody>
          <a:bodyPr/>
          <a:lstStyle/>
          <a:p>
            <a:r>
              <a:rPr lang="en-US" dirty="0"/>
              <a:t>The 4Ms of Age-Friendly</a:t>
            </a:r>
          </a:p>
        </p:txBody>
      </p:sp>
      <p:pic>
        <p:nvPicPr>
          <p:cNvPr id="6" name="Content Placeholder 5" descr="Chart, bubble chart">
            <a:extLst>
              <a:ext uri="{FF2B5EF4-FFF2-40B4-BE49-F238E27FC236}">
                <a16:creationId xmlns:a16="http://schemas.microsoft.com/office/drawing/2014/main" id="{0A083D7B-4FD4-6E06-D441-15F8C5A99F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1877" y="1326838"/>
            <a:ext cx="8161112" cy="5481634"/>
          </a:xfrm>
        </p:spPr>
      </p:pic>
    </p:spTree>
    <p:extLst>
      <p:ext uri="{BB962C8B-B14F-4D97-AF65-F5344CB8AC3E}">
        <p14:creationId xmlns:p14="http://schemas.microsoft.com/office/powerpoint/2010/main" val="1475956853"/>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1de594-a3b1-4008-a780-ca9741a96185">
      <Terms xmlns="http://schemas.microsoft.com/office/infopath/2007/PartnerControls"/>
    </lcf76f155ced4ddcb4097134ff3c332f>
    <TaxCatchAll xmlns="93b2944e-2a71-41f0-bb35-6ef2c31de7b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F641BDD092BE548A795209E0B295E78" ma:contentTypeVersion="12" ma:contentTypeDescription="Create a new document." ma:contentTypeScope="" ma:versionID="feccd06397d6bc3466cf0a46b95b922e">
  <xsd:schema xmlns:xsd="http://www.w3.org/2001/XMLSchema" xmlns:xs="http://www.w3.org/2001/XMLSchema" xmlns:p="http://schemas.microsoft.com/office/2006/metadata/properties" xmlns:ns2="e11de594-a3b1-4008-a780-ca9741a96185" xmlns:ns3="93b2944e-2a71-41f0-bb35-6ef2c31de7bf" targetNamespace="http://schemas.microsoft.com/office/2006/metadata/properties" ma:root="true" ma:fieldsID="fbc3e666881956fb016cb1367747d264" ns2:_="" ns3:_="">
    <xsd:import namespace="e11de594-a3b1-4008-a780-ca9741a96185"/>
    <xsd:import namespace="93b2944e-2a71-41f0-bb35-6ef2c31de7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de594-a3b1-4008-a780-ca9741a96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b2944e-2a71-41f0-bb35-6ef2c31de7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fac811-9490-418a-b842-581e77bdd39f}" ma:internalName="TaxCatchAll" ma:showField="CatchAllData" ma:web="93b2944e-2a71-41f0-bb35-6ef2c31de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14F959-937C-449F-B7CC-0A7FAFB9CA45}">
  <ds:schemaRefs>
    <ds:schemaRef ds:uri="http://schemas.microsoft.com/office/2006/metadata/properties"/>
    <ds:schemaRef ds:uri="http://schemas.microsoft.com/office/infopath/2007/PartnerControls"/>
    <ds:schemaRef ds:uri="e11de594-a3b1-4008-a780-ca9741a96185"/>
    <ds:schemaRef ds:uri="93b2944e-2a71-41f0-bb35-6ef2c31de7bf"/>
  </ds:schemaRefs>
</ds:datastoreItem>
</file>

<file path=customXml/itemProps2.xml><?xml version="1.0" encoding="utf-8"?>
<ds:datastoreItem xmlns:ds="http://schemas.openxmlformats.org/officeDocument/2006/customXml" ds:itemID="{5F32DA60-AEAB-445D-92BA-E49770194E73}">
  <ds:schemaRefs>
    <ds:schemaRef ds:uri="http://schemas.microsoft.com/sharepoint/v3/contenttype/forms"/>
  </ds:schemaRefs>
</ds:datastoreItem>
</file>

<file path=customXml/itemProps3.xml><?xml version="1.0" encoding="utf-8"?>
<ds:datastoreItem xmlns:ds="http://schemas.openxmlformats.org/officeDocument/2006/customXml" ds:itemID="{8B053C65-F464-4511-8D30-80C553A024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1de594-a3b1-4008-a780-ca9741a96185"/>
    <ds:schemaRef ds:uri="93b2944e-2a71-41f0-bb35-6ef2c31de7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Wisp</Template>
  <TotalTime>491</TotalTime>
  <Words>2387</Words>
  <Application>Microsoft Office PowerPoint</Application>
  <PresentationFormat>Widescreen</PresentationFormat>
  <Paragraphs>163</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Century Gothic</vt:lpstr>
      <vt:lpstr>Montserrat</vt:lpstr>
      <vt:lpstr>Symbol</vt:lpstr>
      <vt:lpstr>Wingdings 3</vt:lpstr>
      <vt:lpstr>Wisp</vt:lpstr>
      <vt:lpstr>Age-Friendly Health Systems </vt:lpstr>
      <vt:lpstr>Objectives</vt:lpstr>
      <vt:lpstr>Age-Friendly Partners</vt:lpstr>
      <vt:lpstr>What is Age-Friendly?</vt:lpstr>
      <vt:lpstr>Why Age-Friendly is Important</vt:lpstr>
      <vt:lpstr>Why Age-Friendly is Important- Nebraska</vt:lpstr>
      <vt:lpstr>Goals of an Age-Friendly Health System</vt:lpstr>
      <vt:lpstr>The 4Ms of Age-Friendly</vt:lpstr>
      <vt:lpstr>The 4Ms of Age-Friendly</vt:lpstr>
      <vt:lpstr>What Matters</vt:lpstr>
      <vt:lpstr>Mentation</vt:lpstr>
      <vt:lpstr>Medication</vt:lpstr>
      <vt:lpstr>Mobility</vt:lpstr>
      <vt:lpstr>Why the 4Ms are Important</vt:lpstr>
      <vt:lpstr>Nebraska Statistics</vt:lpstr>
      <vt:lpstr>4Ms in the Hospital Setting in Action</vt:lpstr>
      <vt:lpstr>4Ms in the Ambulatory Setting in Action</vt:lpstr>
      <vt:lpstr>How Age-Friendly is Implemented</vt:lpstr>
      <vt:lpstr>How Age-Friendly is Implemented</vt:lpstr>
      <vt:lpstr>Recognition</vt:lpstr>
      <vt:lpstr>Spreading Age-Friendly</vt:lpstr>
      <vt:lpstr>Why Join Age-Friendly?</vt:lpstr>
      <vt:lpstr>Measuring Success</vt:lpstr>
      <vt:lpstr>Next Steps</vt:lpstr>
      <vt:lpstr>Contact Information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Age-Friendly </dc:title>
  <dc:creator>Matt Lentz</dc:creator>
  <cp:lastModifiedBy>Matt Lentz</cp:lastModifiedBy>
  <cp:revision>27</cp:revision>
  <dcterms:created xsi:type="dcterms:W3CDTF">2023-02-20T14:48:50Z</dcterms:created>
  <dcterms:modified xsi:type="dcterms:W3CDTF">2023-10-26T15:02:02Z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8000.00000000000</vt:lpwstr>
  </property>
  <property fmtid="{D5CDD505-2E9C-101B-9397-08002B2CF9AE}" pid="3" name="ContentTypeId">
    <vt:lpwstr>0x0101002F641BDD092BE548A795209E0B295E78</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