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6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9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0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70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4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6A5688-4CE7-40C4-A28C-C43CE32781E0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BA1FA-898F-4E6B-8776-CA322C5D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47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A311-0E0E-7DF6-84A0-4A04E663A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Fillmore County </a:t>
            </a:r>
            <a:br>
              <a:rPr lang="en-US" dirty="0"/>
            </a:br>
            <a:r>
              <a:rPr lang="en-US" dirty="0"/>
              <a:t>Rural Transit Service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28D032F-FF23-8E13-8057-DD1FE59B3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21B7207-6284-D38F-CC4B-3CA67CB1F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56" y="586381"/>
            <a:ext cx="81915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3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C85F-852E-FE24-4FE3-70BFBA3F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Fillmore County Rural Transit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00772-271B-6AAB-5428-1EA949DDB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78" y="1621366"/>
            <a:ext cx="7201259" cy="3615267"/>
          </a:xfrm>
        </p:spPr>
        <p:txBody>
          <a:bodyPr>
            <a:normAutofit/>
          </a:bodyPr>
          <a:lstStyle/>
          <a:p>
            <a:r>
              <a:rPr lang="en-US" dirty="0"/>
              <a:t>Founded in 1981</a:t>
            </a:r>
          </a:p>
          <a:p>
            <a:r>
              <a:rPr lang="en-US" dirty="0"/>
              <a:t>Funded by Federal dollars, State (NDOT), and Fillmore County</a:t>
            </a:r>
          </a:p>
          <a:p>
            <a:r>
              <a:rPr lang="en-US" dirty="0"/>
              <a:t>Operated by Blue Valley Community Action Partnership</a:t>
            </a:r>
          </a:p>
          <a:p>
            <a:r>
              <a:rPr lang="en-US" dirty="0"/>
              <a:t>$176,000 annual budget</a:t>
            </a:r>
          </a:p>
          <a:p>
            <a:r>
              <a:rPr lang="en-US" dirty="0"/>
              <a:t>Provides transport service to an average of 40 people daily</a:t>
            </a:r>
          </a:p>
          <a:p>
            <a:endParaRPr lang="en-US" dirty="0"/>
          </a:p>
        </p:txBody>
      </p:sp>
      <p:pic>
        <p:nvPicPr>
          <p:cNvPr id="5" name="Picture 4" descr="A couple of women sitting in a van&#10;&#10;Description automatically generated">
            <a:extLst>
              <a:ext uri="{FF2B5EF4-FFF2-40B4-BE49-F238E27FC236}">
                <a16:creationId xmlns:a16="http://schemas.microsoft.com/office/drawing/2014/main" id="{6E37D420-869A-9B08-89FB-A49F620E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80" y="1853248"/>
            <a:ext cx="3185108" cy="23888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3004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6636-0E5C-CAFD-A489-C386E00B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Fillmore County Rural Transit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8E814-9A2B-FD6C-3B1C-F6B382934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drivers, one of whom is the Transit Manager</a:t>
            </a:r>
          </a:p>
          <a:p>
            <a:r>
              <a:rPr lang="en-US" dirty="0"/>
              <a:t>Four vehicles, all on the road daily</a:t>
            </a:r>
          </a:p>
          <a:p>
            <a:r>
              <a:rPr lang="en-US" dirty="0"/>
              <a:t>Operates 8am-4pm, Monday through Friday</a:t>
            </a:r>
          </a:p>
          <a:p>
            <a:r>
              <a:rPr lang="en-US" dirty="0"/>
              <a:t>Provides rides within Fillmore County</a:t>
            </a:r>
          </a:p>
          <a:p>
            <a:pPr lvl="1"/>
            <a:r>
              <a:rPr lang="en-US" sz="2000" dirty="0"/>
              <a:t>County-wide rides every day per availability</a:t>
            </a:r>
          </a:p>
          <a:p>
            <a:pPr lvl="1"/>
            <a:r>
              <a:rPr lang="en-US" sz="2000" dirty="0"/>
              <a:t>Once per week to Lincoln</a:t>
            </a:r>
          </a:p>
          <a:p>
            <a:pPr lvl="1"/>
            <a:r>
              <a:rPr lang="en-US" sz="2000" dirty="0"/>
              <a:t>Once per month to Hastings, Grand Island, and York</a:t>
            </a:r>
          </a:p>
        </p:txBody>
      </p:sp>
      <p:pic>
        <p:nvPicPr>
          <p:cNvPr id="5" name="Picture 4" descr="A white bus parked in a driveway&#10;&#10;Description automatically generated">
            <a:extLst>
              <a:ext uri="{FF2B5EF4-FFF2-40B4-BE49-F238E27FC236}">
                <a16:creationId xmlns:a16="http://schemas.microsoft.com/office/drawing/2014/main" id="{355D4307-27AC-1487-A511-50889DBE0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19" y="2052918"/>
            <a:ext cx="2639090" cy="35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3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57E9-ECF5-1819-14DD-7A594779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Fare Schedule/Price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C2294-2A5E-BD31-3FBA-3E95D348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– within Geneva City Limits:				$1.00</a:t>
            </a:r>
          </a:p>
          <a:p>
            <a:pPr lvl="1"/>
            <a:r>
              <a:rPr lang="en-US" dirty="0"/>
              <a:t>Offered Daily</a:t>
            </a:r>
          </a:p>
          <a:p>
            <a:r>
              <a:rPr lang="en-US" dirty="0"/>
              <a:t>County – town to town or rural to town:		$2.00</a:t>
            </a:r>
          </a:p>
          <a:p>
            <a:pPr lvl="1"/>
            <a:r>
              <a:rPr lang="en-US" dirty="0"/>
              <a:t>Offered Daily</a:t>
            </a:r>
          </a:p>
          <a:p>
            <a:r>
              <a:rPr lang="en-US" dirty="0"/>
              <a:t>Lincoln, Hastings, Grand Island, York				</a:t>
            </a:r>
          </a:p>
          <a:p>
            <a:pPr lvl="1"/>
            <a:r>
              <a:rPr lang="en-US" dirty="0"/>
              <a:t>Lincoln – once per week						$10.00</a:t>
            </a:r>
          </a:p>
          <a:p>
            <a:pPr lvl="1"/>
            <a:r>
              <a:rPr lang="en-US" dirty="0"/>
              <a:t>Hastings, Grand Island – once per month		$10.00</a:t>
            </a:r>
          </a:p>
          <a:p>
            <a:pPr lvl="1"/>
            <a:r>
              <a:rPr lang="en-US" dirty="0"/>
              <a:t>York – once per month						$6.00</a:t>
            </a:r>
          </a:p>
        </p:txBody>
      </p:sp>
      <p:pic>
        <p:nvPicPr>
          <p:cNvPr id="5" name="Picture 4" descr="A van parked in front of a building&#10;&#10;Description automatically generated">
            <a:extLst>
              <a:ext uri="{FF2B5EF4-FFF2-40B4-BE49-F238E27FC236}">
                <a16:creationId xmlns:a16="http://schemas.microsoft.com/office/drawing/2014/main" id="{53401284-0061-91E3-E80C-34DB3764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95" y="2449879"/>
            <a:ext cx="3590115" cy="23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DC95-5AB0-5E12-F29A-4A5D2BE2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6A96-E467-CF4E-25DE-7A5D17C9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729" y="8443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No age or income restrictions</a:t>
            </a:r>
          </a:p>
          <a:p>
            <a:r>
              <a:rPr lang="en-US" sz="2400" dirty="0"/>
              <a:t>Plays a huge role for vulnerable kids – school attendance</a:t>
            </a:r>
          </a:p>
          <a:p>
            <a:r>
              <a:rPr lang="en-US" sz="2400" dirty="0"/>
              <a:t>Plays a huge role for the elderly – medical appointments, bank, store, etc.</a:t>
            </a:r>
          </a:p>
          <a:p>
            <a:r>
              <a:rPr lang="en-US" sz="2400" dirty="0"/>
              <a:t>Offers food deliveries once per month</a:t>
            </a:r>
          </a:p>
          <a:p>
            <a:r>
              <a:rPr lang="en-US" sz="2400" dirty="0"/>
              <a:t>Easy to schedule and door to door service</a:t>
            </a:r>
          </a:p>
          <a:p>
            <a:r>
              <a:rPr lang="en-US" sz="2400" dirty="0"/>
              <a:t>Great benefit to Fillmore County Hospital and Medical Clinic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ome - Fillmore County Hospital">
            <a:extLst>
              <a:ext uri="{FF2B5EF4-FFF2-40B4-BE49-F238E27FC236}">
                <a16:creationId xmlns:a16="http://schemas.microsoft.com/office/drawing/2014/main" id="{EA0DF812-E408-519E-D22F-901408630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7" y="4794257"/>
            <a:ext cx="3976106" cy="15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lmore County Hospital and Clinic | Geneva, NE - Official Website">
            <a:extLst>
              <a:ext uri="{FF2B5EF4-FFF2-40B4-BE49-F238E27FC236}">
                <a16:creationId xmlns:a16="http://schemas.microsoft.com/office/drawing/2014/main" id="{6C8FA88E-91CB-1D04-3E59-6C52017F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49" y="4794257"/>
            <a:ext cx="6085084" cy="16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6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1BEA-C16E-F71F-3F0B-1B836290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Restrictions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0215-D7EF-1692-9412-44248867A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Weekday only – no evenings, nights, weekends</a:t>
            </a:r>
          </a:p>
          <a:p>
            <a:r>
              <a:rPr lang="en-US" dirty="0"/>
              <a:t>Closed on Governmental-observed Holidays – 12 days/year</a:t>
            </a:r>
          </a:p>
          <a:p>
            <a:r>
              <a:rPr lang="en-US" dirty="0"/>
              <a:t>Sometimes restricted to the number of drivers available</a:t>
            </a:r>
          </a:p>
          <a:p>
            <a:r>
              <a:rPr lang="en-US" b="1" dirty="0"/>
              <a:t>Way more benefits than restrictions!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7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C7C7-3B24-6F04-17FB-9F1A5ECC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3B865-8213-FFFE-AA8F-261A85FD9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Fillmore County is BLESSED to have this service!</a:t>
            </a:r>
          </a:p>
          <a:p>
            <a:r>
              <a:rPr lang="en-US" dirty="0"/>
              <a:t>It’s a lifeline to many residents and a benefit to the hospital.</a:t>
            </a:r>
          </a:p>
          <a:p>
            <a:pPr lvl="1"/>
            <a:r>
              <a:rPr lang="en-US" i="1" dirty="0"/>
              <a:t>Low no-show and rescheduling rates with these patients.</a:t>
            </a:r>
          </a:p>
          <a:p>
            <a:r>
              <a:rPr lang="en-US" dirty="0"/>
              <a:t>The drivers are the reason the program shines!</a:t>
            </a:r>
          </a:p>
          <a:p>
            <a:pPr lvl="1"/>
            <a:r>
              <a:rPr lang="en-US" dirty="0"/>
              <a:t>They are exceptional people and go above and beyond.</a:t>
            </a:r>
          </a:p>
          <a:p>
            <a:pPr lvl="1"/>
            <a:r>
              <a:rPr lang="en-US" dirty="0"/>
              <a:t>They are kind, compassionate, and look out for the passengers.</a:t>
            </a:r>
          </a:p>
          <a:p>
            <a:pPr lvl="1"/>
            <a:r>
              <a:rPr lang="en-US" dirty="0"/>
              <a:t>They are on a first name basis with almost every passenger.</a:t>
            </a:r>
          </a:p>
          <a:p>
            <a:pPr lvl="1"/>
            <a:r>
              <a:rPr lang="en-US" dirty="0"/>
              <a:t>It’s more than a drop-off and pick-up service.</a:t>
            </a:r>
          </a:p>
          <a:p>
            <a:pPr lvl="1"/>
            <a:r>
              <a:rPr lang="en-US" dirty="0"/>
              <a:t>Overall, it is an exceptional program!</a:t>
            </a:r>
          </a:p>
        </p:txBody>
      </p:sp>
    </p:spTree>
    <p:extLst>
      <p:ext uri="{BB962C8B-B14F-4D97-AF65-F5344CB8AC3E}">
        <p14:creationId xmlns:p14="http://schemas.microsoft.com/office/powerpoint/2010/main" val="3914798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678CFCD0D184C8A141F05E83DA509" ma:contentTypeVersion="12" ma:contentTypeDescription="Create a new document." ma:contentTypeScope="" ma:versionID="40b95f8f26952c70eb916e8885cce2f9">
  <xsd:schema xmlns:xsd="http://www.w3.org/2001/XMLSchema" xmlns:xs="http://www.w3.org/2001/XMLSchema" xmlns:p="http://schemas.microsoft.com/office/2006/metadata/properties" xmlns:ns3="22f331d4-fcab-4fc5-b81c-5a1df90f5b79" xmlns:ns4="a8970971-d176-4418-8275-77b09c048680" targetNamespace="http://schemas.microsoft.com/office/2006/metadata/properties" ma:root="true" ma:fieldsID="d360fee3eec6d81033c4648baa87c254" ns3:_="" ns4:_="">
    <xsd:import namespace="22f331d4-fcab-4fc5-b81c-5a1df90f5b79"/>
    <xsd:import namespace="a8970971-d176-4418-8275-77b09c0486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331d4-fcab-4fc5-b81c-5a1df90f5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70971-d176-4418-8275-77b09c0486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2f331d4-fcab-4fc5-b81c-5a1df90f5b7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A92C07-1C43-4B52-AF67-1DEEA98F5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f331d4-fcab-4fc5-b81c-5a1df90f5b79"/>
    <ds:schemaRef ds:uri="a8970971-d176-4418-8275-77b09c0486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78D68D-7F61-4CDE-B3A1-F25D52A2FCEF}">
  <ds:schemaRefs>
    <ds:schemaRef ds:uri="22f331d4-fcab-4fc5-b81c-5a1df90f5b79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a8970971-d176-4418-8275-77b09c0486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2CB712-B481-48CD-8C55-6BB6C7F97E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4424</TotalTime>
  <Words>373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Ion</vt:lpstr>
      <vt:lpstr> Fillmore County  Rural Transit Service</vt:lpstr>
      <vt:lpstr>Fillmore County Rural Transit Service</vt:lpstr>
      <vt:lpstr>Fillmore County Rural Transit Service</vt:lpstr>
      <vt:lpstr>Fare Schedule/Price</vt:lpstr>
      <vt:lpstr>Program Benefits</vt:lpstr>
      <vt:lpstr>Program Restrictions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Fillmore County  Rural Transit Service</dc:title>
  <dc:creator>Chris Nichols</dc:creator>
  <cp:lastModifiedBy>Chris Nichols</cp:lastModifiedBy>
  <cp:revision>6</cp:revision>
  <dcterms:created xsi:type="dcterms:W3CDTF">2024-04-29T19:27:32Z</dcterms:created>
  <dcterms:modified xsi:type="dcterms:W3CDTF">2024-05-10T15:14:03Z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0x010100269678CFCD0D184C8A141F05E83DA509</vt:lpwstr>
  </property>
</Properties>
</file>