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  <p:sldMasterId id="2147483690" r:id="rId3"/>
    <p:sldMasterId id="2147483698" r:id="rId4"/>
  </p:sldMasterIdLst>
  <p:notesMasterIdLst>
    <p:notesMasterId r:id="rId33"/>
  </p:notesMasterIdLst>
  <p:sldIdLst>
    <p:sldId id="310" r:id="rId5"/>
    <p:sldId id="258" r:id="rId6"/>
    <p:sldId id="458" r:id="rId7"/>
    <p:sldId id="353" r:id="rId8"/>
    <p:sldId id="440" r:id="rId9"/>
    <p:sldId id="428" r:id="rId10"/>
    <p:sldId id="437" r:id="rId11"/>
    <p:sldId id="438" r:id="rId12"/>
    <p:sldId id="422" r:id="rId13"/>
    <p:sldId id="425" r:id="rId14"/>
    <p:sldId id="426" r:id="rId15"/>
    <p:sldId id="429" r:id="rId16"/>
    <p:sldId id="430" r:id="rId17"/>
    <p:sldId id="273" r:id="rId18"/>
    <p:sldId id="452" r:id="rId19"/>
    <p:sldId id="453" r:id="rId20"/>
    <p:sldId id="3518" r:id="rId21"/>
    <p:sldId id="411" r:id="rId22"/>
    <p:sldId id="409" r:id="rId23"/>
    <p:sldId id="410" r:id="rId24"/>
    <p:sldId id="459" r:id="rId25"/>
    <p:sldId id="3514" r:id="rId26"/>
    <p:sldId id="3516" r:id="rId27"/>
    <p:sldId id="3515" r:id="rId28"/>
    <p:sldId id="442" r:id="rId29"/>
    <p:sldId id="427" r:id="rId30"/>
    <p:sldId id="449" r:id="rId31"/>
    <p:sldId id="363" r:id="rId32"/>
  </p:sldIdLst>
  <p:sldSz cx="9144000" cy="5143500" type="screen16x9"/>
  <p:notesSz cx="6858000" cy="9144000"/>
  <p:embeddedFontLst>
    <p:embeddedFont>
      <p:font typeface="Abril Fatface" panose="02000503000000020003" pitchFamily="2" charset="7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ira Sans Extra Condensed" panose="020F0502020204030204" pitchFamily="34" charset="0"/>
      <p:regular r:id="rId39"/>
      <p:bold r:id="rId40"/>
    </p:embeddedFont>
    <p:embeddedFont>
      <p:font typeface="Nunito" pitchFamily="2" charset="77"/>
      <p:regular r:id="rId41"/>
      <p:bold r:id="rId42"/>
      <p:italic r:id="rId43"/>
      <p:boldItalic r:id="rId44"/>
    </p:embeddedFont>
    <p:embeddedFont>
      <p:font typeface="Poppins" pitchFamily="2" charset="77"/>
      <p:regular r:id="rId45"/>
      <p:bold r:id="rId46"/>
      <p:italic r:id="rId47"/>
      <p:boldItalic r:id="rId48"/>
    </p:embeddedFont>
    <p:embeddedFont>
      <p:font typeface="Proxima Nova" panose="02000506030000020004" pitchFamily="2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220"/>
    <a:srgbClr val="AD122A"/>
    <a:srgbClr val="E2E3E0"/>
    <a:srgbClr val="C81332"/>
    <a:srgbClr val="D21525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97A72E-A9D2-4E54-ABFE-1C9DAAA87E38}">
  <a:tblStyle styleId="{9B97A72E-A9D2-4E54-ABFE-1C9DAAA87E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/>
    <p:restoredTop sz="94764"/>
  </p:normalViewPr>
  <p:slideViewPr>
    <p:cSldViewPr snapToGrid="0">
      <p:cViewPr varScale="1">
        <p:scale>
          <a:sx n="128" d="100"/>
          <a:sy n="128" d="100"/>
        </p:scale>
        <p:origin x="2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AF8F6-25B2-384B-AE87-171D1B0A2FF4}" type="doc">
      <dgm:prSet loTypeId="urn:microsoft.com/office/officeart/2005/8/layout/radial6" loCatId="" qsTypeId="urn:microsoft.com/office/officeart/2005/8/quickstyle/simple2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47BA226D-0272-8540-9696-196EA653F3FE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Strategy</a:t>
          </a:r>
        </a:p>
      </dgm:t>
    </dgm:pt>
    <dgm:pt modelId="{6FCB82CC-7FF0-EF4E-BED2-C9039F60CB03}" type="parTrans" cxnId="{50E2947D-8E1F-0343-8CFA-08DA937D8CC4}">
      <dgm:prSet/>
      <dgm:spPr/>
      <dgm:t>
        <a:bodyPr/>
        <a:lstStyle/>
        <a:p>
          <a:endParaRPr lang="en-US"/>
        </a:p>
      </dgm:t>
    </dgm:pt>
    <dgm:pt modelId="{BB2145DB-C158-2044-882E-177EDF404B19}" type="sibTrans" cxnId="{50E2947D-8E1F-0343-8CFA-08DA937D8CC4}">
      <dgm:prSet/>
      <dgm:spPr/>
      <dgm:t>
        <a:bodyPr/>
        <a:lstStyle/>
        <a:p>
          <a:endParaRPr lang="en-US"/>
        </a:p>
      </dgm:t>
    </dgm:pt>
    <dgm:pt modelId="{9A279908-B3DA-0746-8C26-7391BEE11645}">
      <dgm:prSet phldrT="[Text]" custT="1"/>
      <dgm:spPr/>
      <dgm:t>
        <a:bodyPr/>
        <a:lstStyle/>
        <a:p>
          <a:r>
            <a:rPr lang="en-US" sz="1200">
              <a:latin typeface="Poppins" panose="00000500000000000000" pitchFamily="2" charset="0"/>
              <a:cs typeface="Poppins" panose="00000500000000000000" pitchFamily="2" charset="0"/>
            </a:rPr>
            <a:t>Collect REaL &amp; SOGI Data</a:t>
          </a:r>
        </a:p>
      </dgm:t>
    </dgm:pt>
    <dgm:pt modelId="{B98B426F-3FD4-804B-920B-77A297821BEB}" type="parTrans" cxnId="{A5F2F062-655E-9A43-BE84-E72725B10B0D}">
      <dgm:prSet/>
      <dgm:spPr/>
      <dgm:t>
        <a:bodyPr/>
        <a:lstStyle/>
        <a:p>
          <a:endParaRPr lang="en-US"/>
        </a:p>
      </dgm:t>
    </dgm:pt>
    <dgm:pt modelId="{9BCD60CE-7751-DC40-8FA6-B22B749D2F53}" type="sibTrans" cxnId="{A5F2F062-655E-9A43-BE84-E72725B10B0D}">
      <dgm:prSet/>
      <dgm:spPr/>
      <dgm:t>
        <a:bodyPr/>
        <a:lstStyle/>
        <a:p>
          <a:endParaRPr lang="en-US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51601E24-4525-A044-B19B-70406D6867E7}">
      <dgm:prSet phldrT="[Text]" custT="1"/>
      <dgm:spPr/>
      <dgm:t>
        <a:bodyPr/>
        <a:lstStyle/>
        <a:p>
          <a:r>
            <a:rPr lang="en-US" sz="1200">
              <a:latin typeface="Poppins" panose="00000500000000000000" pitchFamily="2" charset="0"/>
              <a:cs typeface="Poppins" panose="00000500000000000000" pitchFamily="2" charset="0"/>
            </a:rPr>
            <a:t>Identify and Report Disparities in Care</a:t>
          </a:r>
        </a:p>
      </dgm:t>
    </dgm:pt>
    <dgm:pt modelId="{BB5D6447-0B84-4C4C-945A-7F818CAD7963}" type="parTrans" cxnId="{7CFF1E6C-0DFF-E047-B338-D7B653DC2469}">
      <dgm:prSet/>
      <dgm:spPr/>
      <dgm:t>
        <a:bodyPr/>
        <a:lstStyle/>
        <a:p>
          <a:endParaRPr lang="en-US"/>
        </a:p>
      </dgm:t>
    </dgm:pt>
    <dgm:pt modelId="{14359203-D5D7-2C4A-B99D-59E08894A989}" type="sibTrans" cxnId="{7CFF1E6C-0DFF-E047-B338-D7B653DC2469}">
      <dgm:prSet/>
      <dgm:spPr/>
      <dgm:t>
        <a:bodyPr/>
        <a:lstStyle/>
        <a:p>
          <a:endParaRPr lang="en-US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99241C1-DB6A-0D43-B7D6-80DC4482035F}">
      <dgm:prSet phldrT="[Text]" custT="1"/>
      <dgm:spPr/>
      <dgm:t>
        <a:bodyPr/>
        <a:lstStyle/>
        <a:p>
          <a:r>
            <a:rPr lang="en-US" sz="1200">
              <a:latin typeface="Poppins" panose="00000500000000000000" pitchFamily="2" charset="0"/>
              <a:cs typeface="Poppins" panose="00000500000000000000" pitchFamily="2" charset="0"/>
            </a:rPr>
            <a:t>Implement Solutions to Eliminate Disparities</a:t>
          </a:r>
        </a:p>
      </dgm:t>
    </dgm:pt>
    <dgm:pt modelId="{E6DFBF34-D1A8-E547-92E6-43B7CAF95199}" type="parTrans" cxnId="{809B3C3E-BDE0-E74F-90AD-D7EBB0D94B03}">
      <dgm:prSet/>
      <dgm:spPr/>
      <dgm:t>
        <a:bodyPr/>
        <a:lstStyle/>
        <a:p>
          <a:endParaRPr lang="en-US"/>
        </a:p>
      </dgm:t>
    </dgm:pt>
    <dgm:pt modelId="{2E823C38-68DD-494B-A148-6333842D48B9}" type="sibTrans" cxnId="{809B3C3E-BDE0-E74F-90AD-D7EBB0D94B03}">
      <dgm:prSet/>
      <dgm:spPr/>
      <dgm:t>
        <a:bodyPr/>
        <a:lstStyle/>
        <a:p>
          <a:endParaRPr lang="en-US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3F0D1988-2BCA-994C-B0B3-99DEAC2BBF2A}">
      <dgm:prSet phldrT="[Text]" custT="1"/>
      <dgm:spPr/>
      <dgm:t>
        <a:bodyPr/>
        <a:lstStyle/>
        <a:p>
          <a:r>
            <a:rPr lang="en-US" sz="1200">
              <a:latin typeface="Poppins" panose="00000500000000000000" pitchFamily="2" charset="0"/>
              <a:cs typeface="Poppins" panose="00000500000000000000" pitchFamily="2" charset="0"/>
            </a:rPr>
            <a:t>Evaluate Effectiveness of Solutions</a:t>
          </a:r>
        </a:p>
      </dgm:t>
    </dgm:pt>
    <dgm:pt modelId="{488F2B15-C5C6-8249-A8F8-A16AE77A0AB5}" type="parTrans" cxnId="{F9E96FEE-ECE2-3641-9F35-932C7AA19D93}">
      <dgm:prSet/>
      <dgm:spPr/>
      <dgm:t>
        <a:bodyPr/>
        <a:lstStyle/>
        <a:p>
          <a:endParaRPr lang="en-US"/>
        </a:p>
      </dgm:t>
    </dgm:pt>
    <dgm:pt modelId="{F1155B2C-575D-1045-A3EB-C21B12FF096F}" type="sibTrans" cxnId="{F9E96FEE-ECE2-3641-9F35-932C7AA19D93}">
      <dgm:prSet/>
      <dgm:spPr/>
      <dgm:t>
        <a:bodyPr/>
        <a:lstStyle/>
        <a:p>
          <a:endParaRPr lang="en-US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698C7B37-EA00-504D-9E47-E06C9A8A08F4}" type="pres">
      <dgm:prSet presAssocID="{47EAF8F6-25B2-384B-AE87-171D1B0A2FF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BD4A52-BA2B-3E47-B1E2-EB4E3EA05670}" type="pres">
      <dgm:prSet presAssocID="{47BA226D-0272-8540-9696-196EA653F3FE}" presName="centerShape" presStyleLbl="node0" presStyleIdx="0" presStyleCnt="1"/>
      <dgm:spPr/>
    </dgm:pt>
    <dgm:pt modelId="{0D6171CE-BDA2-174E-B6EB-CD2664A892AF}" type="pres">
      <dgm:prSet presAssocID="{9A279908-B3DA-0746-8C26-7391BEE11645}" presName="node" presStyleLbl="node1" presStyleIdx="0" presStyleCnt="4" custScaleX="114483" custScaleY="108603">
        <dgm:presLayoutVars>
          <dgm:bulletEnabled val="1"/>
        </dgm:presLayoutVars>
      </dgm:prSet>
      <dgm:spPr/>
    </dgm:pt>
    <dgm:pt modelId="{94E782E1-B9FA-4546-89E7-6B9F11324D22}" type="pres">
      <dgm:prSet presAssocID="{9A279908-B3DA-0746-8C26-7391BEE11645}" presName="dummy" presStyleCnt="0"/>
      <dgm:spPr/>
    </dgm:pt>
    <dgm:pt modelId="{3AEB6AD0-9708-D844-815F-16F64DDDCEDD}" type="pres">
      <dgm:prSet presAssocID="{9BCD60CE-7751-DC40-8FA6-B22B749D2F53}" presName="sibTrans" presStyleLbl="sibTrans2D1" presStyleIdx="0" presStyleCnt="4"/>
      <dgm:spPr/>
    </dgm:pt>
    <dgm:pt modelId="{C155DEB6-B1C5-A34C-AA47-B7D902659281}" type="pres">
      <dgm:prSet presAssocID="{51601E24-4525-A044-B19B-70406D6867E7}" presName="node" presStyleLbl="node1" presStyleIdx="1" presStyleCnt="4" custScaleX="115679" custScaleY="99762">
        <dgm:presLayoutVars>
          <dgm:bulletEnabled val="1"/>
        </dgm:presLayoutVars>
      </dgm:prSet>
      <dgm:spPr/>
    </dgm:pt>
    <dgm:pt modelId="{8D33D00F-E891-4B41-AA3F-5F3CE1B55023}" type="pres">
      <dgm:prSet presAssocID="{51601E24-4525-A044-B19B-70406D6867E7}" presName="dummy" presStyleCnt="0"/>
      <dgm:spPr/>
    </dgm:pt>
    <dgm:pt modelId="{7385C062-9FA9-4A4F-94DC-08D323AAC2BC}" type="pres">
      <dgm:prSet presAssocID="{14359203-D5D7-2C4A-B99D-59E08894A989}" presName="sibTrans" presStyleLbl="sibTrans2D1" presStyleIdx="1" presStyleCnt="4"/>
      <dgm:spPr/>
    </dgm:pt>
    <dgm:pt modelId="{28334502-2F1F-7745-A825-B48DD27C3795}" type="pres">
      <dgm:prSet presAssocID="{499241C1-DB6A-0D43-B7D6-80DC4482035F}" presName="node" presStyleLbl="node1" presStyleIdx="2" presStyleCnt="4" custScaleX="114483" custScaleY="100082">
        <dgm:presLayoutVars>
          <dgm:bulletEnabled val="1"/>
        </dgm:presLayoutVars>
      </dgm:prSet>
      <dgm:spPr/>
    </dgm:pt>
    <dgm:pt modelId="{A52F0147-3882-8F42-9D87-5D251D0ECDB1}" type="pres">
      <dgm:prSet presAssocID="{499241C1-DB6A-0D43-B7D6-80DC4482035F}" presName="dummy" presStyleCnt="0"/>
      <dgm:spPr/>
    </dgm:pt>
    <dgm:pt modelId="{5BD4324F-EABF-7D4A-8BFA-B13DB2B04F6A}" type="pres">
      <dgm:prSet presAssocID="{2E823C38-68DD-494B-A148-6333842D48B9}" presName="sibTrans" presStyleLbl="sibTrans2D1" presStyleIdx="2" presStyleCnt="4"/>
      <dgm:spPr/>
    </dgm:pt>
    <dgm:pt modelId="{A75B92C3-E70C-CB47-BFB3-B11211FAD233}" type="pres">
      <dgm:prSet presAssocID="{3F0D1988-2BCA-994C-B0B3-99DEAC2BBF2A}" presName="node" presStyleLbl="node1" presStyleIdx="3" presStyleCnt="4" custScaleX="123502" custScaleY="110909">
        <dgm:presLayoutVars>
          <dgm:bulletEnabled val="1"/>
        </dgm:presLayoutVars>
      </dgm:prSet>
      <dgm:spPr/>
    </dgm:pt>
    <dgm:pt modelId="{10027F99-A307-4046-80B7-67B9D40F9B7A}" type="pres">
      <dgm:prSet presAssocID="{3F0D1988-2BCA-994C-B0B3-99DEAC2BBF2A}" presName="dummy" presStyleCnt="0"/>
      <dgm:spPr/>
    </dgm:pt>
    <dgm:pt modelId="{61209D93-DD33-0E4B-8DE5-9A419CF11A09}" type="pres">
      <dgm:prSet presAssocID="{F1155B2C-575D-1045-A3EB-C21B12FF096F}" presName="sibTrans" presStyleLbl="sibTrans2D1" presStyleIdx="3" presStyleCnt="4"/>
      <dgm:spPr/>
    </dgm:pt>
  </dgm:ptLst>
  <dgm:cxnLst>
    <dgm:cxn modelId="{EA011821-D82B-6445-90FD-995816B8FCD1}" type="presOf" srcId="{499241C1-DB6A-0D43-B7D6-80DC4482035F}" destId="{28334502-2F1F-7745-A825-B48DD27C3795}" srcOrd="0" destOrd="0" presId="urn:microsoft.com/office/officeart/2005/8/layout/radial6"/>
    <dgm:cxn modelId="{D1F7A523-9731-264C-BF5E-88D03D1B49A6}" type="presOf" srcId="{F1155B2C-575D-1045-A3EB-C21B12FF096F}" destId="{61209D93-DD33-0E4B-8DE5-9A419CF11A09}" srcOrd="0" destOrd="0" presId="urn:microsoft.com/office/officeart/2005/8/layout/radial6"/>
    <dgm:cxn modelId="{EFDFEF31-ACFA-5A4D-932A-F8B4F4899051}" type="presOf" srcId="{14359203-D5D7-2C4A-B99D-59E08894A989}" destId="{7385C062-9FA9-4A4F-94DC-08D323AAC2BC}" srcOrd="0" destOrd="0" presId="urn:microsoft.com/office/officeart/2005/8/layout/radial6"/>
    <dgm:cxn modelId="{809B3C3E-BDE0-E74F-90AD-D7EBB0D94B03}" srcId="{47BA226D-0272-8540-9696-196EA653F3FE}" destId="{499241C1-DB6A-0D43-B7D6-80DC4482035F}" srcOrd="2" destOrd="0" parTransId="{E6DFBF34-D1A8-E547-92E6-43B7CAF95199}" sibTransId="{2E823C38-68DD-494B-A148-6333842D48B9}"/>
    <dgm:cxn modelId="{5DF49D55-E4BB-7444-97C0-E85CBE91E83F}" type="presOf" srcId="{47EAF8F6-25B2-384B-AE87-171D1B0A2FF4}" destId="{698C7B37-EA00-504D-9E47-E06C9A8A08F4}" srcOrd="0" destOrd="0" presId="urn:microsoft.com/office/officeart/2005/8/layout/radial6"/>
    <dgm:cxn modelId="{1F38AC5F-EE5F-E54A-82CD-7146854B9EAA}" type="presOf" srcId="{9A279908-B3DA-0746-8C26-7391BEE11645}" destId="{0D6171CE-BDA2-174E-B6EB-CD2664A892AF}" srcOrd="0" destOrd="0" presId="urn:microsoft.com/office/officeart/2005/8/layout/radial6"/>
    <dgm:cxn modelId="{A5F2F062-655E-9A43-BE84-E72725B10B0D}" srcId="{47BA226D-0272-8540-9696-196EA653F3FE}" destId="{9A279908-B3DA-0746-8C26-7391BEE11645}" srcOrd="0" destOrd="0" parTransId="{B98B426F-3FD4-804B-920B-77A297821BEB}" sibTransId="{9BCD60CE-7751-DC40-8FA6-B22B749D2F53}"/>
    <dgm:cxn modelId="{7CFF1E6C-0DFF-E047-B338-D7B653DC2469}" srcId="{47BA226D-0272-8540-9696-196EA653F3FE}" destId="{51601E24-4525-A044-B19B-70406D6867E7}" srcOrd="1" destOrd="0" parTransId="{BB5D6447-0B84-4C4C-945A-7F818CAD7963}" sibTransId="{14359203-D5D7-2C4A-B99D-59E08894A989}"/>
    <dgm:cxn modelId="{16FE5B75-DB6C-A545-A0DF-54CBBFE8267F}" type="presOf" srcId="{9BCD60CE-7751-DC40-8FA6-B22B749D2F53}" destId="{3AEB6AD0-9708-D844-815F-16F64DDDCEDD}" srcOrd="0" destOrd="0" presId="urn:microsoft.com/office/officeart/2005/8/layout/radial6"/>
    <dgm:cxn modelId="{50E2947D-8E1F-0343-8CFA-08DA937D8CC4}" srcId="{47EAF8F6-25B2-384B-AE87-171D1B0A2FF4}" destId="{47BA226D-0272-8540-9696-196EA653F3FE}" srcOrd="0" destOrd="0" parTransId="{6FCB82CC-7FF0-EF4E-BED2-C9039F60CB03}" sibTransId="{BB2145DB-C158-2044-882E-177EDF404B19}"/>
    <dgm:cxn modelId="{4129569E-D7BA-6B4F-B279-E8DF9A04760A}" type="presOf" srcId="{3F0D1988-2BCA-994C-B0B3-99DEAC2BBF2A}" destId="{A75B92C3-E70C-CB47-BFB3-B11211FAD233}" srcOrd="0" destOrd="0" presId="urn:microsoft.com/office/officeart/2005/8/layout/radial6"/>
    <dgm:cxn modelId="{912136C6-F435-7B44-8F2B-01DFDCE99CCA}" type="presOf" srcId="{2E823C38-68DD-494B-A148-6333842D48B9}" destId="{5BD4324F-EABF-7D4A-8BFA-B13DB2B04F6A}" srcOrd="0" destOrd="0" presId="urn:microsoft.com/office/officeart/2005/8/layout/radial6"/>
    <dgm:cxn modelId="{B63EC5C9-DED8-C840-93F3-8A389F65CAA8}" type="presOf" srcId="{47BA226D-0272-8540-9696-196EA653F3FE}" destId="{C0BD4A52-BA2B-3E47-B1E2-EB4E3EA05670}" srcOrd="0" destOrd="0" presId="urn:microsoft.com/office/officeart/2005/8/layout/radial6"/>
    <dgm:cxn modelId="{7DCC1EE4-F534-4D4A-B9C1-E83FA3E3BCC7}" type="presOf" srcId="{51601E24-4525-A044-B19B-70406D6867E7}" destId="{C155DEB6-B1C5-A34C-AA47-B7D902659281}" srcOrd="0" destOrd="0" presId="urn:microsoft.com/office/officeart/2005/8/layout/radial6"/>
    <dgm:cxn modelId="{F9E96FEE-ECE2-3641-9F35-932C7AA19D93}" srcId="{47BA226D-0272-8540-9696-196EA653F3FE}" destId="{3F0D1988-2BCA-994C-B0B3-99DEAC2BBF2A}" srcOrd="3" destOrd="0" parTransId="{488F2B15-C5C6-8249-A8F8-A16AE77A0AB5}" sibTransId="{F1155B2C-575D-1045-A3EB-C21B12FF096F}"/>
    <dgm:cxn modelId="{0EB8E76C-D52C-4445-B096-52B8C7353E6D}" type="presParOf" srcId="{698C7B37-EA00-504D-9E47-E06C9A8A08F4}" destId="{C0BD4A52-BA2B-3E47-B1E2-EB4E3EA05670}" srcOrd="0" destOrd="0" presId="urn:microsoft.com/office/officeart/2005/8/layout/radial6"/>
    <dgm:cxn modelId="{F9A167C4-62F2-BA4B-A6CE-227E177BADE7}" type="presParOf" srcId="{698C7B37-EA00-504D-9E47-E06C9A8A08F4}" destId="{0D6171CE-BDA2-174E-B6EB-CD2664A892AF}" srcOrd="1" destOrd="0" presId="urn:microsoft.com/office/officeart/2005/8/layout/radial6"/>
    <dgm:cxn modelId="{80B9F0D5-3768-AC48-BFF8-DAFE99A997EA}" type="presParOf" srcId="{698C7B37-EA00-504D-9E47-E06C9A8A08F4}" destId="{94E782E1-B9FA-4546-89E7-6B9F11324D22}" srcOrd="2" destOrd="0" presId="urn:microsoft.com/office/officeart/2005/8/layout/radial6"/>
    <dgm:cxn modelId="{E6BDFD19-4D47-864D-8EB9-52F3276DCDAC}" type="presParOf" srcId="{698C7B37-EA00-504D-9E47-E06C9A8A08F4}" destId="{3AEB6AD0-9708-D844-815F-16F64DDDCEDD}" srcOrd="3" destOrd="0" presId="urn:microsoft.com/office/officeart/2005/8/layout/radial6"/>
    <dgm:cxn modelId="{9951CDBB-540A-124A-9A50-DC7E215A53B3}" type="presParOf" srcId="{698C7B37-EA00-504D-9E47-E06C9A8A08F4}" destId="{C155DEB6-B1C5-A34C-AA47-B7D902659281}" srcOrd="4" destOrd="0" presId="urn:microsoft.com/office/officeart/2005/8/layout/radial6"/>
    <dgm:cxn modelId="{A082AD04-E911-2D45-8E78-9684432A9379}" type="presParOf" srcId="{698C7B37-EA00-504D-9E47-E06C9A8A08F4}" destId="{8D33D00F-E891-4B41-AA3F-5F3CE1B55023}" srcOrd="5" destOrd="0" presId="urn:microsoft.com/office/officeart/2005/8/layout/radial6"/>
    <dgm:cxn modelId="{1FE755C3-E094-0948-A69D-BF1B13DB3763}" type="presParOf" srcId="{698C7B37-EA00-504D-9E47-E06C9A8A08F4}" destId="{7385C062-9FA9-4A4F-94DC-08D323AAC2BC}" srcOrd="6" destOrd="0" presId="urn:microsoft.com/office/officeart/2005/8/layout/radial6"/>
    <dgm:cxn modelId="{DDF09234-87E0-0D42-977D-C3840A1053B4}" type="presParOf" srcId="{698C7B37-EA00-504D-9E47-E06C9A8A08F4}" destId="{28334502-2F1F-7745-A825-B48DD27C3795}" srcOrd="7" destOrd="0" presId="urn:microsoft.com/office/officeart/2005/8/layout/radial6"/>
    <dgm:cxn modelId="{B0EE0413-126C-4348-B10E-358200C6EECD}" type="presParOf" srcId="{698C7B37-EA00-504D-9E47-E06C9A8A08F4}" destId="{A52F0147-3882-8F42-9D87-5D251D0ECDB1}" srcOrd="8" destOrd="0" presId="urn:microsoft.com/office/officeart/2005/8/layout/radial6"/>
    <dgm:cxn modelId="{FA7FBFB8-1EB4-C643-A4FE-391DA2625984}" type="presParOf" srcId="{698C7B37-EA00-504D-9E47-E06C9A8A08F4}" destId="{5BD4324F-EABF-7D4A-8BFA-B13DB2B04F6A}" srcOrd="9" destOrd="0" presId="urn:microsoft.com/office/officeart/2005/8/layout/radial6"/>
    <dgm:cxn modelId="{A0C82681-807F-1145-B741-8D834169707E}" type="presParOf" srcId="{698C7B37-EA00-504D-9E47-E06C9A8A08F4}" destId="{A75B92C3-E70C-CB47-BFB3-B11211FAD233}" srcOrd="10" destOrd="0" presId="urn:microsoft.com/office/officeart/2005/8/layout/radial6"/>
    <dgm:cxn modelId="{7137524C-2F12-664C-B208-1C36DA50942F}" type="presParOf" srcId="{698C7B37-EA00-504D-9E47-E06C9A8A08F4}" destId="{10027F99-A307-4046-80B7-67B9D40F9B7A}" srcOrd="11" destOrd="0" presId="urn:microsoft.com/office/officeart/2005/8/layout/radial6"/>
    <dgm:cxn modelId="{AA078530-B8D4-E749-9832-488B4D4106FA}" type="presParOf" srcId="{698C7B37-EA00-504D-9E47-E06C9A8A08F4}" destId="{61209D93-DD33-0E4B-8DE5-9A419CF11A0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09D93-DD33-0E4B-8DE5-9A419CF11A09}">
      <dsp:nvSpPr>
        <dsp:cNvPr id="0" name=""/>
        <dsp:cNvSpPr/>
      </dsp:nvSpPr>
      <dsp:spPr>
        <a:xfrm>
          <a:off x="842267" y="585954"/>
          <a:ext cx="3743037" cy="3743037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4">
            <a:shade val="90000"/>
            <a:hueOff val="0"/>
            <a:satOff val="0"/>
            <a:lumOff val="709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D4324F-EABF-7D4A-8BFA-B13DB2B04F6A}">
      <dsp:nvSpPr>
        <dsp:cNvPr id="0" name=""/>
        <dsp:cNvSpPr/>
      </dsp:nvSpPr>
      <dsp:spPr>
        <a:xfrm>
          <a:off x="842267" y="585954"/>
          <a:ext cx="3743037" cy="3743037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shade val="90000"/>
            <a:hueOff val="0"/>
            <a:satOff val="0"/>
            <a:lumOff val="1419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85C062-9FA9-4A4F-94DC-08D323AAC2BC}">
      <dsp:nvSpPr>
        <dsp:cNvPr id="0" name=""/>
        <dsp:cNvSpPr/>
      </dsp:nvSpPr>
      <dsp:spPr>
        <a:xfrm>
          <a:off x="842267" y="585954"/>
          <a:ext cx="3743037" cy="3743037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4">
            <a:shade val="90000"/>
            <a:hueOff val="0"/>
            <a:satOff val="0"/>
            <a:lumOff val="709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EB6AD0-9708-D844-815F-16F64DDDCEDD}">
      <dsp:nvSpPr>
        <dsp:cNvPr id="0" name=""/>
        <dsp:cNvSpPr/>
      </dsp:nvSpPr>
      <dsp:spPr>
        <a:xfrm>
          <a:off x="842267" y="585954"/>
          <a:ext cx="3743037" cy="3743037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BD4A52-BA2B-3E47-B1E2-EB4E3EA05670}">
      <dsp:nvSpPr>
        <dsp:cNvPr id="0" name=""/>
        <dsp:cNvSpPr/>
      </dsp:nvSpPr>
      <dsp:spPr>
        <a:xfrm>
          <a:off x="1852083" y="1595770"/>
          <a:ext cx="1723404" cy="1723404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Poppins" panose="00000500000000000000" pitchFamily="2" charset="0"/>
              <a:cs typeface="Poppins" panose="00000500000000000000" pitchFamily="2" charset="0"/>
            </a:rPr>
            <a:t>Strategy</a:t>
          </a:r>
        </a:p>
      </dsp:txBody>
      <dsp:txXfrm>
        <a:off x="2104470" y="1848157"/>
        <a:ext cx="1218630" cy="1218630"/>
      </dsp:txXfrm>
    </dsp:sp>
    <dsp:sp modelId="{0D6171CE-BDA2-174E-B6EB-CD2664A892AF}">
      <dsp:nvSpPr>
        <dsp:cNvPr id="0" name=""/>
        <dsp:cNvSpPr/>
      </dsp:nvSpPr>
      <dsp:spPr>
        <a:xfrm>
          <a:off x="2023234" y="-25699"/>
          <a:ext cx="1381103" cy="1310168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Poppins" panose="00000500000000000000" pitchFamily="2" charset="0"/>
              <a:cs typeface="Poppins" panose="00000500000000000000" pitchFamily="2" charset="0"/>
            </a:rPr>
            <a:t>Collect REaL &amp; SOGI Data</a:t>
          </a:r>
        </a:p>
      </dsp:txBody>
      <dsp:txXfrm>
        <a:off x="2225492" y="166171"/>
        <a:ext cx="976587" cy="926428"/>
      </dsp:txXfrm>
    </dsp:sp>
    <dsp:sp modelId="{C155DEB6-B1C5-A34C-AA47-B7D902659281}">
      <dsp:nvSpPr>
        <dsp:cNvPr id="0" name=""/>
        <dsp:cNvSpPr/>
      </dsp:nvSpPr>
      <dsp:spPr>
        <a:xfrm>
          <a:off x="3844108" y="1855717"/>
          <a:ext cx="1395531" cy="1203511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1553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Poppins" panose="00000500000000000000" pitchFamily="2" charset="0"/>
              <a:cs typeface="Poppins" panose="00000500000000000000" pitchFamily="2" charset="0"/>
            </a:rPr>
            <a:t>Identify and Report Disparities in Care</a:t>
          </a:r>
        </a:p>
      </dsp:txBody>
      <dsp:txXfrm>
        <a:off x="4048479" y="2031967"/>
        <a:ext cx="986789" cy="851011"/>
      </dsp:txXfrm>
    </dsp:sp>
    <dsp:sp modelId="{28334502-2F1F-7745-A825-B48DD27C3795}">
      <dsp:nvSpPr>
        <dsp:cNvPr id="0" name=""/>
        <dsp:cNvSpPr/>
      </dsp:nvSpPr>
      <dsp:spPr>
        <a:xfrm>
          <a:off x="2023234" y="3681875"/>
          <a:ext cx="1381103" cy="1207372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3107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Poppins" panose="00000500000000000000" pitchFamily="2" charset="0"/>
              <a:cs typeface="Poppins" panose="00000500000000000000" pitchFamily="2" charset="0"/>
            </a:rPr>
            <a:t>Implement Solutions to Eliminate Disparities</a:t>
          </a:r>
        </a:p>
      </dsp:txBody>
      <dsp:txXfrm>
        <a:off x="2225492" y="3858691"/>
        <a:ext cx="976587" cy="853740"/>
      </dsp:txXfrm>
    </dsp:sp>
    <dsp:sp modelId="{A75B92C3-E70C-CB47-BFB3-B11211FAD233}">
      <dsp:nvSpPr>
        <dsp:cNvPr id="0" name=""/>
        <dsp:cNvSpPr/>
      </dsp:nvSpPr>
      <dsp:spPr>
        <a:xfrm>
          <a:off x="140743" y="1788479"/>
          <a:ext cx="1489907" cy="1337987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1553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Poppins" panose="00000500000000000000" pitchFamily="2" charset="0"/>
              <a:cs typeface="Poppins" panose="00000500000000000000" pitchFamily="2" charset="0"/>
            </a:rPr>
            <a:t>Evaluate Effectiveness of Solutions</a:t>
          </a:r>
        </a:p>
      </dsp:txBody>
      <dsp:txXfrm>
        <a:off x="358935" y="1984423"/>
        <a:ext cx="1053523" cy="946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80360d04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80360d04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SMM: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unexpected outcomes of labor and delivery that result in significant short- or long-term consequences to a woman's health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Maternal mortality: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death of a woman during pregnancy or within one year of the end of pregnancy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MMRC Report from 2021 – greatest barrier; collection of race data at birth, harder to track SMM in 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77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SMM unexpected outcomes of labor and delivery that result in significant short- or long-term consequences to a woman’s health.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infant mortality rate is the number of infant deaths for every 1,000 live births in first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7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4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6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D4331-CD88-E349-9D97-DDDA3BA08C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7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Call out physical and mental ability</a:t>
            </a:r>
          </a:p>
          <a:p>
            <a:r>
              <a:rPr lang="en-US"/>
              <a:t>Gender identity (dead naming, misgendering)</a:t>
            </a:r>
          </a:p>
        </p:txBody>
      </p:sp>
    </p:spTree>
    <p:extLst>
      <p:ext uri="{BB962C8B-B14F-4D97-AF65-F5344CB8AC3E}">
        <p14:creationId xmlns:p14="http://schemas.microsoft.com/office/powerpoint/2010/main" val="378722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80360d04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80360d04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80360d04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80360d04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780360d04b_0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780360d04b_0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dca0f11cf7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dca0f11cf7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25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25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9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399D288A-65BC-E243-964C-F49876F98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425" y="4488543"/>
            <a:ext cx="509346" cy="465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6947483A-F329-134D-B7D3-11D8204D2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425" y="4488543"/>
            <a:ext cx="509346" cy="4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929" y="1205567"/>
            <a:ext cx="8095041" cy="371477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EC772F-B9BF-784F-AD7D-9FE977C6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0" y="180607"/>
            <a:ext cx="8095037" cy="922351"/>
          </a:xfrm>
        </p:spPr>
        <p:txBody>
          <a:bodyPr tIns="0" bIns="0"/>
          <a:lstStyle>
            <a:lvl1pPr>
              <a:defRPr sz="3600">
                <a:solidFill>
                  <a:srgbClr val="AD12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59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5687" y="929134"/>
            <a:ext cx="6636598" cy="1419380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000" b="1" i="0" baseline="0">
                <a:solidFill>
                  <a:srgbClr val="AD122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25687" y="2571752"/>
            <a:ext cx="6636598" cy="691889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308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3" y="516319"/>
            <a:ext cx="8128557" cy="457103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173264"/>
            <a:ext cx="8130768" cy="32903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5" y="4671695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2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861" y="1173264"/>
            <a:ext cx="8130768" cy="3290312"/>
          </a:xfrm>
        </p:spPr>
        <p:txBody>
          <a:bodyPr>
            <a:noAutofit/>
          </a:bodyPr>
          <a:lstStyle>
            <a:lvl1pPr marL="342892" indent="-342892">
              <a:lnSpc>
                <a:spcPct val="90000"/>
              </a:lnSpc>
              <a:buFont typeface="Arial"/>
              <a:buChar char="•"/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94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2 Columns - Paragraph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64" y="516318"/>
            <a:ext cx="8130765" cy="5202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2855" y="1166816"/>
            <a:ext cx="3965773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5" y="4671695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20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2 Columns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idx="14"/>
          </p:nvPr>
        </p:nvSpPr>
        <p:spPr>
          <a:xfrm>
            <a:off x="4712855" y="1166816"/>
            <a:ext cx="3965773" cy="3296760"/>
          </a:xfrm>
        </p:spPr>
        <p:txBody>
          <a:bodyPr anchor="t">
            <a:normAutofit/>
          </a:bodyPr>
          <a:lstStyle>
            <a:lvl1pPr marL="342892" indent="-342892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342892" indent="-342892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10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- Logo and Campu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35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554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5687" y="929134"/>
            <a:ext cx="6636598" cy="1419380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000" b="1" i="0" baseline="0">
                <a:solidFill>
                  <a:srgbClr val="AD122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25687" y="2571752"/>
            <a:ext cx="6636598" cy="691889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37794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192A4C-60F4-EC4D-B66D-83344C0B51A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EDE2B53D-FD18-AD4A-A2F9-D8BB6FA50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425" y="4488543"/>
            <a:ext cx="509346" cy="465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3" y="516319"/>
            <a:ext cx="8128557" cy="457103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173264"/>
            <a:ext cx="8130768" cy="32903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21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861" y="1173264"/>
            <a:ext cx="8130768" cy="3290312"/>
          </a:xfrm>
        </p:spPr>
        <p:txBody>
          <a:bodyPr>
            <a:noAutofit/>
          </a:bodyPr>
          <a:lstStyle>
            <a:lvl1pPr marL="342892" indent="-342892">
              <a:lnSpc>
                <a:spcPct val="90000"/>
              </a:lnSpc>
              <a:buFont typeface="Arial"/>
              <a:buChar char="•"/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529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2 Columns - Paragraph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64" y="516318"/>
            <a:ext cx="8130765" cy="5202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2855" y="1166816"/>
            <a:ext cx="3965773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262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2 Columns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4"/>
          </p:nvPr>
        </p:nvSpPr>
        <p:spPr>
          <a:xfrm>
            <a:off x="4712855" y="1166816"/>
            <a:ext cx="3965773" cy="3296760"/>
          </a:xfrm>
        </p:spPr>
        <p:txBody>
          <a:bodyPr anchor="t">
            <a:normAutofit/>
          </a:bodyPr>
          <a:lstStyle>
            <a:lvl1pPr marL="342892" indent="-342892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342892" indent="-342892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06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- Logo and Campu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80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227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411475"/>
            <a:ext cx="6815700" cy="16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2067775"/>
            <a:ext cx="2734800" cy="8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3132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907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808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44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AB949E-6C96-BF49-985D-CAE66AAEE01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1296312" y="1508513"/>
            <a:ext cx="2962200" cy="33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2" hasCustomPrompt="1"/>
          </p:nvPr>
        </p:nvSpPr>
        <p:spPr>
          <a:xfrm>
            <a:off x="1296312" y="488675"/>
            <a:ext cx="2962200" cy="9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296312" y="1957450"/>
            <a:ext cx="29622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 idx="3"/>
          </p:nvPr>
        </p:nvSpPr>
        <p:spPr>
          <a:xfrm>
            <a:off x="4885487" y="1508513"/>
            <a:ext cx="2962200" cy="33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4" hasCustomPrompt="1"/>
          </p:nvPr>
        </p:nvSpPr>
        <p:spPr>
          <a:xfrm>
            <a:off x="4885487" y="488675"/>
            <a:ext cx="2962200" cy="9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5"/>
          </p:nvPr>
        </p:nvSpPr>
        <p:spPr>
          <a:xfrm>
            <a:off x="4885487" y="1957450"/>
            <a:ext cx="29622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 idx="6"/>
          </p:nvPr>
        </p:nvSpPr>
        <p:spPr>
          <a:xfrm>
            <a:off x="1296312" y="3709438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7" hasCustomPrompt="1"/>
          </p:nvPr>
        </p:nvSpPr>
        <p:spPr>
          <a:xfrm>
            <a:off x="1296312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8"/>
          </p:nvPr>
        </p:nvSpPr>
        <p:spPr>
          <a:xfrm>
            <a:off x="1296312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9"/>
          </p:nvPr>
        </p:nvSpPr>
        <p:spPr>
          <a:xfrm>
            <a:off x="4885487" y="3709438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85487" y="268960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4"/>
          </p:nvPr>
        </p:nvSpPr>
        <p:spPr>
          <a:xfrm>
            <a:off x="4885487" y="4158375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607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20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030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813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385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974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39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2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5B1A3A-9CBB-FD45-99EA-690A6445DC5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 hasCustomPrompt="1"/>
          </p:nvPr>
        </p:nvSpPr>
        <p:spPr>
          <a:xfrm>
            <a:off x="4275225" y="734150"/>
            <a:ext cx="41562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"/>
          </p:nvPr>
        </p:nvSpPr>
        <p:spPr>
          <a:xfrm>
            <a:off x="4275225" y="1368300"/>
            <a:ext cx="4156200" cy="4011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 idx="2" hasCustomPrompt="1"/>
          </p:nvPr>
        </p:nvSpPr>
        <p:spPr>
          <a:xfrm>
            <a:off x="4275225" y="3374150"/>
            <a:ext cx="41562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3"/>
          </p:nvPr>
        </p:nvSpPr>
        <p:spPr>
          <a:xfrm>
            <a:off x="4275225" y="4008250"/>
            <a:ext cx="4156200" cy="4011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title" idx="4" hasCustomPrompt="1"/>
          </p:nvPr>
        </p:nvSpPr>
        <p:spPr>
          <a:xfrm>
            <a:off x="4275225" y="2054175"/>
            <a:ext cx="41562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5"/>
          </p:nvPr>
        </p:nvSpPr>
        <p:spPr>
          <a:xfrm>
            <a:off x="4275225" y="2688275"/>
            <a:ext cx="4156200" cy="4011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3" y="516319"/>
            <a:ext cx="8128557" cy="457103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173264"/>
            <a:ext cx="8130768" cy="32903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5" y="4671695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/>
          <p:nvPr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62"/>
          <p:cNvSpPr/>
          <p:nvPr/>
        </p:nvSpPr>
        <p:spPr>
          <a:xfrm flipH="1">
            <a:off x="-350" y="0"/>
            <a:ext cx="6473400" cy="47286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5D5"/>
              </a:solidFill>
            </a:endParaRPr>
          </a:p>
        </p:txBody>
      </p:sp>
      <p:sp>
        <p:nvSpPr>
          <p:cNvPr id="404" name="Google Shape;404;p62"/>
          <p:cNvSpPr/>
          <p:nvPr/>
        </p:nvSpPr>
        <p:spPr>
          <a:xfrm flipH="1">
            <a:off x="-125" y="4105050"/>
            <a:ext cx="7635600" cy="1045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5D5"/>
              </a:solidFill>
            </a:endParaRPr>
          </a:p>
        </p:txBody>
      </p:sp>
      <p:sp>
        <p:nvSpPr>
          <p:cNvPr id="405" name="Google Shape;405;p62"/>
          <p:cNvSpPr/>
          <p:nvPr/>
        </p:nvSpPr>
        <p:spPr>
          <a:xfrm flipH="1">
            <a:off x="1158825" y="0"/>
            <a:ext cx="7985400" cy="3765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5D5"/>
              </a:solidFill>
            </a:endParaRPr>
          </a:p>
        </p:txBody>
      </p:sp>
      <p:sp>
        <p:nvSpPr>
          <p:cNvPr id="406" name="Google Shape;406;p62"/>
          <p:cNvSpPr/>
          <p:nvPr/>
        </p:nvSpPr>
        <p:spPr>
          <a:xfrm>
            <a:off x="1031025" y="1619425"/>
            <a:ext cx="1338600" cy="2295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62"/>
          <p:cNvSpPr/>
          <p:nvPr/>
        </p:nvSpPr>
        <p:spPr>
          <a:xfrm>
            <a:off x="2567050" y="1619425"/>
            <a:ext cx="1338600" cy="2295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62"/>
          <p:cNvSpPr/>
          <p:nvPr/>
        </p:nvSpPr>
        <p:spPr>
          <a:xfrm>
            <a:off x="4103075" y="1619425"/>
            <a:ext cx="1338600" cy="22950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62"/>
          <p:cNvSpPr txBox="1">
            <a:spLocks noGrp="1"/>
          </p:cNvSpPr>
          <p:nvPr>
            <p:ph type="ctrTitle"/>
          </p:nvPr>
        </p:nvSpPr>
        <p:spPr>
          <a:xfrm>
            <a:off x="1031025" y="2241138"/>
            <a:ext cx="13386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62"/>
          <p:cNvSpPr txBox="1">
            <a:spLocks noGrp="1"/>
          </p:cNvSpPr>
          <p:nvPr>
            <p:ph type="subTitle" idx="1"/>
          </p:nvPr>
        </p:nvSpPr>
        <p:spPr>
          <a:xfrm>
            <a:off x="1077975" y="2645727"/>
            <a:ext cx="12444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62"/>
          <p:cNvSpPr txBox="1">
            <a:spLocks noGrp="1"/>
          </p:cNvSpPr>
          <p:nvPr>
            <p:ph type="ctrTitle" idx="2"/>
          </p:nvPr>
        </p:nvSpPr>
        <p:spPr>
          <a:xfrm>
            <a:off x="2567050" y="2241138"/>
            <a:ext cx="13386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62"/>
          <p:cNvSpPr txBox="1">
            <a:spLocks noGrp="1"/>
          </p:cNvSpPr>
          <p:nvPr>
            <p:ph type="subTitle" idx="3"/>
          </p:nvPr>
        </p:nvSpPr>
        <p:spPr>
          <a:xfrm>
            <a:off x="2614000" y="2645727"/>
            <a:ext cx="12444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62"/>
          <p:cNvSpPr txBox="1">
            <a:spLocks noGrp="1"/>
          </p:cNvSpPr>
          <p:nvPr>
            <p:ph type="ctrTitle" idx="4"/>
          </p:nvPr>
        </p:nvSpPr>
        <p:spPr>
          <a:xfrm>
            <a:off x="4103075" y="2241138"/>
            <a:ext cx="13386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62"/>
          <p:cNvSpPr txBox="1">
            <a:spLocks noGrp="1"/>
          </p:cNvSpPr>
          <p:nvPr>
            <p:ph type="subTitle" idx="5"/>
          </p:nvPr>
        </p:nvSpPr>
        <p:spPr>
          <a:xfrm>
            <a:off x="4150025" y="2645727"/>
            <a:ext cx="12444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62"/>
          <p:cNvSpPr txBox="1">
            <a:spLocks noGrp="1"/>
          </p:cNvSpPr>
          <p:nvPr>
            <p:ph type="title" idx="6" hasCustomPrompt="1"/>
          </p:nvPr>
        </p:nvSpPr>
        <p:spPr>
          <a:xfrm>
            <a:off x="1190475" y="3345800"/>
            <a:ext cx="1019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6" name="Google Shape;416;p62"/>
          <p:cNvSpPr txBox="1">
            <a:spLocks noGrp="1"/>
          </p:cNvSpPr>
          <p:nvPr>
            <p:ph type="title" idx="7" hasCustomPrompt="1"/>
          </p:nvPr>
        </p:nvSpPr>
        <p:spPr>
          <a:xfrm>
            <a:off x="2703025" y="3345800"/>
            <a:ext cx="1019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62"/>
          <p:cNvSpPr txBox="1">
            <a:spLocks noGrp="1"/>
          </p:cNvSpPr>
          <p:nvPr>
            <p:ph type="title" idx="8" hasCustomPrompt="1"/>
          </p:nvPr>
        </p:nvSpPr>
        <p:spPr>
          <a:xfrm>
            <a:off x="4262825" y="3345800"/>
            <a:ext cx="1019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 Medium"/>
              <a:buNone/>
              <a:defRPr sz="1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8" name="Google Shape;418;p62"/>
          <p:cNvSpPr txBox="1">
            <a:spLocks noGrp="1"/>
          </p:cNvSpPr>
          <p:nvPr>
            <p:ph type="ctrTitle" idx="9"/>
          </p:nvPr>
        </p:nvSpPr>
        <p:spPr>
          <a:xfrm>
            <a:off x="1031025" y="540000"/>
            <a:ext cx="4410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60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2749275" y="0"/>
            <a:ext cx="6394800" cy="51435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803825" y="1109900"/>
            <a:ext cx="3395700" cy="5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803825" y="1840000"/>
            <a:ext cx="33957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A19AFE2C-5517-074A-91C6-616EFF4C2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286" y="4602097"/>
            <a:ext cx="509346" cy="4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2D65D215-6AE8-9C4F-9335-9047AD3CB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425" y="4488543"/>
            <a:ext cx="509346" cy="4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064550" y="536925"/>
            <a:ext cx="5014800" cy="40698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2467000" y="1505400"/>
            <a:ext cx="4209900" cy="1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2467050" y="3255600"/>
            <a:ext cx="4209900" cy="3825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0AE4D5CC-44AB-E846-9986-611E329B1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425" y="4488543"/>
            <a:ext cx="509346" cy="4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9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575" y="1235088"/>
            <a:ext cx="7719000" cy="3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0" r:id="rId3"/>
    <p:sldLayoutId id="2147483669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C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orient="horz" pos="34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2897">
          <p15:clr>
            <a:srgbClr val="EA4335"/>
          </p15:clr>
        </p15:guide>
        <p15:guide id="9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863" y="516318"/>
            <a:ext cx="8136992" cy="52020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8136992" cy="3296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5" y="4671695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863" y="516318"/>
            <a:ext cx="8136992" cy="52020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8136992" cy="3296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6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228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iercehealthcare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inorityhealth.hhs.gov/omh/browse.aspx?lvl=4&amp;lvlid=2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ff.org/other/state-indicator/infant-mortality-rate-by-race-ethnicity/?currentTimeframe=0&amp;sortModel=%7B%22colId%22:%22Location%22,%22sort%22:%22asc%22%7D" TargetMode="Externa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1081" y="2018266"/>
            <a:ext cx="8748432" cy="1138844"/>
          </a:xfrm>
        </p:spPr>
        <p:txBody>
          <a:bodyPr/>
          <a:lstStyle/>
          <a:p>
            <a:r>
              <a:rPr lang="en-US" sz="3600" dirty="0">
                <a:latin typeface="Poppins" pitchFamily="2" charset="77"/>
                <a:cs typeface="Poppins" pitchFamily="2" charset="77"/>
              </a:rPr>
              <a:t>Building a healthier Nebraska </a:t>
            </a:r>
            <a:br>
              <a:rPr lang="en-US" sz="3600" dirty="0">
                <a:latin typeface="Poppins" pitchFamily="2" charset="77"/>
                <a:cs typeface="Poppins" pitchFamily="2" charset="77"/>
              </a:rPr>
            </a:br>
            <a:r>
              <a:rPr lang="en-US" sz="3600" dirty="0">
                <a:latin typeface="Poppins" pitchFamily="2" charset="77"/>
                <a:cs typeface="Poppins" pitchFamily="2" charset="77"/>
              </a:rPr>
              <a:t>with Health Equity</a:t>
            </a:r>
            <a:br>
              <a:rPr lang="en-US" sz="3600" dirty="0">
                <a:latin typeface="Poppins" pitchFamily="2" charset="77"/>
                <a:cs typeface="Poppins" pitchFamily="2" charset="77"/>
              </a:rPr>
            </a:br>
            <a:endParaRPr lang="en-US" sz="36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4E16EBE9-EC4D-43E2-A213-E4687F97E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896" y="3095276"/>
            <a:ext cx="10291085" cy="22659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</a:rPr>
              <a:t>Ada K. Walker, JD</a:t>
            </a:r>
          </a:p>
          <a:p>
            <a:r>
              <a:rPr lang="en-US" dirty="0">
                <a:latin typeface="Poppins" pitchFamily="2" charset="77"/>
                <a:cs typeface="Poppins" pitchFamily="2" charset="77"/>
              </a:rPr>
              <a:t>Vice President, Chief Inclusion and Diversity Officer</a:t>
            </a:r>
          </a:p>
          <a:p>
            <a:endParaRPr lang="en-US" dirty="0"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latin typeface="Poppins" pitchFamily="2" charset="77"/>
                <a:cs typeface="Poppins" pitchFamily="2" charset="77"/>
              </a:rPr>
              <a:t>November 9, 2023</a:t>
            </a:r>
          </a:p>
        </p:txBody>
      </p:sp>
    </p:spTree>
    <p:extLst>
      <p:ext uri="{BB962C8B-B14F-4D97-AF65-F5344CB8AC3E}">
        <p14:creationId xmlns:p14="http://schemas.microsoft.com/office/powerpoint/2010/main" val="1095189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8D1D9-8FA0-4517-81B3-D210523D64DA}"/>
              </a:ext>
            </a:extLst>
          </p:cNvPr>
          <p:cNvSpPr/>
          <p:nvPr/>
        </p:nvSpPr>
        <p:spPr>
          <a:xfrm>
            <a:off x="1384852" y="2711512"/>
            <a:ext cx="6374296" cy="16697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ctr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when every person can attain “full health potential" and no one is "disadvantaged from achieving this potential because of social position or other socially determined circumstances.” (CDC)</a:t>
            </a:r>
            <a:endParaRPr lang="en-US" sz="2400" dirty="0">
              <a:solidFill>
                <a:srgbClr val="AD122A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C5F2B-43AB-4EC7-AF93-9F6D8555C0E4}"/>
              </a:ext>
            </a:extLst>
          </p:cNvPr>
          <p:cNvSpPr txBox="1"/>
          <p:nvPr/>
        </p:nvSpPr>
        <p:spPr>
          <a:xfrm>
            <a:off x="2554942" y="976447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 EQUITY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3D3EB-7EFE-450B-AA20-F51AE88E7A19}"/>
              </a:ext>
            </a:extLst>
          </p:cNvPr>
          <p:cNvSpPr txBox="1"/>
          <p:nvPr/>
        </p:nvSpPr>
        <p:spPr>
          <a:xfrm>
            <a:off x="3578086" y="1893356"/>
            <a:ext cx="237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 achieved</a:t>
            </a:r>
          </a:p>
        </p:txBody>
      </p:sp>
    </p:spTree>
    <p:extLst>
      <p:ext uri="{BB962C8B-B14F-4D97-AF65-F5344CB8AC3E}">
        <p14:creationId xmlns:p14="http://schemas.microsoft.com/office/powerpoint/2010/main" val="211864429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8D1D9-8FA0-4517-81B3-D210523D64DA}"/>
              </a:ext>
            </a:extLst>
          </p:cNvPr>
          <p:cNvSpPr/>
          <p:nvPr/>
        </p:nvSpPr>
        <p:spPr>
          <a:xfrm>
            <a:off x="1616765" y="2675965"/>
            <a:ext cx="6586331" cy="18888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ctr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reflect a broad range of economic and social conditions and are downstream from structural discrimination (racism, sexism,</a:t>
            </a:r>
            <a:r>
              <a:rPr lang="en-US" sz="18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sz="18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ableism, classism) and are reflected in the following domains: economic stability, education access &amp; quality, health care access &amp; quality, neighborhood &amp; built environment, and social &amp; community context. </a:t>
            </a:r>
            <a:endParaRPr lang="en-US" sz="2400" dirty="0">
              <a:solidFill>
                <a:srgbClr val="AD122A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C5F2B-43AB-4EC7-AF93-9F6D8555C0E4}"/>
              </a:ext>
            </a:extLst>
          </p:cNvPr>
          <p:cNvSpPr txBox="1"/>
          <p:nvPr/>
        </p:nvSpPr>
        <p:spPr>
          <a:xfrm>
            <a:off x="-543339" y="486158"/>
            <a:ext cx="10429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SOCIAL DRIVERS</a:t>
            </a:r>
          </a:p>
          <a:p>
            <a:pPr algn="ctr"/>
            <a:r>
              <a:rPr lang="en-US" sz="440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3D3EB-7EFE-450B-AA20-F51AE88E7A19}"/>
              </a:ext>
            </a:extLst>
          </p:cNvPr>
          <p:cNvSpPr txBox="1"/>
          <p:nvPr/>
        </p:nvSpPr>
        <p:spPr>
          <a:xfrm>
            <a:off x="4068417" y="1932658"/>
            <a:ext cx="161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reflect</a:t>
            </a:r>
          </a:p>
        </p:txBody>
      </p:sp>
    </p:spTree>
    <p:extLst>
      <p:ext uri="{BB962C8B-B14F-4D97-AF65-F5344CB8AC3E}">
        <p14:creationId xmlns:p14="http://schemas.microsoft.com/office/powerpoint/2010/main" val="38358036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25498" y="379259"/>
            <a:ext cx="8792876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Health equity operates at the </a:t>
            </a:r>
            <a:r>
              <a:rPr lang="en" i="1" dirty="0">
                <a:solidFill>
                  <a:srgbClr val="BB1220"/>
                </a:solidFill>
              </a:rPr>
              <a:t>intersection</a:t>
            </a:r>
            <a:r>
              <a:rPr lang="en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of </a:t>
            </a:r>
            <a:r>
              <a:rPr lang="en" i="1" dirty="0">
                <a:solidFill>
                  <a:srgbClr val="BB1220"/>
                </a:solidFill>
              </a:rPr>
              <a:t>interactions</a:t>
            </a:r>
            <a:r>
              <a:rPr lang="en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.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856300" y="3281875"/>
            <a:ext cx="2185800" cy="3153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Intrapersonal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2" name="Google Shape;212;p35"/>
          <p:cNvSpPr/>
          <p:nvPr/>
        </p:nvSpPr>
        <p:spPr>
          <a:xfrm>
            <a:off x="1367050" y="1599184"/>
            <a:ext cx="1164300" cy="11643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856300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Our set of individual lived experiences – requires critical self-reflection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1" name="Google Shape;211;p35"/>
          <p:cNvSpPr/>
          <p:nvPr/>
        </p:nvSpPr>
        <p:spPr>
          <a:xfrm>
            <a:off x="3334725" y="1347750"/>
            <a:ext cx="2474700" cy="37959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8232;p73">
            <a:extLst>
              <a:ext uri="{FF2B5EF4-FFF2-40B4-BE49-F238E27FC236}">
                <a16:creationId xmlns:a16="http://schemas.microsoft.com/office/drawing/2014/main" id="{DA16C56A-2CA6-964C-91CF-C5AAC8F44B23}"/>
              </a:ext>
            </a:extLst>
          </p:cNvPr>
          <p:cNvGrpSpPr/>
          <p:nvPr/>
        </p:nvGrpSpPr>
        <p:grpSpPr>
          <a:xfrm>
            <a:off x="1558252" y="1737786"/>
            <a:ext cx="813822" cy="875850"/>
            <a:chOff x="916019" y="3821606"/>
            <a:chExt cx="250100" cy="336785"/>
          </a:xfrm>
        </p:grpSpPr>
        <p:sp>
          <p:nvSpPr>
            <p:cNvPr id="76" name="Google Shape;8233;p73">
              <a:extLst>
                <a:ext uri="{FF2B5EF4-FFF2-40B4-BE49-F238E27FC236}">
                  <a16:creationId xmlns:a16="http://schemas.microsoft.com/office/drawing/2014/main" id="{96791C5F-A57C-DC4B-B871-860451CD262D}"/>
                </a:ext>
              </a:extLst>
            </p:cNvPr>
            <p:cNvSpPr/>
            <p:nvPr/>
          </p:nvSpPr>
          <p:spPr>
            <a:xfrm>
              <a:off x="995429" y="3887676"/>
              <a:ext cx="32694" cy="71926"/>
            </a:xfrm>
            <a:custGeom>
              <a:avLst/>
              <a:gdLst/>
              <a:ahLst/>
              <a:cxnLst/>
              <a:rect l="l" t="t" r="r" b="b"/>
              <a:pathLst>
                <a:path w="1245" h="2739" extrusionOk="0">
                  <a:moveTo>
                    <a:pt x="747" y="1"/>
                  </a:moveTo>
                  <a:cubicBezTo>
                    <a:pt x="336" y="1"/>
                    <a:pt x="1" y="336"/>
                    <a:pt x="1" y="747"/>
                  </a:cubicBezTo>
                  <a:lnTo>
                    <a:pt x="1" y="920"/>
                  </a:lnTo>
                  <a:cubicBezTo>
                    <a:pt x="1" y="1140"/>
                    <a:pt x="39" y="1350"/>
                    <a:pt x="106" y="1551"/>
                  </a:cubicBezTo>
                  <a:lnTo>
                    <a:pt x="498" y="2738"/>
                  </a:lnTo>
                  <a:lnTo>
                    <a:pt x="1245" y="2738"/>
                  </a:lnTo>
                  <a:lnTo>
                    <a:pt x="1245" y="1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234;p73">
              <a:extLst>
                <a:ext uri="{FF2B5EF4-FFF2-40B4-BE49-F238E27FC236}">
                  <a16:creationId xmlns:a16="http://schemas.microsoft.com/office/drawing/2014/main" id="{92FD6136-5B36-D44D-8BF7-E45C650B30C2}"/>
                </a:ext>
              </a:extLst>
            </p:cNvPr>
            <p:cNvSpPr/>
            <p:nvPr/>
          </p:nvSpPr>
          <p:spPr>
            <a:xfrm>
              <a:off x="1008506" y="3881163"/>
              <a:ext cx="78176" cy="78439"/>
            </a:xfrm>
            <a:custGeom>
              <a:avLst/>
              <a:gdLst/>
              <a:ahLst/>
              <a:cxnLst/>
              <a:rect l="l" t="t" r="r" b="b"/>
              <a:pathLst>
                <a:path w="2977" h="2987" extrusionOk="0">
                  <a:moveTo>
                    <a:pt x="747" y="0"/>
                  </a:moveTo>
                  <a:cubicBezTo>
                    <a:pt x="335" y="0"/>
                    <a:pt x="0" y="335"/>
                    <a:pt x="0" y="747"/>
                  </a:cubicBezTo>
                  <a:cubicBezTo>
                    <a:pt x="0" y="1024"/>
                    <a:pt x="221" y="1244"/>
                    <a:pt x="498" y="1244"/>
                  </a:cubicBezTo>
                  <a:lnTo>
                    <a:pt x="2479" y="2986"/>
                  </a:lnTo>
                  <a:lnTo>
                    <a:pt x="2900" y="1512"/>
                  </a:lnTo>
                  <a:cubicBezTo>
                    <a:pt x="2958" y="1330"/>
                    <a:pt x="2977" y="1149"/>
                    <a:pt x="2977" y="967"/>
                  </a:cubicBezTo>
                  <a:lnTo>
                    <a:pt x="2977" y="498"/>
                  </a:lnTo>
                  <a:cubicBezTo>
                    <a:pt x="2977" y="220"/>
                    <a:pt x="2757" y="0"/>
                    <a:pt x="2479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235;p73">
              <a:extLst>
                <a:ext uri="{FF2B5EF4-FFF2-40B4-BE49-F238E27FC236}">
                  <a16:creationId xmlns:a16="http://schemas.microsoft.com/office/drawing/2014/main" id="{ECB9185B-AE8F-974E-AEDB-51A9FD1E12C0}"/>
                </a:ext>
              </a:extLst>
            </p:cNvPr>
            <p:cNvSpPr/>
            <p:nvPr/>
          </p:nvSpPr>
          <p:spPr>
            <a:xfrm>
              <a:off x="1021584" y="3978903"/>
              <a:ext cx="38970" cy="28939"/>
            </a:xfrm>
            <a:custGeom>
              <a:avLst/>
              <a:gdLst/>
              <a:ahLst/>
              <a:cxnLst/>
              <a:rect l="l" t="t" r="r" b="b"/>
              <a:pathLst>
                <a:path w="1484" h="1102" extrusionOk="0">
                  <a:moveTo>
                    <a:pt x="0" y="1"/>
                  </a:moveTo>
                  <a:lnTo>
                    <a:pt x="0" y="1102"/>
                  </a:lnTo>
                  <a:lnTo>
                    <a:pt x="1483" y="1102"/>
                  </a:lnTo>
                  <a:lnTo>
                    <a:pt x="14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236;p73">
              <a:extLst>
                <a:ext uri="{FF2B5EF4-FFF2-40B4-BE49-F238E27FC236}">
                  <a16:creationId xmlns:a16="http://schemas.microsoft.com/office/drawing/2014/main" id="{C15FF222-40C2-9D43-A053-A41754DA2DAB}"/>
                </a:ext>
              </a:extLst>
            </p:cNvPr>
            <p:cNvSpPr/>
            <p:nvPr/>
          </p:nvSpPr>
          <p:spPr>
            <a:xfrm>
              <a:off x="1021584" y="3979166"/>
              <a:ext cx="39232" cy="15861"/>
            </a:xfrm>
            <a:custGeom>
              <a:avLst/>
              <a:gdLst/>
              <a:ahLst/>
              <a:cxnLst/>
              <a:rect l="l" t="t" r="r" b="b"/>
              <a:pathLst>
                <a:path w="1494" h="604" extrusionOk="0">
                  <a:moveTo>
                    <a:pt x="0" y="1"/>
                  </a:moveTo>
                  <a:lnTo>
                    <a:pt x="0" y="460"/>
                  </a:lnTo>
                  <a:cubicBezTo>
                    <a:pt x="239" y="556"/>
                    <a:pt x="493" y="603"/>
                    <a:pt x="747" y="603"/>
                  </a:cubicBezTo>
                  <a:cubicBezTo>
                    <a:pt x="1000" y="603"/>
                    <a:pt x="1254" y="556"/>
                    <a:pt x="1493" y="460"/>
                  </a:cubicBezTo>
                  <a:lnTo>
                    <a:pt x="1493" y="1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237;p73">
              <a:extLst>
                <a:ext uri="{FF2B5EF4-FFF2-40B4-BE49-F238E27FC236}">
                  <a16:creationId xmlns:a16="http://schemas.microsoft.com/office/drawing/2014/main" id="{0EC8C000-4AD5-9A49-A1A3-64C42346AC26}"/>
                </a:ext>
              </a:extLst>
            </p:cNvPr>
            <p:cNvSpPr/>
            <p:nvPr/>
          </p:nvSpPr>
          <p:spPr>
            <a:xfrm>
              <a:off x="975839" y="3994738"/>
              <a:ext cx="130460" cy="55067"/>
            </a:xfrm>
            <a:custGeom>
              <a:avLst/>
              <a:gdLst/>
              <a:ahLst/>
              <a:cxnLst/>
              <a:rect l="l" t="t" r="r" b="b"/>
              <a:pathLst>
                <a:path w="4968" h="2097" extrusionOk="0">
                  <a:moveTo>
                    <a:pt x="1742" y="1"/>
                  </a:moveTo>
                  <a:lnTo>
                    <a:pt x="546" y="345"/>
                  </a:lnTo>
                  <a:cubicBezTo>
                    <a:pt x="220" y="441"/>
                    <a:pt x="0" y="728"/>
                    <a:pt x="0" y="1063"/>
                  </a:cubicBezTo>
                  <a:lnTo>
                    <a:pt x="0" y="2097"/>
                  </a:lnTo>
                  <a:lnTo>
                    <a:pt x="4967" y="2097"/>
                  </a:lnTo>
                  <a:lnTo>
                    <a:pt x="4967" y="1063"/>
                  </a:lnTo>
                  <a:cubicBezTo>
                    <a:pt x="4967" y="728"/>
                    <a:pt x="4747" y="441"/>
                    <a:pt x="4431" y="345"/>
                  </a:cubicBezTo>
                  <a:lnTo>
                    <a:pt x="3235" y="1"/>
                  </a:lnTo>
                  <a:lnTo>
                    <a:pt x="2489" y="499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238;p73">
              <a:extLst>
                <a:ext uri="{FF2B5EF4-FFF2-40B4-BE49-F238E27FC236}">
                  <a16:creationId xmlns:a16="http://schemas.microsoft.com/office/drawing/2014/main" id="{8F5148C3-F64B-B042-98EF-659E121956A8}"/>
                </a:ext>
              </a:extLst>
            </p:cNvPr>
            <p:cNvSpPr/>
            <p:nvPr/>
          </p:nvSpPr>
          <p:spPr>
            <a:xfrm>
              <a:off x="1034635" y="4007815"/>
              <a:ext cx="13104" cy="52809"/>
            </a:xfrm>
            <a:custGeom>
              <a:avLst/>
              <a:gdLst/>
              <a:ahLst/>
              <a:cxnLst/>
              <a:rect l="l" t="t" r="r" b="b"/>
              <a:pathLst>
                <a:path w="499" h="2011" extrusionOk="0">
                  <a:moveTo>
                    <a:pt x="125" y="1"/>
                  </a:moveTo>
                  <a:lnTo>
                    <a:pt x="1" y="2010"/>
                  </a:lnTo>
                  <a:lnTo>
                    <a:pt x="498" y="2010"/>
                  </a:lnTo>
                  <a:lnTo>
                    <a:pt x="374" y="1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39;p73">
              <a:extLst>
                <a:ext uri="{FF2B5EF4-FFF2-40B4-BE49-F238E27FC236}">
                  <a16:creationId xmlns:a16="http://schemas.microsoft.com/office/drawing/2014/main" id="{2E3F087A-618A-FA48-BFA6-EA59685BA201}"/>
                </a:ext>
              </a:extLst>
            </p:cNvPr>
            <p:cNvSpPr/>
            <p:nvPr/>
          </p:nvSpPr>
          <p:spPr>
            <a:xfrm>
              <a:off x="1001968" y="3914041"/>
              <a:ext cx="78176" cy="71427"/>
            </a:xfrm>
            <a:custGeom>
              <a:avLst/>
              <a:gdLst/>
              <a:ahLst/>
              <a:cxnLst/>
              <a:rect l="l" t="t" r="r" b="b"/>
              <a:pathLst>
                <a:path w="2977" h="2720" extrusionOk="0">
                  <a:moveTo>
                    <a:pt x="928" y="1"/>
                  </a:moveTo>
                  <a:cubicBezTo>
                    <a:pt x="804" y="1"/>
                    <a:pt x="683" y="57"/>
                    <a:pt x="594" y="145"/>
                  </a:cubicBezTo>
                  <a:lnTo>
                    <a:pt x="144" y="595"/>
                  </a:lnTo>
                  <a:cubicBezTo>
                    <a:pt x="58" y="681"/>
                    <a:pt x="1" y="815"/>
                    <a:pt x="1" y="940"/>
                  </a:cubicBezTo>
                  <a:lnTo>
                    <a:pt x="1" y="1236"/>
                  </a:lnTo>
                  <a:cubicBezTo>
                    <a:pt x="1" y="2059"/>
                    <a:pt x="671" y="2720"/>
                    <a:pt x="1494" y="2720"/>
                  </a:cubicBezTo>
                  <a:cubicBezTo>
                    <a:pt x="2317" y="2720"/>
                    <a:pt x="2977" y="2059"/>
                    <a:pt x="2977" y="1236"/>
                  </a:cubicBezTo>
                  <a:lnTo>
                    <a:pt x="2977" y="921"/>
                  </a:lnTo>
                  <a:cubicBezTo>
                    <a:pt x="2977" y="787"/>
                    <a:pt x="2929" y="662"/>
                    <a:pt x="2833" y="567"/>
                  </a:cubicBezTo>
                  <a:cubicBezTo>
                    <a:pt x="2451" y="193"/>
                    <a:pt x="1752" y="21"/>
                    <a:pt x="958" y="2"/>
                  </a:cubicBezTo>
                  <a:cubicBezTo>
                    <a:pt x="948" y="1"/>
                    <a:pt x="938" y="1"/>
                    <a:pt x="928" y="1"/>
                  </a:cubicBez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240;p73">
              <a:extLst>
                <a:ext uri="{FF2B5EF4-FFF2-40B4-BE49-F238E27FC236}">
                  <a16:creationId xmlns:a16="http://schemas.microsoft.com/office/drawing/2014/main" id="{AC1730DE-9E98-FB4D-82CE-173E12BDE369}"/>
                </a:ext>
              </a:extLst>
            </p:cNvPr>
            <p:cNvSpPr/>
            <p:nvPr/>
          </p:nvSpPr>
          <p:spPr>
            <a:xfrm>
              <a:off x="1001968" y="3914041"/>
              <a:ext cx="78176" cy="70167"/>
            </a:xfrm>
            <a:custGeom>
              <a:avLst/>
              <a:gdLst/>
              <a:ahLst/>
              <a:cxnLst/>
              <a:rect l="l" t="t" r="r" b="b"/>
              <a:pathLst>
                <a:path w="2977" h="2672" extrusionOk="0">
                  <a:moveTo>
                    <a:pt x="928" y="1"/>
                  </a:moveTo>
                  <a:cubicBezTo>
                    <a:pt x="804" y="1"/>
                    <a:pt x="683" y="57"/>
                    <a:pt x="594" y="145"/>
                  </a:cubicBezTo>
                  <a:lnTo>
                    <a:pt x="144" y="595"/>
                  </a:lnTo>
                  <a:cubicBezTo>
                    <a:pt x="58" y="681"/>
                    <a:pt x="1" y="815"/>
                    <a:pt x="1" y="940"/>
                  </a:cubicBezTo>
                  <a:lnTo>
                    <a:pt x="1" y="1236"/>
                  </a:lnTo>
                  <a:cubicBezTo>
                    <a:pt x="1" y="1897"/>
                    <a:pt x="441" y="2481"/>
                    <a:pt x="1082" y="2672"/>
                  </a:cubicBezTo>
                  <a:cubicBezTo>
                    <a:pt x="862" y="2404"/>
                    <a:pt x="747" y="2079"/>
                    <a:pt x="747" y="1734"/>
                  </a:cubicBezTo>
                  <a:lnTo>
                    <a:pt x="747" y="1007"/>
                  </a:lnTo>
                  <a:cubicBezTo>
                    <a:pt x="747" y="731"/>
                    <a:pt x="968" y="508"/>
                    <a:pt x="1240" y="508"/>
                  </a:cubicBezTo>
                  <a:cubicBezTo>
                    <a:pt x="1251" y="508"/>
                    <a:pt x="1262" y="508"/>
                    <a:pt x="1273" y="509"/>
                  </a:cubicBezTo>
                  <a:cubicBezTo>
                    <a:pt x="1771" y="547"/>
                    <a:pt x="2518" y="633"/>
                    <a:pt x="2977" y="844"/>
                  </a:cubicBezTo>
                  <a:cubicBezTo>
                    <a:pt x="2958" y="739"/>
                    <a:pt x="2910" y="643"/>
                    <a:pt x="2833" y="567"/>
                  </a:cubicBezTo>
                  <a:cubicBezTo>
                    <a:pt x="2451" y="193"/>
                    <a:pt x="1752" y="21"/>
                    <a:pt x="958" y="2"/>
                  </a:cubicBezTo>
                  <a:cubicBezTo>
                    <a:pt x="948" y="1"/>
                    <a:pt x="938" y="1"/>
                    <a:pt x="928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241;p73">
              <a:extLst>
                <a:ext uri="{FF2B5EF4-FFF2-40B4-BE49-F238E27FC236}">
                  <a16:creationId xmlns:a16="http://schemas.microsoft.com/office/drawing/2014/main" id="{891CAAEC-67B1-9541-BA5D-04C330F9077D}"/>
                </a:ext>
              </a:extLst>
            </p:cNvPr>
            <p:cNvSpPr/>
            <p:nvPr/>
          </p:nvSpPr>
          <p:spPr>
            <a:xfrm>
              <a:off x="1034635" y="4007815"/>
              <a:ext cx="13104" cy="13104"/>
            </a:xfrm>
            <a:custGeom>
              <a:avLst/>
              <a:gdLst/>
              <a:ahLst/>
              <a:cxnLst/>
              <a:rect l="l" t="t" r="r" b="b"/>
              <a:pathLst>
                <a:path w="499" h="499" extrusionOk="0">
                  <a:moveTo>
                    <a:pt x="1" y="1"/>
                  </a:moveTo>
                  <a:lnTo>
                    <a:pt x="1" y="393"/>
                  </a:lnTo>
                  <a:cubicBezTo>
                    <a:pt x="1" y="450"/>
                    <a:pt x="49" y="498"/>
                    <a:pt x="106" y="498"/>
                  </a:cubicBezTo>
                  <a:lnTo>
                    <a:pt x="393" y="498"/>
                  </a:lnTo>
                  <a:cubicBezTo>
                    <a:pt x="451" y="498"/>
                    <a:pt x="489" y="450"/>
                    <a:pt x="498" y="39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242;p73">
              <a:extLst>
                <a:ext uri="{FF2B5EF4-FFF2-40B4-BE49-F238E27FC236}">
                  <a16:creationId xmlns:a16="http://schemas.microsoft.com/office/drawing/2014/main" id="{E1D35A03-6F16-CC46-992C-4BFEEBC4396F}"/>
                </a:ext>
              </a:extLst>
            </p:cNvPr>
            <p:cNvSpPr/>
            <p:nvPr/>
          </p:nvSpPr>
          <p:spPr>
            <a:xfrm>
              <a:off x="1014284" y="3989643"/>
              <a:ext cx="26917" cy="27442"/>
            </a:xfrm>
            <a:custGeom>
              <a:avLst/>
              <a:gdLst/>
              <a:ahLst/>
              <a:cxnLst/>
              <a:rect l="l" t="t" r="r" b="b"/>
              <a:pathLst>
                <a:path w="1025" h="1045" extrusionOk="0">
                  <a:moveTo>
                    <a:pt x="235" y="1"/>
                  </a:moveTo>
                  <a:cubicBezTo>
                    <a:pt x="204" y="1"/>
                    <a:pt x="175" y="15"/>
                    <a:pt x="154" y="42"/>
                  </a:cubicBezTo>
                  <a:lnTo>
                    <a:pt x="1" y="281"/>
                  </a:lnTo>
                  <a:lnTo>
                    <a:pt x="383" y="970"/>
                  </a:lnTo>
                  <a:cubicBezTo>
                    <a:pt x="408" y="1019"/>
                    <a:pt x="459" y="1044"/>
                    <a:pt x="512" y="1044"/>
                  </a:cubicBezTo>
                  <a:cubicBezTo>
                    <a:pt x="543" y="1044"/>
                    <a:pt x="575" y="1036"/>
                    <a:pt x="603" y="1018"/>
                  </a:cubicBezTo>
                  <a:lnTo>
                    <a:pt x="1025" y="693"/>
                  </a:lnTo>
                  <a:lnTo>
                    <a:pt x="307" y="32"/>
                  </a:lnTo>
                  <a:cubicBezTo>
                    <a:pt x="285" y="11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243;p73">
              <a:extLst>
                <a:ext uri="{FF2B5EF4-FFF2-40B4-BE49-F238E27FC236}">
                  <a16:creationId xmlns:a16="http://schemas.microsoft.com/office/drawing/2014/main" id="{680CE2B4-DA15-5E4A-9A86-728E138ABB7C}"/>
                </a:ext>
              </a:extLst>
            </p:cNvPr>
            <p:cNvSpPr/>
            <p:nvPr/>
          </p:nvSpPr>
          <p:spPr>
            <a:xfrm>
              <a:off x="1041174" y="3989643"/>
              <a:ext cx="26680" cy="27442"/>
            </a:xfrm>
            <a:custGeom>
              <a:avLst/>
              <a:gdLst/>
              <a:ahLst/>
              <a:cxnLst/>
              <a:rect l="l" t="t" r="r" b="b"/>
              <a:pathLst>
                <a:path w="1016" h="1045" extrusionOk="0">
                  <a:moveTo>
                    <a:pt x="786" y="1"/>
                  </a:moveTo>
                  <a:cubicBezTo>
                    <a:pt x="761" y="1"/>
                    <a:pt x="736" y="11"/>
                    <a:pt x="718" y="32"/>
                  </a:cubicBezTo>
                  <a:lnTo>
                    <a:pt x="1" y="693"/>
                  </a:lnTo>
                  <a:lnTo>
                    <a:pt x="422" y="1018"/>
                  </a:lnTo>
                  <a:cubicBezTo>
                    <a:pt x="446" y="1036"/>
                    <a:pt x="476" y="1044"/>
                    <a:pt x="506" y="1044"/>
                  </a:cubicBezTo>
                  <a:cubicBezTo>
                    <a:pt x="558" y="1044"/>
                    <a:pt x="611" y="1019"/>
                    <a:pt x="642" y="970"/>
                  </a:cubicBezTo>
                  <a:lnTo>
                    <a:pt x="1015" y="281"/>
                  </a:lnTo>
                  <a:lnTo>
                    <a:pt x="862" y="42"/>
                  </a:lnTo>
                  <a:cubicBezTo>
                    <a:pt x="846" y="15"/>
                    <a:pt x="816" y="1"/>
                    <a:pt x="786" y="1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244;p73">
              <a:extLst>
                <a:ext uri="{FF2B5EF4-FFF2-40B4-BE49-F238E27FC236}">
                  <a16:creationId xmlns:a16="http://schemas.microsoft.com/office/drawing/2014/main" id="{DEBB4F71-3F3A-0641-B2C1-77EADB833D6F}"/>
                </a:ext>
              </a:extLst>
            </p:cNvPr>
            <p:cNvSpPr/>
            <p:nvPr/>
          </p:nvSpPr>
          <p:spPr>
            <a:xfrm>
              <a:off x="916019" y="3821606"/>
              <a:ext cx="250100" cy="336785"/>
            </a:xfrm>
            <a:custGeom>
              <a:avLst/>
              <a:gdLst/>
              <a:ahLst/>
              <a:cxnLst/>
              <a:rect l="l" t="t" r="r" b="b"/>
              <a:pathLst>
                <a:path w="9524" h="12825" extrusionOk="0">
                  <a:moveTo>
                    <a:pt x="4737" y="1436"/>
                  </a:moveTo>
                  <a:cubicBezTo>
                    <a:pt x="6442" y="1436"/>
                    <a:pt x="8078" y="2761"/>
                    <a:pt x="8078" y="4756"/>
                  </a:cubicBezTo>
                  <a:cubicBezTo>
                    <a:pt x="8078" y="6584"/>
                    <a:pt x="6594" y="8068"/>
                    <a:pt x="4767" y="8068"/>
                  </a:cubicBezTo>
                  <a:cubicBezTo>
                    <a:pt x="1809" y="8058"/>
                    <a:pt x="336" y="4498"/>
                    <a:pt x="2422" y="2412"/>
                  </a:cubicBezTo>
                  <a:cubicBezTo>
                    <a:pt x="3096" y="1738"/>
                    <a:pt x="3924" y="1436"/>
                    <a:pt x="4737" y="1436"/>
                  </a:cubicBezTo>
                  <a:close/>
                  <a:moveTo>
                    <a:pt x="4767" y="0"/>
                  </a:moveTo>
                  <a:cubicBezTo>
                    <a:pt x="2135" y="0"/>
                    <a:pt x="10" y="2125"/>
                    <a:pt x="1" y="4756"/>
                  </a:cubicBezTo>
                  <a:cubicBezTo>
                    <a:pt x="1" y="9714"/>
                    <a:pt x="4767" y="12824"/>
                    <a:pt x="4767" y="12824"/>
                  </a:cubicBezTo>
                  <a:cubicBezTo>
                    <a:pt x="4767" y="12824"/>
                    <a:pt x="9523" y="9714"/>
                    <a:pt x="9523" y="4756"/>
                  </a:cubicBezTo>
                  <a:cubicBezTo>
                    <a:pt x="9523" y="2125"/>
                    <a:pt x="7389" y="0"/>
                    <a:pt x="47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245;p73">
              <a:extLst>
                <a:ext uri="{FF2B5EF4-FFF2-40B4-BE49-F238E27FC236}">
                  <a16:creationId xmlns:a16="http://schemas.microsoft.com/office/drawing/2014/main" id="{D6287953-C198-2A48-A47A-9591D96F7CC4}"/>
                </a:ext>
              </a:extLst>
            </p:cNvPr>
            <p:cNvSpPr/>
            <p:nvPr/>
          </p:nvSpPr>
          <p:spPr>
            <a:xfrm>
              <a:off x="916019" y="3821606"/>
              <a:ext cx="241539" cy="336785"/>
            </a:xfrm>
            <a:custGeom>
              <a:avLst/>
              <a:gdLst/>
              <a:ahLst/>
              <a:cxnLst/>
              <a:rect l="l" t="t" r="r" b="b"/>
              <a:pathLst>
                <a:path w="9198" h="12825" extrusionOk="0">
                  <a:moveTo>
                    <a:pt x="4735" y="1436"/>
                  </a:moveTo>
                  <a:cubicBezTo>
                    <a:pt x="6438" y="1436"/>
                    <a:pt x="8071" y="2761"/>
                    <a:pt x="8078" y="4756"/>
                  </a:cubicBezTo>
                  <a:cubicBezTo>
                    <a:pt x="8078" y="6584"/>
                    <a:pt x="6594" y="8068"/>
                    <a:pt x="4767" y="8068"/>
                  </a:cubicBezTo>
                  <a:cubicBezTo>
                    <a:pt x="1809" y="8068"/>
                    <a:pt x="336" y="4498"/>
                    <a:pt x="2422" y="2412"/>
                  </a:cubicBezTo>
                  <a:cubicBezTo>
                    <a:pt x="3096" y="1738"/>
                    <a:pt x="3923" y="1436"/>
                    <a:pt x="4735" y="1436"/>
                  </a:cubicBezTo>
                  <a:close/>
                  <a:moveTo>
                    <a:pt x="4767" y="0"/>
                  </a:moveTo>
                  <a:cubicBezTo>
                    <a:pt x="2135" y="0"/>
                    <a:pt x="10" y="2125"/>
                    <a:pt x="1" y="4756"/>
                  </a:cubicBezTo>
                  <a:cubicBezTo>
                    <a:pt x="1" y="9714"/>
                    <a:pt x="4767" y="12824"/>
                    <a:pt x="4767" y="12824"/>
                  </a:cubicBezTo>
                  <a:cubicBezTo>
                    <a:pt x="4767" y="12824"/>
                    <a:pt x="3628" y="11274"/>
                    <a:pt x="2967" y="8623"/>
                  </a:cubicBezTo>
                  <a:cubicBezTo>
                    <a:pt x="2936" y="8482"/>
                    <a:pt x="3046" y="8366"/>
                    <a:pt x="3171" y="8366"/>
                  </a:cubicBezTo>
                  <a:cubicBezTo>
                    <a:pt x="3199" y="8366"/>
                    <a:pt x="3227" y="8372"/>
                    <a:pt x="3254" y="8384"/>
                  </a:cubicBezTo>
                  <a:cubicBezTo>
                    <a:pt x="3750" y="8589"/>
                    <a:pt x="4262" y="8686"/>
                    <a:pt x="4763" y="8686"/>
                  </a:cubicBezTo>
                  <a:cubicBezTo>
                    <a:pt x="6459" y="8686"/>
                    <a:pt x="8045" y="7581"/>
                    <a:pt x="8547" y="5838"/>
                  </a:cubicBezTo>
                  <a:cubicBezTo>
                    <a:pt x="9198" y="3579"/>
                    <a:pt x="7724" y="1254"/>
                    <a:pt x="5408" y="871"/>
                  </a:cubicBezTo>
                  <a:lnTo>
                    <a:pt x="5398" y="880"/>
                  </a:lnTo>
                  <a:cubicBezTo>
                    <a:pt x="5187" y="845"/>
                    <a:pt x="4974" y="827"/>
                    <a:pt x="4760" y="827"/>
                  </a:cubicBezTo>
                  <a:cubicBezTo>
                    <a:pt x="4462" y="827"/>
                    <a:pt x="4163" y="861"/>
                    <a:pt x="3867" y="928"/>
                  </a:cubicBezTo>
                  <a:cubicBezTo>
                    <a:pt x="3849" y="933"/>
                    <a:pt x="3832" y="935"/>
                    <a:pt x="3816" y="935"/>
                  </a:cubicBezTo>
                  <a:cubicBezTo>
                    <a:pt x="3653" y="935"/>
                    <a:pt x="3553" y="732"/>
                    <a:pt x="3666" y="593"/>
                  </a:cubicBezTo>
                  <a:cubicBezTo>
                    <a:pt x="3991" y="220"/>
                    <a:pt x="4365" y="0"/>
                    <a:pt x="47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35"/>
          <p:cNvSpPr/>
          <p:nvPr/>
        </p:nvSpPr>
        <p:spPr>
          <a:xfrm>
            <a:off x="4062976" y="1599184"/>
            <a:ext cx="1164300" cy="11643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" name="Google Shape;8586;p73">
            <a:extLst>
              <a:ext uri="{FF2B5EF4-FFF2-40B4-BE49-F238E27FC236}">
                <a16:creationId xmlns:a16="http://schemas.microsoft.com/office/drawing/2014/main" id="{A2C0D63C-AEA8-FE4D-88C9-0FB412EAF640}"/>
              </a:ext>
            </a:extLst>
          </p:cNvPr>
          <p:cNvGrpSpPr/>
          <p:nvPr/>
        </p:nvGrpSpPr>
        <p:grpSpPr>
          <a:xfrm>
            <a:off x="4136734" y="1659346"/>
            <a:ext cx="1016783" cy="1009112"/>
            <a:chOff x="6669900" y="1505474"/>
            <a:chExt cx="345083" cy="369216"/>
          </a:xfrm>
        </p:grpSpPr>
        <p:sp>
          <p:nvSpPr>
            <p:cNvPr id="53" name="Google Shape;8587;p73">
              <a:extLst>
                <a:ext uri="{FF2B5EF4-FFF2-40B4-BE49-F238E27FC236}">
                  <a16:creationId xmlns:a16="http://schemas.microsoft.com/office/drawing/2014/main" id="{4945CBD7-115F-9749-A1F6-ADC2FF5E95C5}"/>
                </a:ext>
              </a:extLst>
            </p:cNvPr>
            <p:cNvSpPr/>
            <p:nvPr/>
          </p:nvSpPr>
          <p:spPr>
            <a:xfrm>
              <a:off x="6700309" y="1505474"/>
              <a:ext cx="48292" cy="42252"/>
            </a:xfrm>
            <a:custGeom>
              <a:avLst/>
              <a:gdLst/>
              <a:ahLst/>
              <a:cxnLst/>
              <a:rect l="l" t="t" r="r" b="b"/>
              <a:pathLst>
                <a:path w="1839" h="1609" extrusionOk="0">
                  <a:moveTo>
                    <a:pt x="919" y="1"/>
                  </a:moveTo>
                  <a:cubicBezTo>
                    <a:pt x="412" y="1"/>
                    <a:pt x="1" y="364"/>
                    <a:pt x="1" y="804"/>
                  </a:cubicBezTo>
                  <a:cubicBezTo>
                    <a:pt x="1" y="1254"/>
                    <a:pt x="412" y="1608"/>
                    <a:pt x="919" y="1608"/>
                  </a:cubicBezTo>
                  <a:cubicBezTo>
                    <a:pt x="1427" y="1608"/>
                    <a:pt x="1838" y="1254"/>
                    <a:pt x="1838" y="804"/>
                  </a:cubicBezTo>
                  <a:cubicBezTo>
                    <a:pt x="1838" y="364"/>
                    <a:pt x="1427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588;p73">
              <a:extLst>
                <a:ext uri="{FF2B5EF4-FFF2-40B4-BE49-F238E27FC236}">
                  <a16:creationId xmlns:a16="http://schemas.microsoft.com/office/drawing/2014/main" id="{B2FCE1B2-309A-5A45-BF29-7E2BB551F268}"/>
                </a:ext>
              </a:extLst>
            </p:cNvPr>
            <p:cNvSpPr/>
            <p:nvPr/>
          </p:nvSpPr>
          <p:spPr>
            <a:xfrm>
              <a:off x="6700309" y="1505474"/>
              <a:ext cx="33455" cy="42252"/>
            </a:xfrm>
            <a:custGeom>
              <a:avLst/>
              <a:gdLst/>
              <a:ahLst/>
              <a:cxnLst/>
              <a:rect l="l" t="t" r="r" b="b"/>
              <a:pathLst>
                <a:path w="1274" h="1609" extrusionOk="0">
                  <a:moveTo>
                    <a:pt x="919" y="1"/>
                  </a:moveTo>
                  <a:cubicBezTo>
                    <a:pt x="412" y="1"/>
                    <a:pt x="1" y="355"/>
                    <a:pt x="1" y="804"/>
                  </a:cubicBezTo>
                  <a:cubicBezTo>
                    <a:pt x="1" y="1254"/>
                    <a:pt x="412" y="1608"/>
                    <a:pt x="919" y="1608"/>
                  </a:cubicBezTo>
                  <a:cubicBezTo>
                    <a:pt x="1044" y="1608"/>
                    <a:pt x="1159" y="1589"/>
                    <a:pt x="1273" y="1551"/>
                  </a:cubicBezTo>
                  <a:cubicBezTo>
                    <a:pt x="938" y="1455"/>
                    <a:pt x="699" y="1149"/>
                    <a:pt x="690" y="804"/>
                  </a:cubicBezTo>
                  <a:cubicBezTo>
                    <a:pt x="699" y="460"/>
                    <a:pt x="938" y="154"/>
                    <a:pt x="1273" y="58"/>
                  </a:cubicBezTo>
                  <a:cubicBezTo>
                    <a:pt x="1159" y="20"/>
                    <a:pt x="1044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589;p73">
              <a:extLst>
                <a:ext uri="{FF2B5EF4-FFF2-40B4-BE49-F238E27FC236}">
                  <a16:creationId xmlns:a16="http://schemas.microsoft.com/office/drawing/2014/main" id="{E963537D-D661-1B41-AD20-FE44F6A5BFA4}"/>
                </a:ext>
              </a:extLst>
            </p:cNvPr>
            <p:cNvSpPr/>
            <p:nvPr/>
          </p:nvSpPr>
          <p:spPr>
            <a:xfrm>
              <a:off x="6669900" y="1608255"/>
              <a:ext cx="109110" cy="84715"/>
            </a:xfrm>
            <a:custGeom>
              <a:avLst/>
              <a:gdLst/>
              <a:ahLst/>
              <a:cxnLst/>
              <a:rect l="l" t="t" r="r" b="b"/>
              <a:pathLst>
                <a:path w="4155" h="3226" extrusionOk="0">
                  <a:moveTo>
                    <a:pt x="1388" y="1"/>
                  </a:moveTo>
                  <a:lnTo>
                    <a:pt x="1388" y="690"/>
                  </a:lnTo>
                  <a:cubicBezTo>
                    <a:pt x="1388" y="872"/>
                    <a:pt x="1283" y="1025"/>
                    <a:pt x="1130" y="1111"/>
                  </a:cubicBezTo>
                  <a:lnTo>
                    <a:pt x="383" y="1484"/>
                  </a:lnTo>
                  <a:cubicBezTo>
                    <a:pt x="154" y="1599"/>
                    <a:pt x="1" y="1838"/>
                    <a:pt x="1" y="2097"/>
                  </a:cubicBezTo>
                  <a:lnTo>
                    <a:pt x="1" y="2996"/>
                  </a:lnTo>
                  <a:cubicBezTo>
                    <a:pt x="1" y="3130"/>
                    <a:pt x="106" y="3226"/>
                    <a:pt x="230" y="3226"/>
                  </a:cubicBezTo>
                  <a:lnTo>
                    <a:pt x="3924" y="3226"/>
                  </a:lnTo>
                  <a:cubicBezTo>
                    <a:pt x="4049" y="3226"/>
                    <a:pt x="4154" y="3130"/>
                    <a:pt x="4154" y="2996"/>
                  </a:cubicBezTo>
                  <a:lnTo>
                    <a:pt x="4154" y="2097"/>
                  </a:lnTo>
                  <a:cubicBezTo>
                    <a:pt x="4154" y="1838"/>
                    <a:pt x="4001" y="1599"/>
                    <a:pt x="3771" y="1484"/>
                  </a:cubicBezTo>
                  <a:lnTo>
                    <a:pt x="3025" y="1111"/>
                  </a:lnTo>
                  <a:cubicBezTo>
                    <a:pt x="2872" y="1025"/>
                    <a:pt x="2766" y="872"/>
                    <a:pt x="2766" y="690"/>
                  </a:cubicBezTo>
                  <a:lnTo>
                    <a:pt x="2766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590;p73">
              <a:extLst>
                <a:ext uri="{FF2B5EF4-FFF2-40B4-BE49-F238E27FC236}">
                  <a16:creationId xmlns:a16="http://schemas.microsoft.com/office/drawing/2014/main" id="{581A752B-5382-3A4F-B170-1DE2C516C8DD}"/>
                </a:ext>
              </a:extLst>
            </p:cNvPr>
            <p:cNvSpPr/>
            <p:nvPr/>
          </p:nvSpPr>
          <p:spPr>
            <a:xfrm>
              <a:off x="6706086" y="1608255"/>
              <a:ext cx="36974" cy="24422"/>
            </a:xfrm>
            <a:custGeom>
              <a:avLst/>
              <a:gdLst/>
              <a:ahLst/>
              <a:cxnLst/>
              <a:rect l="l" t="t" r="r" b="b"/>
              <a:pathLst>
                <a:path w="1408" h="930" extrusionOk="0">
                  <a:moveTo>
                    <a:pt x="10" y="1"/>
                  </a:moveTo>
                  <a:lnTo>
                    <a:pt x="10" y="690"/>
                  </a:lnTo>
                  <a:cubicBezTo>
                    <a:pt x="10" y="719"/>
                    <a:pt x="1" y="757"/>
                    <a:pt x="1" y="786"/>
                  </a:cubicBezTo>
                  <a:cubicBezTo>
                    <a:pt x="221" y="872"/>
                    <a:pt x="460" y="920"/>
                    <a:pt x="699" y="929"/>
                  </a:cubicBezTo>
                  <a:cubicBezTo>
                    <a:pt x="939" y="920"/>
                    <a:pt x="1187" y="872"/>
                    <a:pt x="1408" y="786"/>
                  </a:cubicBezTo>
                  <a:cubicBezTo>
                    <a:pt x="1398" y="747"/>
                    <a:pt x="1398" y="719"/>
                    <a:pt x="1398" y="690"/>
                  </a:cubicBezTo>
                  <a:lnTo>
                    <a:pt x="1398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591;p73">
              <a:extLst>
                <a:ext uri="{FF2B5EF4-FFF2-40B4-BE49-F238E27FC236}">
                  <a16:creationId xmlns:a16="http://schemas.microsoft.com/office/drawing/2014/main" id="{1AB63503-440D-734D-9EA9-693E00FF5632}"/>
                </a:ext>
              </a:extLst>
            </p:cNvPr>
            <p:cNvSpPr/>
            <p:nvPr/>
          </p:nvSpPr>
          <p:spPr>
            <a:xfrm>
              <a:off x="6669900" y="1640188"/>
              <a:ext cx="109110" cy="52783"/>
            </a:xfrm>
            <a:custGeom>
              <a:avLst/>
              <a:gdLst/>
              <a:ahLst/>
              <a:cxnLst/>
              <a:rect l="l" t="t" r="r" b="b"/>
              <a:pathLst>
                <a:path w="4155" h="2010" extrusionOk="0">
                  <a:moveTo>
                    <a:pt x="919" y="0"/>
                  </a:moveTo>
                  <a:lnTo>
                    <a:pt x="383" y="268"/>
                  </a:lnTo>
                  <a:cubicBezTo>
                    <a:pt x="154" y="383"/>
                    <a:pt x="1" y="622"/>
                    <a:pt x="1" y="881"/>
                  </a:cubicBezTo>
                  <a:lnTo>
                    <a:pt x="1" y="1780"/>
                  </a:lnTo>
                  <a:cubicBezTo>
                    <a:pt x="1" y="1914"/>
                    <a:pt x="106" y="2010"/>
                    <a:pt x="230" y="2010"/>
                  </a:cubicBezTo>
                  <a:lnTo>
                    <a:pt x="3924" y="2010"/>
                  </a:lnTo>
                  <a:cubicBezTo>
                    <a:pt x="4049" y="2010"/>
                    <a:pt x="4154" y="1914"/>
                    <a:pt x="4154" y="1780"/>
                  </a:cubicBezTo>
                  <a:lnTo>
                    <a:pt x="4154" y="881"/>
                  </a:lnTo>
                  <a:cubicBezTo>
                    <a:pt x="4154" y="622"/>
                    <a:pt x="4001" y="383"/>
                    <a:pt x="3771" y="268"/>
                  </a:cubicBezTo>
                  <a:lnTo>
                    <a:pt x="3235" y="0"/>
                  </a:lnTo>
                  <a:cubicBezTo>
                    <a:pt x="2963" y="421"/>
                    <a:pt x="2520" y="632"/>
                    <a:pt x="2077" y="632"/>
                  </a:cubicBezTo>
                  <a:cubicBezTo>
                    <a:pt x="1635" y="632"/>
                    <a:pt x="1192" y="421"/>
                    <a:pt x="91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592;p73">
              <a:extLst>
                <a:ext uri="{FF2B5EF4-FFF2-40B4-BE49-F238E27FC236}">
                  <a16:creationId xmlns:a16="http://schemas.microsoft.com/office/drawing/2014/main" id="{2206041B-7D2D-7D4A-B371-F30827F34FCD}"/>
                </a:ext>
              </a:extLst>
            </p:cNvPr>
            <p:cNvSpPr/>
            <p:nvPr/>
          </p:nvSpPr>
          <p:spPr>
            <a:xfrm>
              <a:off x="6681953" y="1523567"/>
              <a:ext cx="84741" cy="84715"/>
            </a:xfrm>
            <a:custGeom>
              <a:avLst/>
              <a:gdLst/>
              <a:ahLst/>
              <a:cxnLst/>
              <a:rect l="l" t="t" r="r" b="b"/>
              <a:pathLst>
                <a:path w="3227" h="3226" extrusionOk="0">
                  <a:moveTo>
                    <a:pt x="1618" y="1"/>
                  </a:moveTo>
                  <a:cubicBezTo>
                    <a:pt x="728" y="1"/>
                    <a:pt x="1" y="728"/>
                    <a:pt x="1" y="1618"/>
                  </a:cubicBezTo>
                  <a:cubicBezTo>
                    <a:pt x="1" y="2508"/>
                    <a:pt x="728" y="3226"/>
                    <a:pt x="1618" y="3226"/>
                  </a:cubicBezTo>
                  <a:cubicBezTo>
                    <a:pt x="2508" y="3226"/>
                    <a:pt x="3226" y="2508"/>
                    <a:pt x="3226" y="1618"/>
                  </a:cubicBezTo>
                  <a:cubicBezTo>
                    <a:pt x="3226" y="728"/>
                    <a:pt x="2508" y="1"/>
                    <a:pt x="16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593;p73">
              <a:extLst>
                <a:ext uri="{FF2B5EF4-FFF2-40B4-BE49-F238E27FC236}">
                  <a16:creationId xmlns:a16="http://schemas.microsoft.com/office/drawing/2014/main" id="{ED04A6B3-AE1B-C64A-B82B-65BBAAEEDB7B}"/>
                </a:ext>
              </a:extLst>
            </p:cNvPr>
            <p:cNvSpPr/>
            <p:nvPr/>
          </p:nvSpPr>
          <p:spPr>
            <a:xfrm>
              <a:off x="6697552" y="1523567"/>
              <a:ext cx="70902" cy="76180"/>
            </a:xfrm>
            <a:custGeom>
              <a:avLst/>
              <a:gdLst/>
              <a:ahLst/>
              <a:cxnLst/>
              <a:rect l="l" t="t" r="r" b="b"/>
              <a:pathLst>
                <a:path w="2700" h="2901" extrusionOk="0">
                  <a:moveTo>
                    <a:pt x="1034" y="1"/>
                  </a:moveTo>
                  <a:cubicBezTo>
                    <a:pt x="259" y="1"/>
                    <a:pt x="0" y="1063"/>
                    <a:pt x="699" y="1407"/>
                  </a:cubicBezTo>
                  <a:cubicBezTo>
                    <a:pt x="718" y="1417"/>
                    <a:pt x="737" y="1417"/>
                    <a:pt x="756" y="1427"/>
                  </a:cubicBezTo>
                  <a:lnTo>
                    <a:pt x="1560" y="2881"/>
                  </a:lnTo>
                  <a:cubicBezTo>
                    <a:pt x="1560" y="2881"/>
                    <a:pt x="1780" y="2900"/>
                    <a:pt x="1991" y="2900"/>
                  </a:cubicBezTo>
                  <a:cubicBezTo>
                    <a:pt x="2460" y="2556"/>
                    <a:pt x="2699" y="1972"/>
                    <a:pt x="2623" y="1388"/>
                  </a:cubicBezTo>
                  <a:cubicBezTo>
                    <a:pt x="2527" y="728"/>
                    <a:pt x="2039" y="192"/>
                    <a:pt x="1378" y="39"/>
                  </a:cubicBezTo>
                  <a:cubicBezTo>
                    <a:pt x="1264" y="20"/>
                    <a:pt x="1149" y="1"/>
                    <a:pt x="10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594;p73">
              <a:extLst>
                <a:ext uri="{FF2B5EF4-FFF2-40B4-BE49-F238E27FC236}">
                  <a16:creationId xmlns:a16="http://schemas.microsoft.com/office/drawing/2014/main" id="{3D7C0E49-D6D2-164D-A62A-531B74150F92}"/>
                </a:ext>
              </a:extLst>
            </p:cNvPr>
            <p:cNvSpPr/>
            <p:nvPr/>
          </p:nvSpPr>
          <p:spPr>
            <a:xfrm>
              <a:off x="6687993" y="1560909"/>
              <a:ext cx="72661" cy="59453"/>
            </a:xfrm>
            <a:custGeom>
              <a:avLst/>
              <a:gdLst/>
              <a:ahLst/>
              <a:cxnLst/>
              <a:rect l="l" t="t" r="r" b="b"/>
              <a:pathLst>
                <a:path w="2767" h="2264" extrusionOk="0">
                  <a:moveTo>
                    <a:pt x="1075" y="0"/>
                  </a:moveTo>
                  <a:cubicBezTo>
                    <a:pt x="986" y="0"/>
                    <a:pt x="903" y="48"/>
                    <a:pt x="862" y="139"/>
                  </a:cubicBezTo>
                  <a:cubicBezTo>
                    <a:pt x="785" y="292"/>
                    <a:pt x="680" y="435"/>
                    <a:pt x="546" y="550"/>
                  </a:cubicBezTo>
                  <a:cubicBezTo>
                    <a:pt x="422" y="655"/>
                    <a:pt x="288" y="751"/>
                    <a:pt x="135" y="828"/>
                  </a:cubicBezTo>
                  <a:cubicBezTo>
                    <a:pt x="48" y="866"/>
                    <a:pt x="1" y="962"/>
                    <a:pt x="20" y="1067"/>
                  </a:cubicBezTo>
                  <a:cubicBezTo>
                    <a:pt x="106" y="1756"/>
                    <a:pt x="690" y="2263"/>
                    <a:pt x="1388" y="2263"/>
                  </a:cubicBezTo>
                  <a:cubicBezTo>
                    <a:pt x="2106" y="2263"/>
                    <a:pt x="2709" y="1708"/>
                    <a:pt x="2766" y="990"/>
                  </a:cubicBezTo>
                  <a:cubicBezTo>
                    <a:pt x="2766" y="923"/>
                    <a:pt x="2738" y="856"/>
                    <a:pt x="2690" y="808"/>
                  </a:cubicBezTo>
                  <a:cubicBezTo>
                    <a:pt x="2231" y="426"/>
                    <a:pt x="1695" y="158"/>
                    <a:pt x="1120" y="5"/>
                  </a:cubicBezTo>
                  <a:cubicBezTo>
                    <a:pt x="1105" y="2"/>
                    <a:pt x="1090" y="0"/>
                    <a:pt x="1075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595;p73">
              <a:extLst>
                <a:ext uri="{FF2B5EF4-FFF2-40B4-BE49-F238E27FC236}">
                  <a16:creationId xmlns:a16="http://schemas.microsoft.com/office/drawing/2014/main" id="{A360B6FC-19AC-9F44-B591-720E606A0DEB}"/>
                </a:ext>
              </a:extLst>
            </p:cNvPr>
            <p:cNvSpPr/>
            <p:nvPr/>
          </p:nvSpPr>
          <p:spPr>
            <a:xfrm>
              <a:off x="6688256" y="1560909"/>
              <a:ext cx="72661" cy="58954"/>
            </a:xfrm>
            <a:custGeom>
              <a:avLst/>
              <a:gdLst/>
              <a:ahLst/>
              <a:cxnLst/>
              <a:rect l="l" t="t" r="r" b="b"/>
              <a:pathLst>
                <a:path w="2767" h="2245" extrusionOk="0">
                  <a:moveTo>
                    <a:pt x="1064" y="0"/>
                  </a:moveTo>
                  <a:cubicBezTo>
                    <a:pt x="976" y="0"/>
                    <a:pt x="893" y="47"/>
                    <a:pt x="852" y="129"/>
                  </a:cubicBezTo>
                  <a:cubicBezTo>
                    <a:pt x="795" y="244"/>
                    <a:pt x="728" y="349"/>
                    <a:pt x="641" y="445"/>
                  </a:cubicBezTo>
                  <a:cubicBezTo>
                    <a:pt x="613" y="474"/>
                    <a:pt x="574" y="512"/>
                    <a:pt x="536" y="550"/>
                  </a:cubicBezTo>
                  <a:cubicBezTo>
                    <a:pt x="412" y="655"/>
                    <a:pt x="278" y="751"/>
                    <a:pt x="134" y="818"/>
                  </a:cubicBezTo>
                  <a:cubicBezTo>
                    <a:pt x="48" y="866"/>
                    <a:pt x="0" y="962"/>
                    <a:pt x="10" y="1057"/>
                  </a:cubicBezTo>
                  <a:cubicBezTo>
                    <a:pt x="96" y="1670"/>
                    <a:pt x="565" y="2148"/>
                    <a:pt x="1177" y="2244"/>
                  </a:cubicBezTo>
                  <a:cubicBezTo>
                    <a:pt x="862" y="2053"/>
                    <a:pt x="680" y="1708"/>
                    <a:pt x="699" y="1344"/>
                  </a:cubicBezTo>
                  <a:lnTo>
                    <a:pt x="699" y="1019"/>
                  </a:lnTo>
                  <a:cubicBezTo>
                    <a:pt x="747" y="981"/>
                    <a:pt x="804" y="942"/>
                    <a:pt x="852" y="895"/>
                  </a:cubicBezTo>
                  <a:cubicBezTo>
                    <a:pt x="976" y="780"/>
                    <a:pt x="1091" y="655"/>
                    <a:pt x="1187" y="512"/>
                  </a:cubicBezTo>
                  <a:cubicBezTo>
                    <a:pt x="1618" y="646"/>
                    <a:pt x="2029" y="866"/>
                    <a:pt x="2383" y="1163"/>
                  </a:cubicBezTo>
                  <a:cubicBezTo>
                    <a:pt x="2421" y="1201"/>
                    <a:pt x="2527" y="1297"/>
                    <a:pt x="2661" y="1421"/>
                  </a:cubicBezTo>
                  <a:cubicBezTo>
                    <a:pt x="2709" y="1287"/>
                    <a:pt x="2747" y="1143"/>
                    <a:pt x="2756" y="1000"/>
                  </a:cubicBezTo>
                  <a:cubicBezTo>
                    <a:pt x="2766" y="923"/>
                    <a:pt x="2737" y="856"/>
                    <a:pt x="2680" y="808"/>
                  </a:cubicBezTo>
                  <a:cubicBezTo>
                    <a:pt x="2221" y="426"/>
                    <a:pt x="1685" y="148"/>
                    <a:pt x="1110" y="5"/>
                  </a:cubicBezTo>
                  <a:cubicBezTo>
                    <a:pt x="1095" y="2"/>
                    <a:pt x="1080" y="0"/>
                    <a:pt x="1064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596;p73">
              <a:extLst>
                <a:ext uri="{FF2B5EF4-FFF2-40B4-BE49-F238E27FC236}">
                  <a16:creationId xmlns:a16="http://schemas.microsoft.com/office/drawing/2014/main" id="{E0F9AD65-B8B9-BB45-94CC-EA6F6E9474C6}"/>
                </a:ext>
              </a:extLst>
            </p:cNvPr>
            <p:cNvSpPr/>
            <p:nvPr/>
          </p:nvSpPr>
          <p:spPr>
            <a:xfrm>
              <a:off x="6669900" y="1652503"/>
              <a:ext cx="24396" cy="40467"/>
            </a:xfrm>
            <a:custGeom>
              <a:avLst/>
              <a:gdLst/>
              <a:ahLst/>
              <a:cxnLst/>
              <a:rect l="l" t="t" r="r" b="b"/>
              <a:pathLst>
                <a:path w="929" h="1541" extrusionOk="0">
                  <a:moveTo>
                    <a:pt x="144" y="0"/>
                  </a:moveTo>
                  <a:cubicBezTo>
                    <a:pt x="48" y="115"/>
                    <a:pt x="1" y="259"/>
                    <a:pt x="1" y="412"/>
                  </a:cubicBezTo>
                  <a:lnTo>
                    <a:pt x="1" y="1311"/>
                  </a:lnTo>
                  <a:cubicBezTo>
                    <a:pt x="1" y="1436"/>
                    <a:pt x="106" y="1541"/>
                    <a:pt x="230" y="1541"/>
                  </a:cubicBezTo>
                  <a:lnTo>
                    <a:pt x="929" y="1541"/>
                  </a:lnTo>
                  <a:lnTo>
                    <a:pt x="929" y="842"/>
                  </a:lnTo>
                  <a:cubicBezTo>
                    <a:pt x="929" y="708"/>
                    <a:pt x="862" y="574"/>
                    <a:pt x="757" y="488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597;p73">
              <a:extLst>
                <a:ext uri="{FF2B5EF4-FFF2-40B4-BE49-F238E27FC236}">
                  <a16:creationId xmlns:a16="http://schemas.microsoft.com/office/drawing/2014/main" id="{71BDE3EF-0D21-DD44-88DC-5D579C33BE41}"/>
                </a:ext>
              </a:extLst>
            </p:cNvPr>
            <p:cNvSpPr/>
            <p:nvPr/>
          </p:nvSpPr>
          <p:spPr>
            <a:xfrm>
              <a:off x="6754588" y="1652503"/>
              <a:ext cx="24422" cy="40467"/>
            </a:xfrm>
            <a:custGeom>
              <a:avLst/>
              <a:gdLst/>
              <a:ahLst/>
              <a:cxnLst/>
              <a:rect l="l" t="t" r="r" b="b"/>
              <a:pathLst>
                <a:path w="930" h="1541" extrusionOk="0">
                  <a:moveTo>
                    <a:pt x="786" y="0"/>
                  </a:moveTo>
                  <a:lnTo>
                    <a:pt x="173" y="488"/>
                  </a:lnTo>
                  <a:cubicBezTo>
                    <a:pt x="68" y="574"/>
                    <a:pt x="1" y="708"/>
                    <a:pt x="1" y="842"/>
                  </a:cubicBezTo>
                  <a:lnTo>
                    <a:pt x="1" y="1541"/>
                  </a:lnTo>
                  <a:lnTo>
                    <a:pt x="699" y="1541"/>
                  </a:lnTo>
                  <a:cubicBezTo>
                    <a:pt x="824" y="1541"/>
                    <a:pt x="929" y="1436"/>
                    <a:pt x="929" y="1311"/>
                  </a:cubicBezTo>
                  <a:lnTo>
                    <a:pt x="929" y="412"/>
                  </a:lnTo>
                  <a:cubicBezTo>
                    <a:pt x="929" y="259"/>
                    <a:pt x="872" y="115"/>
                    <a:pt x="786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598;p73">
              <a:extLst>
                <a:ext uri="{FF2B5EF4-FFF2-40B4-BE49-F238E27FC236}">
                  <a16:creationId xmlns:a16="http://schemas.microsoft.com/office/drawing/2014/main" id="{A62BC0AA-C856-B34E-8ED5-7D9CE1611E6C}"/>
                </a:ext>
              </a:extLst>
            </p:cNvPr>
            <p:cNvSpPr/>
            <p:nvPr/>
          </p:nvSpPr>
          <p:spPr>
            <a:xfrm>
              <a:off x="6767797" y="1578004"/>
              <a:ext cx="201440" cy="110791"/>
            </a:xfrm>
            <a:custGeom>
              <a:avLst/>
              <a:gdLst/>
              <a:ahLst/>
              <a:cxnLst/>
              <a:rect l="l" t="t" r="r" b="b"/>
              <a:pathLst>
                <a:path w="7671" h="4219" extrusionOk="0">
                  <a:moveTo>
                    <a:pt x="2713" y="1"/>
                  </a:moveTo>
                  <a:cubicBezTo>
                    <a:pt x="1870" y="1"/>
                    <a:pt x="1012" y="233"/>
                    <a:pt x="235" y="732"/>
                  </a:cubicBezTo>
                  <a:cubicBezTo>
                    <a:pt x="0" y="857"/>
                    <a:pt x="142" y="1167"/>
                    <a:pt x="343" y="1167"/>
                  </a:cubicBezTo>
                  <a:cubicBezTo>
                    <a:pt x="388" y="1167"/>
                    <a:pt x="436" y="1151"/>
                    <a:pt x="484" y="1115"/>
                  </a:cubicBezTo>
                  <a:cubicBezTo>
                    <a:pt x="1183" y="667"/>
                    <a:pt x="1955" y="458"/>
                    <a:pt x="2715" y="458"/>
                  </a:cubicBezTo>
                  <a:cubicBezTo>
                    <a:pt x="4409" y="458"/>
                    <a:pt x="6039" y="1498"/>
                    <a:pt x="6647" y="3249"/>
                  </a:cubicBezTo>
                  <a:lnTo>
                    <a:pt x="6331" y="2933"/>
                  </a:lnTo>
                  <a:cubicBezTo>
                    <a:pt x="6281" y="2887"/>
                    <a:pt x="6226" y="2867"/>
                    <a:pt x="6175" y="2867"/>
                  </a:cubicBezTo>
                  <a:cubicBezTo>
                    <a:pt x="6001" y="2867"/>
                    <a:pt x="5858" y="3088"/>
                    <a:pt x="6006" y="3258"/>
                  </a:cubicBezTo>
                  <a:lnTo>
                    <a:pt x="6886" y="4148"/>
                  </a:lnTo>
                  <a:cubicBezTo>
                    <a:pt x="6933" y="4196"/>
                    <a:pt x="6993" y="4218"/>
                    <a:pt x="7052" y="4218"/>
                  </a:cubicBezTo>
                  <a:cubicBezTo>
                    <a:pt x="7147" y="4218"/>
                    <a:pt x="7239" y="4159"/>
                    <a:pt x="7269" y="4053"/>
                  </a:cubicBezTo>
                  <a:lnTo>
                    <a:pt x="7633" y="2847"/>
                  </a:lnTo>
                  <a:cubicBezTo>
                    <a:pt x="7671" y="2732"/>
                    <a:pt x="7604" y="2598"/>
                    <a:pt x="7479" y="2560"/>
                  </a:cubicBezTo>
                  <a:cubicBezTo>
                    <a:pt x="7456" y="2552"/>
                    <a:pt x="7432" y="2549"/>
                    <a:pt x="7409" y="2549"/>
                  </a:cubicBezTo>
                  <a:cubicBezTo>
                    <a:pt x="7311" y="2549"/>
                    <a:pt x="7223" y="2612"/>
                    <a:pt x="7192" y="2713"/>
                  </a:cubicBezTo>
                  <a:lnTo>
                    <a:pt x="7077" y="3096"/>
                  </a:lnTo>
                  <a:cubicBezTo>
                    <a:pt x="6397" y="1154"/>
                    <a:pt x="4591" y="1"/>
                    <a:pt x="271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599;p73">
              <a:extLst>
                <a:ext uri="{FF2B5EF4-FFF2-40B4-BE49-F238E27FC236}">
                  <a16:creationId xmlns:a16="http://schemas.microsoft.com/office/drawing/2014/main" id="{078A1EB3-7A2C-7941-BBC9-643604D36983}"/>
                </a:ext>
              </a:extLst>
            </p:cNvPr>
            <p:cNvSpPr/>
            <p:nvPr/>
          </p:nvSpPr>
          <p:spPr>
            <a:xfrm>
              <a:off x="6711128" y="1710617"/>
              <a:ext cx="199917" cy="109557"/>
            </a:xfrm>
            <a:custGeom>
              <a:avLst/>
              <a:gdLst/>
              <a:ahLst/>
              <a:cxnLst/>
              <a:rect l="l" t="t" r="r" b="b"/>
              <a:pathLst>
                <a:path w="7613" h="4172" extrusionOk="0">
                  <a:moveTo>
                    <a:pt x="554" y="0"/>
                  </a:moveTo>
                  <a:cubicBezTo>
                    <a:pt x="456" y="0"/>
                    <a:pt x="360" y="65"/>
                    <a:pt x="335" y="170"/>
                  </a:cubicBezTo>
                  <a:lnTo>
                    <a:pt x="29" y="1395"/>
                  </a:lnTo>
                  <a:cubicBezTo>
                    <a:pt x="0" y="1520"/>
                    <a:pt x="67" y="1644"/>
                    <a:pt x="192" y="1673"/>
                  </a:cubicBezTo>
                  <a:cubicBezTo>
                    <a:pt x="211" y="1673"/>
                    <a:pt x="230" y="1682"/>
                    <a:pt x="249" y="1682"/>
                  </a:cubicBezTo>
                  <a:cubicBezTo>
                    <a:pt x="354" y="1682"/>
                    <a:pt x="450" y="1606"/>
                    <a:pt x="479" y="1510"/>
                  </a:cubicBezTo>
                  <a:lnTo>
                    <a:pt x="565" y="1146"/>
                  </a:lnTo>
                  <a:cubicBezTo>
                    <a:pt x="1262" y="3048"/>
                    <a:pt x="3046" y="4171"/>
                    <a:pt x="4901" y="4171"/>
                  </a:cubicBezTo>
                  <a:cubicBezTo>
                    <a:pt x="5744" y="4171"/>
                    <a:pt x="6601" y="3940"/>
                    <a:pt x="7379" y="3443"/>
                  </a:cubicBezTo>
                  <a:cubicBezTo>
                    <a:pt x="7613" y="3311"/>
                    <a:pt x="7472" y="3007"/>
                    <a:pt x="7272" y="3007"/>
                  </a:cubicBezTo>
                  <a:cubicBezTo>
                    <a:pt x="7227" y="3007"/>
                    <a:pt x="7178" y="3023"/>
                    <a:pt x="7130" y="3060"/>
                  </a:cubicBezTo>
                  <a:lnTo>
                    <a:pt x="7120" y="3051"/>
                  </a:lnTo>
                  <a:cubicBezTo>
                    <a:pt x="6422" y="3499"/>
                    <a:pt x="5650" y="3709"/>
                    <a:pt x="4891" y="3709"/>
                  </a:cubicBezTo>
                  <a:cubicBezTo>
                    <a:pt x="3205" y="3709"/>
                    <a:pt x="1583" y="2675"/>
                    <a:pt x="976" y="926"/>
                  </a:cubicBezTo>
                  <a:lnTo>
                    <a:pt x="976" y="926"/>
                  </a:lnTo>
                  <a:lnTo>
                    <a:pt x="1321" y="1252"/>
                  </a:lnTo>
                  <a:cubicBezTo>
                    <a:pt x="1369" y="1290"/>
                    <a:pt x="1419" y="1306"/>
                    <a:pt x="1467" y="1306"/>
                  </a:cubicBezTo>
                  <a:cubicBezTo>
                    <a:pt x="1646" y="1306"/>
                    <a:pt x="1788" y="1075"/>
                    <a:pt x="1637" y="917"/>
                  </a:cubicBezTo>
                  <a:lnTo>
                    <a:pt x="708" y="65"/>
                  </a:lnTo>
                  <a:cubicBezTo>
                    <a:pt x="664" y="20"/>
                    <a:pt x="609" y="0"/>
                    <a:pt x="55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00;p73">
              <a:extLst>
                <a:ext uri="{FF2B5EF4-FFF2-40B4-BE49-F238E27FC236}">
                  <a16:creationId xmlns:a16="http://schemas.microsoft.com/office/drawing/2014/main" id="{1240B061-A26C-F14B-9689-22D418F54E14}"/>
                </a:ext>
              </a:extLst>
            </p:cNvPr>
            <p:cNvSpPr/>
            <p:nvPr/>
          </p:nvSpPr>
          <p:spPr>
            <a:xfrm>
              <a:off x="6893819" y="1795988"/>
              <a:ext cx="121164" cy="78701"/>
            </a:xfrm>
            <a:custGeom>
              <a:avLst/>
              <a:gdLst/>
              <a:ahLst/>
              <a:cxnLst/>
              <a:rect l="l" t="t" r="r" b="b"/>
              <a:pathLst>
                <a:path w="4614" h="2997" extrusionOk="0">
                  <a:moveTo>
                    <a:pt x="1618" y="1"/>
                  </a:moveTo>
                  <a:lnTo>
                    <a:pt x="1618" y="384"/>
                  </a:lnTo>
                  <a:cubicBezTo>
                    <a:pt x="1618" y="489"/>
                    <a:pt x="1551" y="575"/>
                    <a:pt x="1446" y="604"/>
                  </a:cubicBezTo>
                  <a:lnTo>
                    <a:pt x="498" y="872"/>
                  </a:lnTo>
                  <a:cubicBezTo>
                    <a:pt x="202" y="958"/>
                    <a:pt x="1" y="1226"/>
                    <a:pt x="1" y="1542"/>
                  </a:cubicBezTo>
                  <a:lnTo>
                    <a:pt x="1" y="2767"/>
                  </a:lnTo>
                  <a:cubicBezTo>
                    <a:pt x="1" y="2891"/>
                    <a:pt x="106" y="2996"/>
                    <a:pt x="230" y="2996"/>
                  </a:cubicBezTo>
                  <a:lnTo>
                    <a:pt x="4384" y="2996"/>
                  </a:lnTo>
                  <a:cubicBezTo>
                    <a:pt x="4508" y="2996"/>
                    <a:pt x="4614" y="2891"/>
                    <a:pt x="4614" y="2767"/>
                  </a:cubicBezTo>
                  <a:lnTo>
                    <a:pt x="4614" y="1542"/>
                  </a:lnTo>
                  <a:cubicBezTo>
                    <a:pt x="4614" y="1226"/>
                    <a:pt x="4403" y="958"/>
                    <a:pt x="4106" y="872"/>
                  </a:cubicBezTo>
                  <a:lnTo>
                    <a:pt x="3168" y="604"/>
                  </a:lnTo>
                  <a:cubicBezTo>
                    <a:pt x="3063" y="575"/>
                    <a:pt x="2996" y="489"/>
                    <a:pt x="2996" y="384"/>
                  </a:cubicBezTo>
                  <a:lnTo>
                    <a:pt x="2996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01;p73">
              <a:extLst>
                <a:ext uri="{FF2B5EF4-FFF2-40B4-BE49-F238E27FC236}">
                  <a16:creationId xmlns:a16="http://schemas.microsoft.com/office/drawing/2014/main" id="{4A0817E8-544F-CB42-BE58-75EABA5FCC70}"/>
                </a:ext>
              </a:extLst>
            </p:cNvPr>
            <p:cNvSpPr/>
            <p:nvPr/>
          </p:nvSpPr>
          <p:spPr>
            <a:xfrm>
              <a:off x="6893819" y="1812584"/>
              <a:ext cx="121164" cy="62105"/>
            </a:xfrm>
            <a:custGeom>
              <a:avLst/>
              <a:gdLst/>
              <a:ahLst/>
              <a:cxnLst/>
              <a:rect l="l" t="t" r="r" b="b"/>
              <a:pathLst>
                <a:path w="4614" h="2365" extrusionOk="0">
                  <a:moveTo>
                    <a:pt x="3245" y="0"/>
                  </a:moveTo>
                  <a:cubicBezTo>
                    <a:pt x="3101" y="472"/>
                    <a:pt x="2691" y="709"/>
                    <a:pt x="2279" y="709"/>
                  </a:cubicBezTo>
                  <a:cubicBezTo>
                    <a:pt x="1872" y="709"/>
                    <a:pt x="1464" y="477"/>
                    <a:pt x="1312" y="10"/>
                  </a:cubicBezTo>
                  <a:lnTo>
                    <a:pt x="508" y="240"/>
                  </a:lnTo>
                  <a:cubicBezTo>
                    <a:pt x="211" y="326"/>
                    <a:pt x="1" y="594"/>
                    <a:pt x="1" y="910"/>
                  </a:cubicBezTo>
                  <a:lnTo>
                    <a:pt x="1" y="2135"/>
                  </a:lnTo>
                  <a:cubicBezTo>
                    <a:pt x="1" y="2259"/>
                    <a:pt x="106" y="2364"/>
                    <a:pt x="230" y="2364"/>
                  </a:cubicBezTo>
                  <a:lnTo>
                    <a:pt x="4384" y="2364"/>
                  </a:lnTo>
                  <a:cubicBezTo>
                    <a:pt x="4508" y="2364"/>
                    <a:pt x="4614" y="2259"/>
                    <a:pt x="4614" y="2135"/>
                  </a:cubicBezTo>
                  <a:lnTo>
                    <a:pt x="4614" y="910"/>
                  </a:lnTo>
                  <a:cubicBezTo>
                    <a:pt x="4614" y="594"/>
                    <a:pt x="4403" y="326"/>
                    <a:pt x="4106" y="240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02;p73">
              <a:extLst>
                <a:ext uri="{FF2B5EF4-FFF2-40B4-BE49-F238E27FC236}">
                  <a16:creationId xmlns:a16="http://schemas.microsoft.com/office/drawing/2014/main" id="{50AD4848-0374-954B-A74D-FC17486E3B6A}"/>
                </a:ext>
              </a:extLst>
            </p:cNvPr>
            <p:cNvSpPr/>
            <p:nvPr/>
          </p:nvSpPr>
          <p:spPr>
            <a:xfrm>
              <a:off x="6912175" y="1711063"/>
              <a:ext cx="30173" cy="66622"/>
            </a:xfrm>
            <a:custGeom>
              <a:avLst/>
              <a:gdLst/>
              <a:ahLst/>
              <a:cxnLst/>
              <a:rect l="l" t="t" r="r" b="b"/>
              <a:pathLst>
                <a:path w="1149" h="2537" extrusionOk="0">
                  <a:moveTo>
                    <a:pt x="689" y="0"/>
                  </a:moveTo>
                  <a:cubicBezTo>
                    <a:pt x="307" y="0"/>
                    <a:pt x="0" y="316"/>
                    <a:pt x="0" y="699"/>
                  </a:cubicBezTo>
                  <a:lnTo>
                    <a:pt x="0" y="852"/>
                  </a:lnTo>
                  <a:cubicBezTo>
                    <a:pt x="0" y="1053"/>
                    <a:pt x="29" y="1254"/>
                    <a:pt x="86" y="1436"/>
                  </a:cubicBezTo>
                  <a:lnTo>
                    <a:pt x="460" y="2536"/>
                  </a:lnTo>
                  <a:lnTo>
                    <a:pt x="1149" y="2536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03;p73">
              <a:extLst>
                <a:ext uri="{FF2B5EF4-FFF2-40B4-BE49-F238E27FC236}">
                  <a16:creationId xmlns:a16="http://schemas.microsoft.com/office/drawing/2014/main" id="{6696804E-FCFF-8A49-BA14-41002F80E00D}"/>
                </a:ext>
              </a:extLst>
            </p:cNvPr>
            <p:cNvSpPr/>
            <p:nvPr/>
          </p:nvSpPr>
          <p:spPr>
            <a:xfrm>
              <a:off x="6924228" y="1705260"/>
              <a:ext cx="72661" cy="72425"/>
            </a:xfrm>
            <a:custGeom>
              <a:avLst/>
              <a:gdLst/>
              <a:ahLst/>
              <a:cxnLst/>
              <a:rect l="l" t="t" r="r" b="b"/>
              <a:pathLst>
                <a:path w="2767" h="2758" extrusionOk="0">
                  <a:moveTo>
                    <a:pt x="690" y="1"/>
                  </a:moveTo>
                  <a:cubicBezTo>
                    <a:pt x="307" y="1"/>
                    <a:pt x="1" y="307"/>
                    <a:pt x="1" y="690"/>
                  </a:cubicBezTo>
                  <a:cubicBezTo>
                    <a:pt x="1" y="939"/>
                    <a:pt x="202" y="1149"/>
                    <a:pt x="460" y="1149"/>
                  </a:cubicBezTo>
                  <a:lnTo>
                    <a:pt x="2298" y="2757"/>
                  </a:lnTo>
                  <a:lnTo>
                    <a:pt x="2690" y="1398"/>
                  </a:lnTo>
                  <a:cubicBezTo>
                    <a:pt x="2738" y="1226"/>
                    <a:pt x="2757" y="1063"/>
                    <a:pt x="2767" y="891"/>
                  </a:cubicBezTo>
                  <a:lnTo>
                    <a:pt x="2767" y="460"/>
                  </a:lnTo>
                  <a:cubicBezTo>
                    <a:pt x="2767" y="202"/>
                    <a:pt x="2556" y="1"/>
                    <a:pt x="229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04;p73">
              <a:extLst>
                <a:ext uri="{FF2B5EF4-FFF2-40B4-BE49-F238E27FC236}">
                  <a16:creationId xmlns:a16="http://schemas.microsoft.com/office/drawing/2014/main" id="{2941296C-AF64-884B-8493-4EAA8771138F}"/>
                </a:ext>
              </a:extLst>
            </p:cNvPr>
            <p:cNvSpPr/>
            <p:nvPr/>
          </p:nvSpPr>
          <p:spPr>
            <a:xfrm>
              <a:off x="6936307" y="1795988"/>
              <a:ext cx="36213" cy="14679"/>
            </a:xfrm>
            <a:custGeom>
              <a:avLst/>
              <a:gdLst/>
              <a:ahLst/>
              <a:cxnLst/>
              <a:rect l="l" t="t" r="r" b="b"/>
              <a:pathLst>
                <a:path w="1379" h="559" extrusionOk="0">
                  <a:moveTo>
                    <a:pt x="0" y="1"/>
                  </a:moveTo>
                  <a:lnTo>
                    <a:pt x="0" y="422"/>
                  </a:lnTo>
                  <a:cubicBezTo>
                    <a:pt x="220" y="513"/>
                    <a:pt x="455" y="558"/>
                    <a:pt x="689" y="558"/>
                  </a:cubicBezTo>
                  <a:cubicBezTo>
                    <a:pt x="924" y="558"/>
                    <a:pt x="1158" y="513"/>
                    <a:pt x="1378" y="422"/>
                  </a:cubicBezTo>
                  <a:lnTo>
                    <a:pt x="1378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05;p73">
              <a:extLst>
                <a:ext uri="{FF2B5EF4-FFF2-40B4-BE49-F238E27FC236}">
                  <a16:creationId xmlns:a16="http://schemas.microsoft.com/office/drawing/2014/main" id="{9E8CB118-892E-3546-B4F5-CAAA39509FD7}"/>
                </a:ext>
              </a:extLst>
            </p:cNvPr>
            <p:cNvSpPr/>
            <p:nvPr/>
          </p:nvSpPr>
          <p:spPr>
            <a:xfrm>
              <a:off x="6918214" y="1735433"/>
              <a:ext cx="72635" cy="66622"/>
            </a:xfrm>
            <a:custGeom>
              <a:avLst/>
              <a:gdLst/>
              <a:ahLst/>
              <a:cxnLst/>
              <a:rect l="l" t="t" r="r" b="b"/>
              <a:pathLst>
                <a:path w="2766" h="2537" extrusionOk="0">
                  <a:moveTo>
                    <a:pt x="880" y="0"/>
                  </a:moveTo>
                  <a:cubicBezTo>
                    <a:pt x="756" y="0"/>
                    <a:pt x="632" y="48"/>
                    <a:pt x="546" y="134"/>
                  </a:cubicBezTo>
                  <a:lnTo>
                    <a:pt x="134" y="555"/>
                  </a:lnTo>
                  <a:cubicBezTo>
                    <a:pt x="48" y="642"/>
                    <a:pt x="0" y="756"/>
                    <a:pt x="0" y="881"/>
                  </a:cubicBezTo>
                  <a:lnTo>
                    <a:pt x="0" y="1149"/>
                  </a:lnTo>
                  <a:cubicBezTo>
                    <a:pt x="0" y="1914"/>
                    <a:pt x="613" y="2536"/>
                    <a:pt x="1378" y="2536"/>
                  </a:cubicBezTo>
                  <a:cubicBezTo>
                    <a:pt x="2144" y="2536"/>
                    <a:pt x="2766" y="1914"/>
                    <a:pt x="2766" y="1149"/>
                  </a:cubicBezTo>
                  <a:lnTo>
                    <a:pt x="2766" y="862"/>
                  </a:lnTo>
                  <a:cubicBezTo>
                    <a:pt x="2766" y="737"/>
                    <a:pt x="2718" y="622"/>
                    <a:pt x="2632" y="536"/>
                  </a:cubicBezTo>
                  <a:cubicBezTo>
                    <a:pt x="2268" y="182"/>
                    <a:pt x="1617" y="29"/>
                    <a:pt x="880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06;p73">
              <a:extLst>
                <a:ext uri="{FF2B5EF4-FFF2-40B4-BE49-F238E27FC236}">
                  <a16:creationId xmlns:a16="http://schemas.microsoft.com/office/drawing/2014/main" id="{BB43C13C-E0F1-DE48-8389-407CE2E3079F}"/>
                </a:ext>
              </a:extLst>
            </p:cNvPr>
            <p:cNvSpPr/>
            <p:nvPr/>
          </p:nvSpPr>
          <p:spPr>
            <a:xfrm>
              <a:off x="6917952" y="1735433"/>
              <a:ext cx="72661" cy="65125"/>
            </a:xfrm>
            <a:custGeom>
              <a:avLst/>
              <a:gdLst/>
              <a:ahLst/>
              <a:cxnLst/>
              <a:rect l="l" t="t" r="r" b="b"/>
              <a:pathLst>
                <a:path w="2767" h="2480" extrusionOk="0">
                  <a:moveTo>
                    <a:pt x="890" y="0"/>
                  </a:moveTo>
                  <a:cubicBezTo>
                    <a:pt x="766" y="0"/>
                    <a:pt x="642" y="48"/>
                    <a:pt x="556" y="134"/>
                  </a:cubicBezTo>
                  <a:lnTo>
                    <a:pt x="144" y="555"/>
                  </a:lnTo>
                  <a:cubicBezTo>
                    <a:pt x="48" y="642"/>
                    <a:pt x="0" y="756"/>
                    <a:pt x="0" y="881"/>
                  </a:cubicBezTo>
                  <a:lnTo>
                    <a:pt x="0" y="1149"/>
                  </a:lnTo>
                  <a:cubicBezTo>
                    <a:pt x="0" y="1761"/>
                    <a:pt x="412" y="2307"/>
                    <a:pt x="1005" y="2479"/>
                  </a:cubicBezTo>
                  <a:cubicBezTo>
                    <a:pt x="804" y="2230"/>
                    <a:pt x="699" y="1924"/>
                    <a:pt x="699" y="1608"/>
                  </a:cubicBezTo>
                  <a:lnTo>
                    <a:pt x="699" y="938"/>
                  </a:lnTo>
                  <a:cubicBezTo>
                    <a:pt x="699" y="682"/>
                    <a:pt x="901" y="478"/>
                    <a:pt x="1153" y="478"/>
                  </a:cubicBezTo>
                  <a:cubicBezTo>
                    <a:pt x="1165" y="478"/>
                    <a:pt x="1176" y="478"/>
                    <a:pt x="1187" y="479"/>
                  </a:cubicBezTo>
                  <a:cubicBezTo>
                    <a:pt x="1647" y="508"/>
                    <a:pt x="2345" y="584"/>
                    <a:pt x="2766" y="785"/>
                  </a:cubicBezTo>
                  <a:cubicBezTo>
                    <a:pt x="2747" y="689"/>
                    <a:pt x="2709" y="603"/>
                    <a:pt x="2642" y="527"/>
                  </a:cubicBezTo>
                  <a:cubicBezTo>
                    <a:pt x="2278" y="182"/>
                    <a:pt x="1627" y="29"/>
                    <a:pt x="890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07;p73">
              <a:extLst>
                <a:ext uri="{FF2B5EF4-FFF2-40B4-BE49-F238E27FC236}">
                  <a16:creationId xmlns:a16="http://schemas.microsoft.com/office/drawing/2014/main" id="{9086518B-5A0A-874C-8755-1BB7776B8ED2}"/>
                </a:ext>
              </a:extLst>
            </p:cNvPr>
            <p:cNvSpPr/>
            <p:nvPr/>
          </p:nvSpPr>
          <p:spPr>
            <a:xfrm>
              <a:off x="6893819" y="1825898"/>
              <a:ext cx="24422" cy="48528"/>
            </a:xfrm>
            <a:custGeom>
              <a:avLst/>
              <a:gdLst/>
              <a:ahLst/>
              <a:cxnLst/>
              <a:rect l="l" t="t" r="r" b="b"/>
              <a:pathLst>
                <a:path w="930" h="1848" extrusionOk="0">
                  <a:moveTo>
                    <a:pt x="125" y="1"/>
                  </a:moveTo>
                  <a:cubicBezTo>
                    <a:pt x="39" y="115"/>
                    <a:pt x="1" y="249"/>
                    <a:pt x="1" y="393"/>
                  </a:cubicBezTo>
                  <a:lnTo>
                    <a:pt x="1" y="1618"/>
                  </a:lnTo>
                  <a:cubicBezTo>
                    <a:pt x="1" y="1742"/>
                    <a:pt x="106" y="1848"/>
                    <a:pt x="230" y="1848"/>
                  </a:cubicBezTo>
                  <a:lnTo>
                    <a:pt x="919" y="1848"/>
                  </a:lnTo>
                  <a:lnTo>
                    <a:pt x="919" y="1082"/>
                  </a:lnTo>
                  <a:lnTo>
                    <a:pt x="929" y="1092"/>
                  </a:lnTo>
                  <a:cubicBezTo>
                    <a:pt x="929" y="900"/>
                    <a:pt x="852" y="728"/>
                    <a:pt x="718" y="594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08;p73">
              <a:extLst>
                <a:ext uri="{FF2B5EF4-FFF2-40B4-BE49-F238E27FC236}">
                  <a16:creationId xmlns:a16="http://schemas.microsoft.com/office/drawing/2014/main" id="{98B8E8E5-DB58-9E40-ABB8-BB1866426534}"/>
                </a:ext>
              </a:extLst>
            </p:cNvPr>
            <p:cNvSpPr/>
            <p:nvPr/>
          </p:nvSpPr>
          <p:spPr>
            <a:xfrm>
              <a:off x="6990587" y="1825898"/>
              <a:ext cx="24396" cy="48528"/>
            </a:xfrm>
            <a:custGeom>
              <a:avLst/>
              <a:gdLst/>
              <a:ahLst/>
              <a:cxnLst/>
              <a:rect l="l" t="t" r="r" b="b"/>
              <a:pathLst>
                <a:path w="929" h="1848" extrusionOk="0">
                  <a:moveTo>
                    <a:pt x="804" y="1"/>
                  </a:moveTo>
                  <a:lnTo>
                    <a:pt x="211" y="594"/>
                  </a:lnTo>
                  <a:cubicBezTo>
                    <a:pt x="77" y="728"/>
                    <a:pt x="0" y="900"/>
                    <a:pt x="10" y="1092"/>
                  </a:cubicBezTo>
                  <a:lnTo>
                    <a:pt x="10" y="1848"/>
                  </a:lnTo>
                  <a:lnTo>
                    <a:pt x="699" y="1848"/>
                  </a:lnTo>
                  <a:cubicBezTo>
                    <a:pt x="823" y="1848"/>
                    <a:pt x="929" y="1742"/>
                    <a:pt x="929" y="1618"/>
                  </a:cubicBezTo>
                  <a:lnTo>
                    <a:pt x="929" y="393"/>
                  </a:lnTo>
                  <a:cubicBezTo>
                    <a:pt x="929" y="249"/>
                    <a:pt x="890" y="115"/>
                    <a:pt x="804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35"/>
          <p:cNvSpPr txBox="1"/>
          <p:nvPr/>
        </p:nvSpPr>
        <p:spPr>
          <a:xfrm>
            <a:off x="3479175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 examination of how we communicate with others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3479175" y="3281875"/>
            <a:ext cx="2185800" cy="3153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Interpersonal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35"/>
          <p:cNvSpPr/>
          <p:nvPr/>
        </p:nvSpPr>
        <p:spPr>
          <a:xfrm>
            <a:off x="6745199" y="1586014"/>
            <a:ext cx="1164300" cy="11643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6102050" y="3685950"/>
            <a:ext cx="2185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Policies and practices that have a direct impact on individuals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35"/>
          <p:cNvSpPr txBox="1"/>
          <p:nvPr/>
        </p:nvSpPr>
        <p:spPr>
          <a:xfrm>
            <a:off x="6102050" y="3281875"/>
            <a:ext cx="2185800" cy="3153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Institutional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9" name="Google Shape;6879;p72">
            <a:extLst>
              <a:ext uri="{FF2B5EF4-FFF2-40B4-BE49-F238E27FC236}">
                <a16:creationId xmlns:a16="http://schemas.microsoft.com/office/drawing/2014/main" id="{E7EABB19-9466-CD42-84AB-B3894789CAC2}"/>
              </a:ext>
            </a:extLst>
          </p:cNvPr>
          <p:cNvGrpSpPr/>
          <p:nvPr/>
        </p:nvGrpSpPr>
        <p:grpSpPr>
          <a:xfrm>
            <a:off x="6895818" y="1742880"/>
            <a:ext cx="863061" cy="840705"/>
            <a:chOff x="2593522" y="2407029"/>
            <a:chExt cx="391606" cy="364535"/>
          </a:xfrm>
        </p:grpSpPr>
        <p:sp>
          <p:nvSpPr>
            <p:cNvPr id="90" name="Google Shape;6880;p72">
              <a:extLst>
                <a:ext uri="{FF2B5EF4-FFF2-40B4-BE49-F238E27FC236}">
                  <a16:creationId xmlns:a16="http://schemas.microsoft.com/office/drawing/2014/main" id="{D676CA27-9888-2646-A802-B734378338AB}"/>
                </a:ext>
              </a:extLst>
            </p:cNvPr>
            <p:cNvSpPr/>
            <p:nvPr/>
          </p:nvSpPr>
          <p:spPr>
            <a:xfrm>
              <a:off x="2602641" y="2573867"/>
              <a:ext cx="97291" cy="197697"/>
            </a:xfrm>
            <a:custGeom>
              <a:avLst/>
              <a:gdLst/>
              <a:ahLst/>
              <a:cxnLst/>
              <a:rect l="l" t="t" r="r" b="b"/>
              <a:pathLst>
                <a:path w="6498" h="13204" extrusionOk="0">
                  <a:moveTo>
                    <a:pt x="1" y="0"/>
                  </a:moveTo>
                  <a:lnTo>
                    <a:pt x="1" y="12678"/>
                  </a:lnTo>
                  <a:cubicBezTo>
                    <a:pt x="1" y="12972"/>
                    <a:pt x="232" y="13203"/>
                    <a:pt x="527" y="13203"/>
                  </a:cubicBezTo>
                  <a:lnTo>
                    <a:pt x="6497" y="13203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881;p72">
              <a:extLst>
                <a:ext uri="{FF2B5EF4-FFF2-40B4-BE49-F238E27FC236}">
                  <a16:creationId xmlns:a16="http://schemas.microsoft.com/office/drawing/2014/main" id="{FA466A32-74A6-2342-9836-6F72A22DC4DE}"/>
                </a:ext>
              </a:extLst>
            </p:cNvPr>
            <p:cNvSpPr/>
            <p:nvPr/>
          </p:nvSpPr>
          <p:spPr>
            <a:xfrm>
              <a:off x="2680078" y="2573867"/>
              <a:ext cx="19854" cy="156148"/>
            </a:xfrm>
            <a:custGeom>
              <a:avLst/>
              <a:gdLst/>
              <a:ahLst/>
              <a:cxnLst/>
              <a:rect l="l" t="t" r="r" b="b"/>
              <a:pathLst>
                <a:path w="1326" h="10429" extrusionOk="0">
                  <a:moveTo>
                    <a:pt x="548" y="0"/>
                  </a:moveTo>
                  <a:lnTo>
                    <a:pt x="548" y="6581"/>
                  </a:lnTo>
                  <a:cubicBezTo>
                    <a:pt x="548" y="6707"/>
                    <a:pt x="485" y="6854"/>
                    <a:pt x="379" y="6959"/>
                  </a:cubicBezTo>
                  <a:lnTo>
                    <a:pt x="169" y="7169"/>
                  </a:lnTo>
                  <a:cubicBezTo>
                    <a:pt x="64" y="7274"/>
                    <a:pt x="1" y="7401"/>
                    <a:pt x="22" y="7548"/>
                  </a:cubicBezTo>
                  <a:lnTo>
                    <a:pt x="22" y="10428"/>
                  </a:lnTo>
                  <a:lnTo>
                    <a:pt x="1325" y="10428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882;p72">
              <a:extLst>
                <a:ext uri="{FF2B5EF4-FFF2-40B4-BE49-F238E27FC236}">
                  <a16:creationId xmlns:a16="http://schemas.microsoft.com/office/drawing/2014/main" id="{9E3F3990-0C8A-9B45-B663-B85724BAE05B}"/>
                </a:ext>
              </a:extLst>
            </p:cNvPr>
            <p:cNvSpPr/>
            <p:nvPr/>
          </p:nvSpPr>
          <p:spPr>
            <a:xfrm>
              <a:off x="2602641" y="2742907"/>
              <a:ext cx="57629" cy="28657"/>
            </a:xfrm>
            <a:custGeom>
              <a:avLst/>
              <a:gdLst/>
              <a:ahLst/>
              <a:cxnLst/>
              <a:rect l="l" t="t" r="r" b="b"/>
              <a:pathLst>
                <a:path w="3849" h="1914" extrusionOk="0">
                  <a:moveTo>
                    <a:pt x="1" y="0"/>
                  </a:moveTo>
                  <a:lnTo>
                    <a:pt x="1" y="1388"/>
                  </a:lnTo>
                  <a:cubicBezTo>
                    <a:pt x="1" y="1682"/>
                    <a:pt x="232" y="1913"/>
                    <a:pt x="548" y="1913"/>
                  </a:cubicBezTo>
                  <a:lnTo>
                    <a:pt x="3848" y="1913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883;p72">
              <a:extLst>
                <a:ext uri="{FF2B5EF4-FFF2-40B4-BE49-F238E27FC236}">
                  <a16:creationId xmlns:a16="http://schemas.microsoft.com/office/drawing/2014/main" id="{651A0919-D321-3140-B655-6B11B80FAAD1}"/>
                </a:ext>
              </a:extLst>
            </p:cNvPr>
            <p:cNvSpPr/>
            <p:nvPr/>
          </p:nvSpPr>
          <p:spPr>
            <a:xfrm>
              <a:off x="2593522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783" y="0"/>
                  </a:moveTo>
                  <a:cubicBezTo>
                    <a:pt x="526" y="0"/>
                    <a:pt x="315" y="203"/>
                    <a:pt x="295" y="464"/>
                  </a:cubicBezTo>
                  <a:lnTo>
                    <a:pt x="42" y="3239"/>
                  </a:lnTo>
                  <a:cubicBezTo>
                    <a:pt x="0" y="3555"/>
                    <a:pt x="253" y="3828"/>
                    <a:pt x="568" y="3828"/>
                  </a:cubicBezTo>
                  <a:lnTo>
                    <a:pt x="7106" y="3828"/>
                  </a:lnTo>
                  <a:lnTo>
                    <a:pt x="7106" y="2"/>
                  </a:lnTo>
                  <a:lnTo>
                    <a:pt x="820" y="2"/>
                  </a:lnTo>
                  <a:cubicBezTo>
                    <a:pt x="808" y="1"/>
                    <a:pt x="795" y="0"/>
                    <a:pt x="783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884;p72">
              <a:extLst>
                <a:ext uri="{FF2B5EF4-FFF2-40B4-BE49-F238E27FC236}">
                  <a16:creationId xmlns:a16="http://schemas.microsoft.com/office/drawing/2014/main" id="{4F72D490-AB56-E64D-88B9-E0269935B533}"/>
                </a:ext>
              </a:extLst>
            </p:cNvPr>
            <p:cNvSpPr/>
            <p:nvPr/>
          </p:nvSpPr>
          <p:spPr>
            <a:xfrm>
              <a:off x="2593522" y="2516567"/>
              <a:ext cx="106410" cy="56985"/>
            </a:xfrm>
            <a:custGeom>
              <a:avLst/>
              <a:gdLst/>
              <a:ahLst/>
              <a:cxnLst/>
              <a:rect l="l" t="t" r="r" b="b"/>
              <a:pathLst>
                <a:path w="7107" h="3806" extrusionOk="0">
                  <a:moveTo>
                    <a:pt x="5719" y="1"/>
                  </a:moveTo>
                  <a:lnTo>
                    <a:pt x="5719" y="1809"/>
                  </a:lnTo>
                  <a:cubicBezTo>
                    <a:pt x="5719" y="1956"/>
                    <a:pt x="5782" y="2082"/>
                    <a:pt x="5887" y="2187"/>
                  </a:cubicBezTo>
                  <a:lnTo>
                    <a:pt x="6097" y="2397"/>
                  </a:lnTo>
                  <a:cubicBezTo>
                    <a:pt x="6181" y="2481"/>
                    <a:pt x="6244" y="2587"/>
                    <a:pt x="6244" y="2713"/>
                  </a:cubicBezTo>
                  <a:lnTo>
                    <a:pt x="84" y="2713"/>
                  </a:lnTo>
                  <a:lnTo>
                    <a:pt x="21" y="3238"/>
                  </a:lnTo>
                  <a:cubicBezTo>
                    <a:pt x="0" y="3533"/>
                    <a:pt x="232" y="3806"/>
                    <a:pt x="547" y="3806"/>
                  </a:cubicBezTo>
                  <a:lnTo>
                    <a:pt x="7106" y="3806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885;p72">
              <a:extLst>
                <a:ext uri="{FF2B5EF4-FFF2-40B4-BE49-F238E27FC236}">
                  <a16:creationId xmlns:a16="http://schemas.microsoft.com/office/drawing/2014/main" id="{505BE418-4E66-9B42-B2A8-B6BB1FA46659}"/>
                </a:ext>
              </a:extLst>
            </p:cNvPr>
            <p:cNvSpPr/>
            <p:nvPr/>
          </p:nvSpPr>
          <p:spPr>
            <a:xfrm>
              <a:off x="2629726" y="2602794"/>
              <a:ext cx="43136" cy="61432"/>
            </a:xfrm>
            <a:custGeom>
              <a:avLst/>
              <a:gdLst/>
              <a:ahLst/>
              <a:cxnLst/>
              <a:rect l="l" t="t" r="r" b="b"/>
              <a:pathLst>
                <a:path w="2881" h="4103" extrusionOk="0">
                  <a:moveTo>
                    <a:pt x="1482" y="0"/>
                  </a:moveTo>
                  <a:cubicBezTo>
                    <a:pt x="1458" y="0"/>
                    <a:pt x="1433" y="1"/>
                    <a:pt x="1409" y="2"/>
                  </a:cubicBezTo>
                  <a:cubicBezTo>
                    <a:pt x="631" y="23"/>
                    <a:pt x="0" y="675"/>
                    <a:pt x="0" y="1453"/>
                  </a:cubicBezTo>
                  <a:lnTo>
                    <a:pt x="0" y="3766"/>
                  </a:lnTo>
                  <a:cubicBezTo>
                    <a:pt x="0" y="3955"/>
                    <a:pt x="147" y="4102"/>
                    <a:pt x="336" y="4102"/>
                  </a:cubicBezTo>
                  <a:lnTo>
                    <a:pt x="2565" y="4102"/>
                  </a:lnTo>
                  <a:cubicBezTo>
                    <a:pt x="2733" y="4102"/>
                    <a:pt x="2880" y="3955"/>
                    <a:pt x="2880" y="3766"/>
                  </a:cubicBezTo>
                  <a:lnTo>
                    <a:pt x="2880" y="1432"/>
                  </a:lnTo>
                  <a:cubicBezTo>
                    <a:pt x="2880" y="637"/>
                    <a:pt x="2248" y="0"/>
                    <a:pt x="148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886;p72">
              <a:extLst>
                <a:ext uri="{FF2B5EF4-FFF2-40B4-BE49-F238E27FC236}">
                  <a16:creationId xmlns:a16="http://schemas.microsoft.com/office/drawing/2014/main" id="{4564080F-FF2B-5E44-A3EA-0F8E4FCCE972}"/>
                </a:ext>
              </a:extLst>
            </p:cNvPr>
            <p:cNvSpPr/>
            <p:nvPr/>
          </p:nvSpPr>
          <p:spPr>
            <a:xfrm>
              <a:off x="2646091" y="2602704"/>
              <a:ext cx="26771" cy="61522"/>
            </a:xfrm>
            <a:custGeom>
              <a:avLst/>
              <a:gdLst/>
              <a:ahLst/>
              <a:cxnLst/>
              <a:rect l="l" t="t" r="r" b="b"/>
              <a:pathLst>
                <a:path w="1788" h="4109" extrusionOk="0">
                  <a:moveTo>
                    <a:pt x="260" y="0"/>
                  </a:moveTo>
                  <a:cubicBezTo>
                    <a:pt x="174" y="0"/>
                    <a:pt x="93" y="20"/>
                    <a:pt x="0" y="50"/>
                  </a:cubicBezTo>
                  <a:cubicBezTo>
                    <a:pt x="652" y="197"/>
                    <a:pt x="1094" y="765"/>
                    <a:pt x="1094" y="1438"/>
                  </a:cubicBezTo>
                  <a:lnTo>
                    <a:pt x="1094" y="4108"/>
                  </a:lnTo>
                  <a:lnTo>
                    <a:pt x="1472" y="4108"/>
                  </a:lnTo>
                  <a:cubicBezTo>
                    <a:pt x="1640" y="4108"/>
                    <a:pt x="1787" y="3961"/>
                    <a:pt x="1787" y="3772"/>
                  </a:cubicBezTo>
                  <a:lnTo>
                    <a:pt x="1787" y="1459"/>
                  </a:lnTo>
                  <a:cubicBezTo>
                    <a:pt x="1787" y="660"/>
                    <a:pt x="1157" y="8"/>
                    <a:pt x="358" y="8"/>
                  </a:cubicBezTo>
                  <a:cubicBezTo>
                    <a:pt x="324" y="3"/>
                    <a:pt x="292" y="0"/>
                    <a:pt x="260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887;p72">
              <a:extLst>
                <a:ext uri="{FF2B5EF4-FFF2-40B4-BE49-F238E27FC236}">
                  <a16:creationId xmlns:a16="http://schemas.microsoft.com/office/drawing/2014/main" id="{4B6A8FC6-6B4B-8A49-80BF-ABEF65828506}"/>
                </a:ext>
              </a:extLst>
            </p:cNvPr>
            <p:cNvSpPr/>
            <p:nvPr/>
          </p:nvSpPr>
          <p:spPr>
            <a:xfrm>
              <a:off x="2878719" y="2573867"/>
              <a:ext cx="97276" cy="197697"/>
            </a:xfrm>
            <a:custGeom>
              <a:avLst/>
              <a:gdLst/>
              <a:ahLst/>
              <a:cxnLst/>
              <a:rect l="l" t="t" r="r" b="b"/>
              <a:pathLst>
                <a:path w="6497" h="13204" extrusionOk="0">
                  <a:moveTo>
                    <a:pt x="0" y="0"/>
                  </a:moveTo>
                  <a:lnTo>
                    <a:pt x="0" y="13203"/>
                  </a:lnTo>
                  <a:lnTo>
                    <a:pt x="5971" y="13203"/>
                  </a:lnTo>
                  <a:cubicBezTo>
                    <a:pt x="6245" y="13203"/>
                    <a:pt x="6497" y="12972"/>
                    <a:pt x="6497" y="12678"/>
                  </a:cubicBezTo>
                  <a:lnTo>
                    <a:pt x="6497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888;p72">
              <a:extLst>
                <a:ext uri="{FF2B5EF4-FFF2-40B4-BE49-F238E27FC236}">
                  <a16:creationId xmlns:a16="http://schemas.microsoft.com/office/drawing/2014/main" id="{EABEB721-BFF7-B54A-B5B0-583E759DAD9C}"/>
                </a:ext>
              </a:extLst>
            </p:cNvPr>
            <p:cNvSpPr/>
            <p:nvPr/>
          </p:nvSpPr>
          <p:spPr>
            <a:xfrm>
              <a:off x="2959929" y="2573867"/>
              <a:ext cx="15751" cy="197697"/>
            </a:xfrm>
            <a:custGeom>
              <a:avLst/>
              <a:gdLst/>
              <a:ahLst/>
              <a:cxnLst/>
              <a:rect l="l" t="t" r="r" b="b"/>
              <a:pathLst>
                <a:path w="1052" h="13204" extrusionOk="0">
                  <a:moveTo>
                    <a:pt x="1" y="0"/>
                  </a:moveTo>
                  <a:lnTo>
                    <a:pt x="1" y="13203"/>
                  </a:lnTo>
                  <a:lnTo>
                    <a:pt x="526" y="13203"/>
                  </a:lnTo>
                  <a:cubicBezTo>
                    <a:pt x="821" y="13203"/>
                    <a:pt x="1052" y="12972"/>
                    <a:pt x="1052" y="12678"/>
                  </a:cubicBezTo>
                  <a:lnTo>
                    <a:pt x="1052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889;p72">
              <a:extLst>
                <a:ext uri="{FF2B5EF4-FFF2-40B4-BE49-F238E27FC236}">
                  <a16:creationId xmlns:a16="http://schemas.microsoft.com/office/drawing/2014/main" id="{31D3628E-318B-E445-B10F-50DD78079F48}"/>
                </a:ext>
              </a:extLst>
            </p:cNvPr>
            <p:cNvSpPr/>
            <p:nvPr/>
          </p:nvSpPr>
          <p:spPr>
            <a:xfrm>
              <a:off x="2878719" y="2573867"/>
              <a:ext cx="20782" cy="156148"/>
            </a:xfrm>
            <a:custGeom>
              <a:avLst/>
              <a:gdLst/>
              <a:ahLst/>
              <a:cxnLst/>
              <a:rect l="l" t="t" r="r" b="b"/>
              <a:pathLst>
                <a:path w="1388" h="10429" extrusionOk="0">
                  <a:moveTo>
                    <a:pt x="0" y="0"/>
                  </a:moveTo>
                  <a:lnTo>
                    <a:pt x="0" y="10428"/>
                  </a:lnTo>
                  <a:lnTo>
                    <a:pt x="1388" y="10428"/>
                  </a:lnTo>
                  <a:lnTo>
                    <a:pt x="1388" y="7548"/>
                  </a:lnTo>
                  <a:cubicBezTo>
                    <a:pt x="1388" y="7401"/>
                    <a:pt x="1325" y="7274"/>
                    <a:pt x="1220" y="7169"/>
                  </a:cubicBezTo>
                  <a:lnTo>
                    <a:pt x="1009" y="6959"/>
                  </a:lnTo>
                  <a:cubicBezTo>
                    <a:pt x="904" y="6854"/>
                    <a:pt x="841" y="6707"/>
                    <a:pt x="841" y="6581"/>
                  </a:cubicBezTo>
                  <a:lnTo>
                    <a:pt x="841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890;p72">
              <a:extLst>
                <a:ext uri="{FF2B5EF4-FFF2-40B4-BE49-F238E27FC236}">
                  <a16:creationId xmlns:a16="http://schemas.microsoft.com/office/drawing/2014/main" id="{5C4B83A9-198A-B94A-81A0-59884275E02D}"/>
                </a:ext>
              </a:extLst>
            </p:cNvPr>
            <p:cNvSpPr/>
            <p:nvPr/>
          </p:nvSpPr>
          <p:spPr>
            <a:xfrm>
              <a:off x="2918381" y="2742907"/>
              <a:ext cx="57614" cy="28657"/>
            </a:xfrm>
            <a:custGeom>
              <a:avLst/>
              <a:gdLst/>
              <a:ahLst/>
              <a:cxnLst/>
              <a:rect l="l" t="t" r="r" b="b"/>
              <a:pathLst>
                <a:path w="3848" h="1914" extrusionOk="0">
                  <a:moveTo>
                    <a:pt x="0" y="0"/>
                  </a:moveTo>
                  <a:lnTo>
                    <a:pt x="0" y="1913"/>
                  </a:lnTo>
                  <a:lnTo>
                    <a:pt x="3322" y="1913"/>
                  </a:lnTo>
                  <a:cubicBezTo>
                    <a:pt x="3617" y="1913"/>
                    <a:pt x="3848" y="1682"/>
                    <a:pt x="3848" y="1388"/>
                  </a:cubicBezTo>
                  <a:lnTo>
                    <a:pt x="3848" y="0"/>
                  </a:ln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891;p72">
              <a:extLst>
                <a:ext uri="{FF2B5EF4-FFF2-40B4-BE49-F238E27FC236}">
                  <a16:creationId xmlns:a16="http://schemas.microsoft.com/office/drawing/2014/main" id="{F9EB8F09-F9A3-8643-8768-BB277424CB58}"/>
                </a:ext>
              </a:extLst>
            </p:cNvPr>
            <p:cNvSpPr/>
            <p:nvPr/>
          </p:nvSpPr>
          <p:spPr>
            <a:xfrm>
              <a:off x="2959929" y="2742907"/>
              <a:ext cx="15751" cy="28657"/>
            </a:xfrm>
            <a:custGeom>
              <a:avLst/>
              <a:gdLst/>
              <a:ahLst/>
              <a:cxnLst/>
              <a:rect l="l" t="t" r="r" b="b"/>
              <a:pathLst>
                <a:path w="1052" h="1914" extrusionOk="0">
                  <a:moveTo>
                    <a:pt x="1" y="0"/>
                  </a:moveTo>
                  <a:lnTo>
                    <a:pt x="1" y="1913"/>
                  </a:lnTo>
                  <a:lnTo>
                    <a:pt x="526" y="1913"/>
                  </a:lnTo>
                  <a:cubicBezTo>
                    <a:pt x="821" y="1913"/>
                    <a:pt x="1052" y="1682"/>
                    <a:pt x="1052" y="1388"/>
                  </a:cubicBezTo>
                  <a:lnTo>
                    <a:pt x="1052" y="0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892;p72">
              <a:extLst>
                <a:ext uri="{FF2B5EF4-FFF2-40B4-BE49-F238E27FC236}">
                  <a16:creationId xmlns:a16="http://schemas.microsoft.com/office/drawing/2014/main" id="{411A664B-0E23-984F-940F-98B0C6E3C27B}"/>
                </a:ext>
              </a:extLst>
            </p:cNvPr>
            <p:cNvSpPr/>
            <p:nvPr/>
          </p:nvSpPr>
          <p:spPr>
            <a:xfrm>
              <a:off x="2878719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6306" y="0"/>
                  </a:moveTo>
                  <a:cubicBezTo>
                    <a:pt x="6293" y="0"/>
                    <a:pt x="6279" y="1"/>
                    <a:pt x="6266" y="2"/>
                  </a:cubicBezTo>
                  <a:lnTo>
                    <a:pt x="0" y="2"/>
                  </a:lnTo>
                  <a:lnTo>
                    <a:pt x="0" y="3828"/>
                  </a:lnTo>
                  <a:lnTo>
                    <a:pt x="6539" y="3828"/>
                  </a:lnTo>
                  <a:cubicBezTo>
                    <a:pt x="6854" y="3828"/>
                    <a:pt x="7107" y="3555"/>
                    <a:pt x="7064" y="3239"/>
                  </a:cubicBezTo>
                  <a:lnTo>
                    <a:pt x="6791" y="464"/>
                  </a:lnTo>
                  <a:cubicBezTo>
                    <a:pt x="6771" y="203"/>
                    <a:pt x="6579" y="0"/>
                    <a:pt x="6306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893;p72">
              <a:extLst>
                <a:ext uri="{FF2B5EF4-FFF2-40B4-BE49-F238E27FC236}">
                  <a16:creationId xmlns:a16="http://schemas.microsoft.com/office/drawing/2014/main" id="{F9F56ACF-C3FD-8446-8F22-DAEAE1CACA91}"/>
                </a:ext>
              </a:extLst>
            </p:cNvPr>
            <p:cNvSpPr/>
            <p:nvPr/>
          </p:nvSpPr>
          <p:spPr>
            <a:xfrm>
              <a:off x="2878719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6324" y="0"/>
                  </a:moveTo>
                  <a:cubicBezTo>
                    <a:pt x="6312" y="0"/>
                    <a:pt x="6299" y="1"/>
                    <a:pt x="6287" y="2"/>
                  </a:cubicBezTo>
                  <a:lnTo>
                    <a:pt x="5635" y="2"/>
                  </a:lnTo>
                  <a:lnTo>
                    <a:pt x="5845" y="2125"/>
                  </a:lnTo>
                  <a:cubicBezTo>
                    <a:pt x="5887" y="2440"/>
                    <a:pt x="5635" y="2714"/>
                    <a:pt x="5319" y="2714"/>
                  </a:cubicBezTo>
                  <a:lnTo>
                    <a:pt x="0" y="2714"/>
                  </a:lnTo>
                  <a:lnTo>
                    <a:pt x="0" y="3828"/>
                  </a:lnTo>
                  <a:lnTo>
                    <a:pt x="6539" y="3828"/>
                  </a:lnTo>
                  <a:cubicBezTo>
                    <a:pt x="6854" y="3828"/>
                    <a:pt x="7107" y="3555"/>
                    <a:pt x="7064" y="3239"/>
                  </a:cubicBezTo>
                  <a:lnTo>
                    <a:pt x="6812" y="464"/>
                  </a:lnTo>
                  <a:cubicBezTo>
                    <a:pt x="6792" y="203"/>
                    <a:pt x="6581" y="0"/>
                    <a:pt x="632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894;p72">
              <a:extLst>
                <a:ext uri="{FF2B5EF4-FFF2-40B4-BE49-F238E27FC236}">
                  <a16:creationId xmlns:a16="http://schemas.microsoft.com/office/drawing/2014/main" id="{B4BEFE3E-6009-0B4B-9FE5-ECC8079DD694}"/>
                </a:ext>
              </a:extLst>
            </p:cNvPr>
            <p:cNvSpPr/>
            <p:nvPr/>
          </p:nvSpPr>
          <p:spPr>
            <a:xfrm>
              <a:off x="2675991" y="2714249"/>
              <a:ext cx="226669" cy="28672"/>
            </a:xfrm>
            <a:custGeom>
              <a:avLst/>
              <a:gdLst/>
              <a:ahLst/>
              <a:cxnLst/>
              <a:rect l="l" t="t" r="r" b="b"/>
              <a:pathLst>
                <a:path w="15139" h="1915" extrusionOk="0">
                  <a:moveTo>
                    <a:pt x="526" y="1"/>
                  </a:moveTo>
                  <a:cubicBezTo>
                    <a:pt x="232" y="1"/>
                    <a:pt x="1" y="232"/>
                    <a:pt x="1" y="527"/>
                  </a:cubicBezTo>
                  <a:lnTo>
                    <a:pt x="1" y="1914"/>
                  </a:lnTo>
                  <a:lnTo>
                    <a:pt x="15138" y="1914"/>
                  </a:lnTo>
                  <a:lnTo>
                    <a:pt x="15117" y="527"/>
                  </a:lnTo>
                  <a:cubicBezTo>
                    <a:pt x="15117" y="232"/>
                    <a:pt x="14886" y="1"/>
                    <a:pt x="14592" y="1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895;p72">
              <a:extLst>
                <a:ext uri="{FF2B5EF4-FFF2-40B4-BE49-F238E27FC236}">
                  <a16:creationId xmlns:a16="http://schemas.microsoft.com/office/drawing/2014/main" id="{2006CA41-BFBB-B64C-B67E-EBAED861AC99}"/>
                </a:ext>
              </a:extLst>
            </p:cNvPr>
            <p:cNvSpPr/>
            <p:nvPr/>
          </p:nvSpPr>
          <p:spPr>
            <a:xfrm>
              <a:off x="2676305" y="2714249"/>
              <a:ext cx="226354" cy="28672"/>
            </a:xfrm>
            <a:custGeom>
              <a:avLst/>
              <a:gdLst/>
              <a:ahLst/>
              <a:cxnLst/>
              <a:rect l="l" t="t" r="r" b="b"/>
              <a:pathLst>
                <a:path w="15118" h="1915" extrusionOk="0">
                  <a:moveTo>
                    <a:pt x="14465" y="1"/>
                  </a:moveTo>
                  <a:lnTo>
                    <a:pt x="14465" y="737"/>
                  </a:lnTo>
                  <a:cubicBezTo>
                    <a:pt x="14465" y="1031"/>
                    <a:pt x="14234" y="1262"/>
                    <a:pt x="13940" y="1262"/>
                  </a:cubicBezTo>
                  <a:lnTo>
                    <a:pt x="1" y="1262"/>
                  </a:lnTo>
                  <a:lnTo>
                    <a:pt x="1" y="1914"/>
                  </a:lnTo>
                  <a:lnTo>
                    <a:pt x="15117" y="1914"/>
                  </a:lnTo>
                  <a:lnTo>
                    <a:pt x="15117" y="527"/>
                  </a:lnTo>
                  <a:cubicBezTo>
                    <a:pt x="15117" y="232"/>
                    <a:pt x="14886" y="1"/>
                    <a:pt x="14592" y="1"/>
                  </a:cubicBez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896;p72">
              <a:extLst>
                <a:ext uri="{FF2B5EF4-FFF2-40B4-BE49-F238E27FC236}">
                  <a16:creationId xmlns:a16="http://schemas.microsoft.com/office/drawing/2014/main" id="{527B36D3-C26F-F545-ACA5-90406B1D0451}"/>
                </a:ext>
              </a:extLst>
            </p:cNvPr>
            <p:cNvSpPr/>
            <p:nvPr/>
          </p:nvSpPr>
          <p:spPr>
            <a:xfrm>
              <a:off x="2660255" y="2742907"/>
              <a:ext cx="258141" cy="28657"/>
            </a:xfrm>
            <a:custGeom>
              <a:avLst/>
              <a:gdLst/>
              <a:ahLst/>
              <a:cxnLst/>
              <a:rect l="l" t="t" r="r" b="b"/>
              <a:pathLst>
                <a:path w="17241" h="1914" extrusionOk="0">
                  <a:moveTo>
                    <a:pt x="0" y="0"/>
                  </a:moveTo>
                  <a:lnTo>
                    <a:pt x="0" y="1913"/>
                  </a:lnTo>
                  <a:lnTo>
                    <a:pt x="17240" y="1913"/>
                  </a:lnTo>
                  <a:lnTo>
                    <a:pt x="17240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897;p72">
              <a:extLst>
                <a:ext uri="{FF2B5EF4-FFF2-40B4-BE49-F238E27FC236}">
                  <a16:creationId xmlns:a16="http://schemas.microsoft.com/office/drawing/2014/main" id="{9B868204-C0B1-9C43-BC78-1DFE2698C9A5}"/>
                </a:ext>
              </a:extLst>
            </p:cNvPr>
            <p:cNvSpPr/>
            <p:nvPr/>
          </p:nvSpPr>
          <p:spPr>
            <a:xfrm>
              <a:off x="2660255" y="2742907"/>
              <a:ext cx="258141" cy="28657"/>
            </a:xfrm>
            <a:custGeom>
              <a:avLst/>
              <a:gdLst/>
              <a:ahLst/>
              <a:cxnLst/>
              <a:rect l="l" t="t" r="r" b="b"/>
              <a:pathLst>
                <a:path w="17241" h="1914" extrusionOk="0">
                  <a:moveTo>
                    <a:pt x="16610" y="0"/>
                  </a:moveTo>
                  <a:lnTo>
                    <a:pt x="16610" y="736"/>
                  </a:lnTo>
                  <a:cubicBezTo>
                    <a:pt x="16610" y="1030"/>
                    <a:pt x="16378" y="1262"/>
                    <a:pt x="16084" y="1262"/>
                  </a:cubicBezTo>
                  <a:lnTo>
                    <a:pt x="0" y="1262"/>
                  </a:lnTo>
                  <a:lnTo>
                    <a:pt x="0" y="1913"/>
                  </a:lnTo>
                  <a:lnTo>
                    <a:pt x="17240" y="1913"/>
                  </a:lnTo>
                  <a:lnTo>
                    <a:pt x="17240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898;p72">
              <a:extLst>
                <a:ext uri="{FF2B5EF4-FFF2-40B4-BE49-F238E27FC236}">
                  <a16:creationId xmlns:a16="http://schemas.microsoft.com/office/drawing/2014/main" id="{CB622A30-C01B-B64E-9474-FB0561F57C26}"/>
                </a:ext>
              </a:extLst>
            </p:cNvPr>
            <p:cNvSpPr/>
            <p:nvPr/>
          </p:nvSpPr>
          <p:spPr>
            <a:xfrm>
              <a:off x="2715968" y="2516567"/>
              <a:ext cx="147344" cy="197697"/>
            </a:xfrm>
            <a:custGeom>
              <a:avLst/>
              <a:gdLst/>
              <a:ahLst/>
              <a:cxnLst/>
              <a:rect l="l" t="t" r="r" b="b"/>
              <a:pathLst>
                <a:path w="9841" h="13204" extrusionOk="0">
                  <a:moveTo>
                    <a:pt x="1" y="1"/>
                  </a:moveTo>
                  <a:lnTo>
                    <a:pt x="1" y="13204"/>
                  </a:lnTo>
                  <a:lnTo>
                    <a:pt x="9840" y="13204"/>
                  </a:lnTo>
                  <a:lnTo>
                    <a:pt x="9840" y="1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899;p72">
              <a:extLst>
                <a:ext uri="{FF2B5EF4-FFF2-40B4-BE49-F238E27FC236}">
                  <a16:creationId xmlns:a16="http://schemas.microsoft.com/office/drawing/2014/main" id="{4B9DA5D7-7DF4-9F42-9CFA-2E7E6BA0F9BA}"/>
                </a:ext>
              </a:extLst>
            </p:cNvPr>
            <p:cNvSpPr/>
            <p:nvPr/>
          </p:nvSpPr>
          <p:spPr>
            <a:xfrm>
              <a:off x="2763191" y="2618560"/>
              <a:ext cx="52583" cy="95704"/>
            </a:xfrm>
            <a:custGeom>
              <a:avLst/>
              <a:gdLst/>
              <a:ahLst/>
              <a:cxnLst/>
              <a:rect l="l" t="t" r="r" b="b"/>
              <a:pathLst>
                <a:path w="3512" h="6392" extrusionOk="0">
                  <a:moveTo>
                    <a:pt x="1748" y="0"/>
                  </a:moveTo>
                  <a:cubicBezTo>
                    <a:pt x="1540" y="0"/>
                    <a:pt x="1335" y="64"/>
                    <a:pt x="1157" y="190"/>
                  </a:cubicBezTo>
                  <a:lnTo>
                    <a:pt x="463" y="652"/>
                  </a:lnTo>
                  <a:cubicBezTo>
                    <a:pt x="169" y="841"/>
                    <a:pt x="0" y="1178"/>
                    <a:pt x="0" y="1535"/>
                  </a:cubicBezTo>
                  <a:lnTo>
                    <a:pt x="0" y="6392"/>
                  </a:lnTo>
                  <a:lnTo>
                    <a:pt x="3511" y="6392"/>
                  </a:lnTo>
                  <a:lnTo>
                    <a:pt x="3511" y="1535"/>
                  </a:lnTo>
                  <a:cubicBezTo>
                    <a:pt x="3511" y="1178"/>
                    <a:pt x="3322" y="841"/>
                    <a:pt x="3028" y="652"/>
                  </a:cubicBezTo>
                  <a:lnTo>
                    <a:pt x="2355" y="190"/>
                  </a:lnTo>
                  <a:cubicBezTo>
                    <a:pt x="2166" y="64"/>
                    <a:pt x="1956" y="0"/>
                    <a:pt x="1748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900;p72">
              <a:extLst>
                <a:ext uri="{FF2B5EF4-FFF2-40B4-BE49-F238E27FC236}">
                  <a16:creationId xmlns:a16="http://schemas.microsoft.com/office/drawing/2014/main" id="{9128FDF2-1B03-8C44-9BAB-53F3230AFC8F}"/>
                </a:ext>
              </a:extLst>
            </p:cNvPr>
            <p:cNvSpPr/>
            <p:nvPr/>
          </p:nvSpPr>
          <p:spPr>
            <a:xfrm>
              <a:off x="2783329" y="2618515"/>
              <a:ext cx="32445" cy="95749"/>
            </a:xfrm>
            <a:custGeom>
              <a:avLst/>
              <a:gdLst/>
              <a:ahLst/>
              <a:cxnLst/>
              <a:rect l="l" t="t" r="r" b="b"/>
              <a:pathLst>
                <a:path w="2167" h="6395" extrusionOk="0">
                  <a:moveTo>
                    <a:pt x="414" y="0"/>
                  </a:moveTo>
                  <a:cubicBezTo>
                    <a:pt x="275" y="0"/>
                    <a:pt x="135" y="29"/>
                    <a:pt x="1" y="88"/>
                  </a:cubicBezTo>
                  <a:cubicBezTo>
                    <a:pt x="64" y="109"/>
                    <a:pt x="148" y="151"/>
                    <a:pt x="211" y="193"/>
                  </a:cubicBezTo>
                  <a:lnTo>
                    <a:pt x="905" y="655"/>
                  </a:lnTo>
                  <a:cubicBezTo>
                    <a:pt x="1199" y="844"/>
                    <a:pt x="1368" y="1181"/>
                    <a:pt x="1368" y="1538"/>
                  </a:cubicBezTo>
                  <a:lnTo>
                    <a:pt x="1368" y="6395"/>
                  </a:lnTo>
                  <a:lnTo>
                    <a:pt x="2166" y="6395"/>
                  </a:lnTo>
                  <a:lnTo>
                    <a:pt x="2166" y="1538"/>
                  </a:lnTo>
                  <a:cubicBezTo>
                    <a:pt x="2166" y="1181"/>
                    <a:pt x="1977" y="844"/>
                    <a:pt x="1683" y="655"/>
                  </a:cubicBezTo>
                  <a:lnTo>
                    <a:pt x="1010" y="193"/>
                  </a:lnTo>
                  <a:cubicBezTo>
                    <a:pt x="833" y="66"/>
                    <a:pt x="625" y="0"/>
                    <a:pt x="414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901;p72">
              <a:extLst>
                <a:ext uri="{FF2B5EF4-FFF2-40B4-BE49-F238E27FC236}">
                  <a16:creationId xmlns:a16="http://schemas.microsoft.com/office/drawing/2014/main" id="{0E018FEB-A908-D44B-AE23-673B9A593D4F}"/>
                </a:ext>
              </a:extLst>
            </p:cNvPr>
            <p:cNvSpPr/>
            <p:nvPr/>
          </p:nvSpPr>
          <p:spPr>
            <a:xfrm>
              <a:off x="2692041" y="2516253"/>
              <a:ext cx="47867" cy="32131"/>
            </a:xfrm>
            <a:custGeom>
              <a:avLst/>
              <a:gdLst/>
              <a:ahLst/>
              <a:cxnLst/>
              <a:rect l="l" t="t" r="r" b="b"/>
              <a:pathLst>
                <a:path w="3197" h="2146" extrusionOk="0">
                  <a:moveTo>
                    <a:pt x="1" y="1"/>
                  </a:moveTo>
                  <a:lnTo>
                    <a:pt x="1" y="1472"/>
                  </a:lnTo>
                  <a:cubicBezTo>
                    <a:pt x="1" y="1556"/>
                    <a:pt x="43" y="1640"/>
                    <a:pt x="106" y="1704"/>
                  </a:cubicBezTo>
                  <a:lnTo>
                    <a:pt x="526" y="2145"/>
                  </a:lnTo>
                  <a:lnTo>
                    <a:pt x="2671" y="2145"/>
                  </a:lnTo>
                  <a:lnTo>
                    <a:pt x="3112" y="1704"/>
                  </a:lnTo>
                  <a:cubicBezTo>
                    <a:pt x="3155" y="1640"/>
                    <a:pt x="3197" y="1556"/>
                    <a:pt x="3197" y="1472"/>
                  </a:cubicBezTo>
                  <a:lnTo>
                    <a:pt x="319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902;p72">
              <a:extLst>
                <a:ext uri="{FF2B5EF4-FFF2-40B4-BE49-F238E27FC236}">
                  <a16:creationId xmlns:a16="http://schemas.microsoft.com/office/drawing/2014/main" id="{40BD3EDB-FC1B-D841-84FF-9E51FF288A27}"/>
                </a:ext>
              </a:extLst>
            </p:cNvPr>
            <p:cNvSpPr/>
            <p:nvPr/>
          </p:nvSpPr>
          <p:spPr>
            <a:xfrm>
              <a:off x="2719112" y="2516253"/>
              <a:ext cx="20797" cy="31817"/>
            </a:xfrm>
            <a:custGeom>
              <a:avLst/>
              <a:gdLst/>
              <a:ahLst/>
              <a:cxnLst/>
              <a:rect l="l" t="t" r="r" b="b"/>
              <a:pathLst>
                <a:path w="1389" h="2125" extrusionOk="0">
                  <a:moveTo>
                    <a:pt x="1389" y="1"/>
                  </a:moveTo>
                  <a:lnTo>
                    <a:pt x="527" y="22"/>
                  </a:lnTo>
                  <a:lnTo>
                    <a:pt x="527" y="1598"/>
                  </a:lnTo>
                  <a:lnTo>
                    <a:pt x="1" y="2124"/>
                  </a:lnTo>
                  <a:lnTo>
                    <a:pt x="863" y="2124"/>
                  </a:lnTo>
                  <a:lnTo>
                    <a:pt x="1304" y="1704"/>
                  </a:lnTo>
                  <a:cubicBezTo>
                    <a:pt x="1368" y="1640"/>
                    <a:pt x="1389" y="1556"/>
                    <a:pt x="1389" y="1472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903;p72">
              <a:extLst>
                <a:ext uri="{FF2B5EF4-FFF2-40B4-BE49-F238E27FC236}">
                  <a16:creationId xmlns:a16="http://schemas.microsoft.com/office/drawing/2014/main" id="{49580F8A-1504-7B4B-941C-4C7D3D3B9FA5}"/>
                </a:ext>
              </a:extLst>
            </p:cNvPr>
            <p:cNvSpPr/>
            <p:nvPr/>
          </p:nvSpPr>
          <p:spPr>
            <a:xfrm>
              <a:off x="2692041" y="2682148"/>
              <a:ext cx="47867" cy="32116"/>
            </a:xfrm>
            <a:custGeom>
              <a:avLst/>
              <a:gdLst/>
              <a:ahLst/>
              <a:cxnLst/>
              <a:rect l="l" t="t" r="r" b="b"/>
              <a:pathLst>
                <a:path w="3197" h="2145" extrusionOk="0">
                  <a:moveTo>
                    <a:pt x="526" y="0"/>
                  </a:moveTo>
                  <a:lnTo>
                    <a:pt x="85" y="442"/>
                  </a:lnTo>
                  <a:cubicBezTo>
                    <a:pt x="22" y="505"/>
                    <a:pt x="1" y="589"/>
                    <a:pt x="1" y="673"/>
                  </a:cubicBezTo>
                  <a:lnTo>
                    <a:pt x="1" y="2145"/>
                  </a:lnTo>
                  <a:lnTo>
                    <a:pt x="3197" y="2145"/>
                  </a:lnTo>
                  <a:lnTo>
                    <a:pt x="3197" y="673"/>
                  </a:lnTo>
                  <a:cubicBezTo>
                    <a:pt x="3197" y="589"/>
                    <a:pt x="3155" y="505"/>
                    <a:pt x="3091" y="442"/>
                  </a:cubicBezTo>
                  <a:lnTo>
                    <a:pt x="265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904;p72">
              <a:extLst>
                <a:ext uri="{FF2B5EF4-FFF2-40B4-BE49-F238E27FC236}">
                  <a16:creationId xmlns:a16="http://schemas.microsoft.com/office/drawing/2014/main" id="{F509E99E-A8E7-3049-8B0D-1541F7634C7E}"/>
                </a:ext>
              </a:extLst>
            </p:cNvPr>
            <p:cNvSpPr/>
            <p:nvPr/>
          </p:nvSpPr>
          <p:spPr>
            <a:xfrm>
              <a:off x="2719112" y="2682148"/>
              <a:ext cx="20797" cy="31802"/>
            </a:xfrm>
            <a:custGeom>
              <a:avLst/>
              <a:gdLst/>
              <a:ahLst/>
              <a:cxnLst/>
              <a:rect l="l" t="t" r="r" b="b"/>
              <a:pathLst>
                <a:path w="1389" h="2124" extrusionOk="0">
                  <a:moveTo>
                    <a:pt x="1" y="0"/>
                  </a:moveTo>
                  <a:lnTo>
                    <a:pt x="527" y="526"/>
                  </a:lnTo>
                  <a:lnTo>
                    <a:pt x="527" y="2124"/>
                  </a:lnTo>
                  <a:lnTo>
                    <a:pt x="1389" y="2124"/>
                  </a:lnTo>
                  <a:lnTo>
                    <a:pt x="1389" y="673"/>
                  </a:lnTo>
                  <a:cubicBezTo>
                    <a:pt x="1389" y="589"/>
                    <a:pt x="1347" y="505"/>
                    <a:pt x="1283" y="442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905;p72">
              <a:extLst>
                <a:ext uri="{FF2B5EF4-FFF2-40B4-BE49-F238E27FC236}">
                  <a16:creationId xmlns:a16="http://schemas.microsoft.com/office/drawing/2014/main" id="{9D66564D-B12F-524C-B1A7-4E43B1E742EC}"/>
                </a:ext>
              </a:extLst>
            </p:cNvPr>
            <p:cNvSpPr/>
            <p:nvPr/>
          </p:nvSpPr>
          <p:spPr>
            <a:xfrm>
              <a:off x="2699917" y="2548369"/>
              <a:ext cx="31802" cy="133794"/>
            </a:xfrm>
            <a:custGeom>
              <a:avLst/>
              <a:gdLst/>
              <a:ahLst/>
              <a:cxnLst/>
              <a:rect l="l" t="t" r="r" b="b"/>
              <a:pathLst>
                <a:path w="2124" h="8936" extrusionOk="0">
                  <a:moveTo>
                    <a:pt x="0" y="0"/>
                  </a:moveTo>
                  <a:lnTo>
                    <a:pt x="0" y="8935"/>
                  </a:lnTo>
                  <a:lnTo>
                    <a:pt x="2124" y="8935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906;p72">
              <a:extLst>
                <a:ext uri="{FF2B5EF4-FFF2-40B4-BE49-F238E27FC236}">
                  <a16:creationId xmlns:a16="http://schemas.microsoft.com/office/drawing/2014/main" id="{98973FB3-E097-774E-BB02-ACCF81BD67D7}"/>
                </a:ext>
              </a:extLst>
            </p:cNvPr>
            <p:cNvSpPr/>
            <p:nvPr/>
          </p:nvSpPr>
          <p:spPr>
            <a:xfrm>
              <a:off x="2838742" y="2516253"/>
              <a:ext cx="47852" cy="32131"/>
            </a:xfrm>
            <a:custGeom>
              <a:avLst/>
              <a:gdLst/>
              <a:ahLst/>
              <a:cxnLst/>
              <a:rect l="l" t="t" r="r" b="b"/>
              <a:pathLst>
                <a:path w="3196" h="2146" extrusionOk="0">
                  <a:moveTo>
                    <a:pt x="0" y="1"/>
                  </a:moveTo>
                  <a:lnTo>
                    <a:pt x="0" y="1472"/>
                  </a:lnTo>
                  <a:cubicBezTo>
                    <a:pt x="0" y="1556"/>
                    <a:pt x="42" y="1640"/>
                    <a:pt x="105" y="1704"/>
                  </a:cubicBezTo>
                  <a:lnTo>
                    <a:pt x="526" y="2145"/>
                  </a:lnTo>
                  <a:lnTo>
                    <a:pt x="2670" y="2145"/>
                  </a:lnTo>
                  <a:lnTo>
                    <a:pt x="3091" y="1704"/>
                  </a:lnTo>
                  <a:cubicBezTo>
                    <a:pt x="3154" y="1640"/>
                    <a:pt x="3196" y="1556"/>
                    <a:pt x="3196" y="1472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907;p72">
              <a:extLst>
                <a:ext uri="{FF2B5EF4-FFF2-40B4-BE49-F238E27FC236}">
                  <a16:creationId xmlns:a16="http://schemas.microsoft.com/office/drawing/2014/main" id="{AA7EC9D2-35D3-8748-B901-0DDE61636141}"/>
                </a:ext>
              </a:extLst>
            </p:cNvPr>
            <p:cNvSpPr/>
            <p:nvPr/>
          </p:nvSpPr>
          <p:spPr>
            <a:xfrm>
              <a:off x="2838742" y="2682148"/>
              <a:ext cx="47852" cy="32116"/>
            </a:xfrm>
            <a:custGeom>
              <a:avLst/>
              <a:gdLst/>
              <a:ahLst/>
              <a:cxnLst/>
              <a:rect l="l" t="t" r="r" b="b"/>
              <a:pathLst>
                <a:path w="3196" h="2145" extrusionOk="0">
                  <a:moveTo>
                    <a:pt x="526" y="0"/>
                  </a:moveTo>
                  <a:lnTo>
                    <a:pt x="105" y="442"/>
                  </a:lnTo>
                  <a:cubicBezTo>
                    <a:pt x="42" y="505"/>
                    <a:pt x="0" y="589"/>
                    <a:pt x="0" y="673"/>
                  </a:cubicBezTo>
                  <a:lnTo>
                    <a:pt x="0" y="2145"/>
                  </a:lnTo>
                  <a:lnTo>
                    <a:pt x="3196" y="2145"/>
                  </a:lnTo>
                  <a:lnTo>
                    <a:pt x="3196" y="673"/>
                  </a:lnTo>
                  <a:cubicBezTo>
                    <a:pt x="3196" y="589"/>
                    <a:pt x="3154" y="505"/>
                    <a:pt x="3112" y="442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908;p72">
              <a:extLst>
                <a:ext uri="{FF2B5EF4-FFF2-40B4-BE49-F238E27FC236}">
                  <a16:creationId xmlns:a16="http://schemas.microsoft.com/office/drawing/2014/main" id="{C24699A7-2BD7-844F-BCCF-C7D7458811E2}"/>
                </a:ext>
              </a:extLst>
            </p:cNvPr>
            <p:cNvSpPr/>
            <p:nvPr/>
          </p:nvSpPr>
          <p:spPr>
            <a:xfrm>
              <a:off x="2866127" y="2516253"/>
              <a:ext cx="20467" cy="31817"/>
            </a:xfrm>
            <a:custGeom>
              <a:avLst/>
              <a:gdLst/>
              <a:ahLst/>
              <a:cxnLst/>
              <a:rect l="l" t="t" r="r" b="b"/>
              <a:pathLst>
                <a:path w="1367" h="2125" extrusionOk="0">
                  <a:moveTo>
                    <a:pt x="1367" y="1"/>
                  </a:moveTo>
                  <a:lnTo>
                    <a:pt x="526" y="22"/>
                  </a:lnTo>
                  <a:lnTo>
                    <a:pt x="526" y="1598"/>
                  </a:lnTo>
                  <a:lnTo>
                    <a:pt x="0" y="2124"/>
                  </a:lnTo>
                  <a:lnTo>
                    <a:pt x="841" y="2124"/>
                  </a:lnTo>
                  <a:lnTo>
                    <a:pt x="1283" y="1704"/>
                  </a:lnTo>
                  <a:cubicBezTo>
                    <a:pt x="1346" y="1640"/>
                    <a:pt x="1367" y="1556"/>
                    <a:pt x="1367" y="1472"/>
                  </a:cubicBezTo>
                  <a:lnTo>
                    <a:pt x="136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909;p72">
              <a:extLst>
                <a:ext uri="{FF2B5EF4-FFF2-40B4-BE49-F238E27FC236}">
                  <a16:creationId xmlns:a16="http://schemas.microsoft.com/office/drawing/2014/main" id="{DC26C04D-3D83-A54B-ACB6-BBE2F50E6A28}"/>
                </a:ext>
              </a:extLst>
            </p:cNvPr>
            <p:cNvSpPr/>
            <p:nvPr/>
          </p:nvSpPr>
          <p:spPr>
            <a:xfrm>
              <a:off x="2865812" y="2682148"/>
              <a:ext cx="20782" cy="31802"/>
            </a:xfrm>
            <a:custGeom>
              <a:avLst/>
              <a:gdLst/>
              <a:ahLst/>
              <a:cxnLst/>
              <a:rect l="l" t="t" r="r" b="b"/>
              <a:pathLst>
                <a:path w="1388" h="2124" extrusionOk="0">
                  <a:moveTo>
                    <a:pt x="0" y="0"/>
                  </a:moveTo>
                  <a:lnTo>
                    <a:pt x="526" y="526"/>
                  </a:lnTo>
                  <a:lnTo>
                    <a:pt x="526" y="2124"/>
                  </a:lnTo>
                  <a:lnTo>
                    <a:pt x="1388" y="2124"/>
                  </a:lnTo>
                  <a:lnTo>
                    <a:pt x="1388" y="673"/>
                  </a:lnTo>
                  <a:cubicBezTo>
                    <a:pt x="1388" y="589"/>
                    <a:pt x="1346" y="505"/>
                    <a:pt x="1283" y="442"/>
                  </a:cubicBezTo>
                  <a:lnTo>
                    <a:pt x="862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910;p72">
              <a:extLst>
                <a:ext uri="{FF2B5EF4-FFF2-40B4-BE49-F238E27FC236}">
                  <a16:creationId xmlns:a16="http://schemas.microsoft.com/office/drawing/2014/main" id="{BDC1F481-2FF3-614F-A29F-064AA4693207}"/>
                </a:ext>
              </a:extLst>
            </p:cNvPr>
            <p:cNvSpPr/>
            <p:nvPr/>
          </p:nvSpPr>
          <p:spPr>
            <a:xfrm>
              <a:off x="2846603" y="2548369"/>
              <a:ext cx="32131" cy="133794"/>
            </a:xfrm>
            <a:custGeom>
              <a:avLst/>
              <a:gdLst/>
              <a:ahLst/>
              <a:cxnLst/>
              <a:rect l="l" t="t" r="r" b="b"/>
              <a:pathLst>
                <a:path w="2146" h="8936" extrusionOk="0">
                  <a:moveTo>
                    <a:pt x="1" y="0"/>
                  </a:moveTo>
                  <a:lnTo>
                    <a:pt x="1" y="8935"/>
                  </a:lnTo>
                  <a:lnTo>
                    <a:pt x="2145" y="893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911;p72">
              <a:extLst>
                <a:ext uri="{FF2B5EF4-FFF2-40B4-BE49-F238E27FC236}">
                  <a16:creationId xmlns:a16="http://schemas.microsoft.com/office/drawing/2014/main" id="{BE50BCA6-0566-2B42-8A66-6A59ECDDAAD2}"/>
                </a:ext>
              </a:extLst>
            </p:cNvPr>
            <p:cNvSpPr/>
            <p:nvPr/>
          </p:nvSpPr>
          <p:spPr>
            <a:xfrm>
              <a:off x="2683238" y="2407029"/>
              <a:ext cx="212175" cy="80597"/>
            </a:xfrm>
            <a:custGeom>
              <a:avLst/>
              <a:gdLst/>
              <a:ahLst/>
              <a:cxnLst/>
              <a:rect l="l" t="t" r="r" b="b"/>
              <a:pathLst>
                <a:path w="14171" h="5383" extrusionOk="0">
                  <a:moveTo>
                    <a:pt x="7093" y="0"/>
                  </a:moveTo>
                  <a:cubicBezTo>
                    <a:pt x="6975" y="0"/>
                    <a:pt x="6854" y="42"/>
                    <a:pt x="6749" y="126"/>
                  </a:cubicBezTo>
                  <a:lnTo>
                    <a:pt x="0" y="5382"/>
                  </a:lnTo>
                  <a:lnTo>
                    <a:pt x="14171" y="5382"/>
                  </a:lnTo>
                  <a:lnTo>
                    <a:pt x="7422" y="126"/>
                  </a:lnTo>
                  <a:cubicBezTo>
                    <a:pt x="7327" y="42"/>
                    <a:pt x="7212" y="0"/>
                    <a:pt x="7093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912;p72">
              <a:extLst>
                <a:ext uri="{FF2B5EF4-FFF2-40B4-BE49-F238E27FC236}">
                  <a16:creationId xmlns:a16="http://schemas.microsoft.com/office/drawing/2014/main" id="{1FBAF27C-1E9D-6D4D-BA13-F8EB65A79AE3}"/>
                </a:ext>
              </a:extLst>
            </p:cNvPr>
            <p:cNvSpPr/>
            <p:nvPr/>
          </p:nvSpPr>
          <p:spPr>
            <a:xfrm>
              <a:off x="2683238" y="2407029"/>
              <a:ext cx="212175" cy="80597"/>
            </a:xfrm>
            <a:custGeom>
              <a:avLst/>
              <a:gdLst/>
              <a:ahLst/>
              <a:cxnLst/>
              <a:rect l="l" t="t" r="r" b="b"/>
              <a:pathLst>
                <a:path w="14171" h="5383" extrusionOk="0">
                  <a:moveTo>
                    <a:pt x="7093" y="0"/>
                  </a:moveTo>
                  <a:cubicBezTo>
                    <a:pt x="6975" y="0"/>
                    <a:pt x="6854" y="42"/>
                    <a:pt x="6749" y="126"/>
                  </a:cubicBezTo>
                  <a:lnTo>
                    <a:pt x="6497" y="336"/>
                  </a:lnTo>
                  <a:lnTo>
                    <a:pt x="10723" y="3637"/>
                  </a:lnTo>
                  <a:cubicBezTo>
                    <a:pt x="11137" y="3927"/>
                    <a:pt x="10919" y="4584"/>
                    <a:pt x="10410" y="4584"/>
                  </a:cubicBezTo>
                  <a:cubicBezTo>
                    <a:pt x="10402" y="4584"/>
                    <a:pt x="10394" y="4584"/>
                    <a:pt x="10386" y="4583"/>
                  </a:cubicBezTo>
                  <a:lnTo>
                    <a:pt x="1030" y="4583"/>
                  </a:lnTo>
                  <a:lnTo>
                    <a:pt x="0" y="5382"/>
                  </a:lnTo>
                  <a:lnTo>
                    <a:pt x="14171" y="5382"/>
                  </a:lnTo>
                  <a:lnTo>
                    <a:pt x="7422" y="126"/>
                  </a:lnTo>
                  <a:cubicBezTo>
                    <a:pt x="7327" y="42"/>
                    <a:pt x="7212" y="0"/>
                    <a:pt x="709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913;p72">
              <a:extLst>
                <a:ext uri="{FF2B5EF4-FFF2-40B4-BE49-F238E27FC236}">
                  <a16:creationId xmlns:a16="http://schemas.microsoft.com/office/drawing/2014/main" id="{277A6C69-CD55-934E-A960-9E27B8750ED0}"/>
                </a:ext>
              </a:extLst>
            </p:cNvPr>
            <p:cNvSpPr/>
            <p:nvPr/>
          </p:nvSpPr>
          <p:spPr>
            <a:xfrm>
              <a:off x="2668130" y="2487925"/>
              <a:ext cx="242390" cy="28657"/>
            </a:xfrm>
            <a:custGeom>
              <a:avLst/>
              <a:gdLst/>
              <a:ahLst/>
              <a:cxnLst/>
              <a:rect l="l" t="t" r="r" b="b"/>
              <a:pathLst>
                <a:path w="16189" h="1914" extrusionOk="0">
                  <a:moveTo>
                    <a:pt x="526" y="0"/>
                  </a:moveTo>
                  <a:cubicBezTo>
                    <a:pt x="231" y="0"/>
                    <a:pt x="0" y="232"/>
                    <a:pt x="0" y="526"/>
                  </a:cubicBezTo>
                  <a:lnTo>
                    <a:pt x="0" y="1388"/>
                  </a:lnTo>
                  <a:cubicBezTo>
                    <a:pt x="0" y="1661"/>
                    <a:pt x="231" y="1914"/>
                    <a:pt x="526" y="1914"/>
                  </a:cubicBezTo>
                  <a:lnTo>
                    <a:pt x="15663" y="1914"/>
                  </a:lnTo>
                  <a:cubicBezTo>
                    <a:pt x="15957" y="1914"/>
                    <a:pt x="16189" y="1661"/>
                    <a:pt x="16189" y="1388"/>
                  </a:cubicBezTo>
                  <a:lnTo>
                    <a:pt x="16189" y="526"/>
                  </a:lnTo>
                  <a:cubicBezTo>
                    <a:pt x="16189" y="232"/>
                    <a:pt x="15957" y="0"/>
                    <a:pt x="15663" y="0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914;p72">
              <a:extLst>
                <a:ext uri="{FF2B5EF4-FFF2-40B4-BE49-F238E27FC236}">
                  <a16:creationId xmlns:a16="http://schemas.microsoft.com/office/drawing/2014/main" id="{4EEDC012-053B-504B-8BF4-32DE06BD1F0D}"/>
                </a:ext>
              </a:extLst>
            </p:cNvPr>
            <p:cNvSpPr/>
            <p:nvPr/>
          </p:nvSpPr>
          <p:spPr>
            <a:xfrm>
              <a:off x="2668130" y="2487611"/>
              <a:ext cx="242390" cy="28657"/>
            </a:xfrm>
            <a:custGeom>
              <a:avLst/>
              <a:gdLst/>
              <a:ahLst/>
              <a:cxnLst/>
              <a:rect l="l" t="t" r="r" b="b"/>
              <a:pathLst>
                <a:path w="16189" h="1914" extrusionOk="0">
                  <a:moveTo>
                    <a:pt x="15558" y="0"/>
                  </a:moveTo>
                  <a:lnTo>
                    <a:pt x="15558" y="757"/>
                  </a:lnTo>
                  <a:cubicBezTo>
                    <a:pt x="15558" y="1052"/>
                    <a:pt x="15306" y="1283"/>
                    <a:pt x="15032" y="1283"/>
                  </a:cubicBezTo>
                  <a:lnTo>
                    <a:pt x="0" y="1283"/>
                  </a:lnTo>
                  <a:lnTo>
                    <a:pt x="0" y="1388"/>
                  </a:lnTo>
                  <a:cubicBezTo>
                    <a:pt x="0" y="1682"/>
                    <a:pt x="231" y="1914"/>
                    <a:pt x="526" y="1914"/>
                  </a:cubicBezTo>
                  <a:lnTo>
                    <a:pt x="15663" y="1914"/>
                  </a:lnTo>
                  <a:cubicBezTo>
                    <a:pt x="15957" y="1914"/>
                    <a:pt x="16189" y="1682"/>
                    <a:pt x="16189" y="1388"/>
                  </a:cubicBezTo>
                  <a:lnTo>
                    <a:pt x="16189" y="526"/>
                  </a:lnTo>
                  <a:cubicBezTo>
                    <a:pt x="16189" y="253"/>
                    <a:pt x="15957" y="0"/>
                    <a:pt x="15663" y="0"/>
                  </a:cubicBez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915;p72">
              <a:extLst>
                <a:ext uri="{FF2B5EF4-FFF2-40B4-BE49-F238E27FC236}">
                  <a16:creationId xmlns:a16="http://schemas.microsoft.com/office/drawing/2014/main" id="{EA6CC236-51C1-DE4F-9A36-154CDDFF3D79}"/>
                </a:ext>
              </a:extLst>
            </p:cNvPr>
            <p:cNvSpPr/>
            <p:nvPr/>
          </p:nvSpPr>
          <p:spPr>
            <a:xfrm>
              <a:off x="2905789" y="2602495"/>
              <a:ext cx="43136" cy="61432"/>
            </a:xfrm>
            <a:custGeom>
              <a:avLst/>
              <a:gdLst/>
              <a:ahLst/>
              <a:cxnLst/>
              <a:rect l="l" t="t" r="r" b="b"/>
              <a:pathLst>
                <a:path w="2881" h="4103" extrusionOk="0">
                  <a:moveTo>
                    <a:pt x="1435" y="1"/>
                  </a:moveTo>
                  <a:cubicBezTo>
                    <a:pt x="652" y="1"/>
                    <a:pt x="0" y="645"/>
                    <a:pt x="0" y="1452"/>
                  </a:cubicBezTo>
                  <a:lnTo>
                    <a:pt x="0" y="3786"/>
                  </a:lnTo>
                  <a:cubicBezTo>
                    <a:pt x="0" y="3975"/>
                    <a:pt x="148" y="4101"/>
                    <a:pt x="316" y="4101"/>
                  </a:cubicBezTo>
                  <a:lnTo>
                    <a:pt x="2544" y="4101"/>
                  </a:lnTo>
                  <a:cubicBezTo>
                    <a:pt x="2556" y="4102"/>
                    <a:pt x="2568" y="4103"/>
                    <a:pt x="2580" y="4103"/>
                  </a:cubicBezTo>
                  <a:cubicBezTo>
                    <a:pt x="2752" y="4103"/>
                    <a:pt x="2881" y="3963"/>
                    <a:pt x="2881" y="3786"/>
                  </a:cubicBezTo>
                  <a:lnTo>
                    <a:pt x="2881" y="1473"/>
                  </a:lnTo>
                  <a:cubicBezTo>
                    <a:pt x="2881" y="695"/>
                    <a:pt x="2250" y="43"/>
                    <a:pt x="1472" y="1"/>
                  </a:cubicBezTo>
                  <a:cubicBezTo>
                    <a:pt x="1460" y="1"/>
                    <a:pt x="1447" y="1"/>
                    <a:pt x="1435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916;p72">
              <a:extLst>
                <a:ext uri="{FF2B5EF4-FFF2-40B4-BE49-F238E27FC236}">
                  <a16:creationId xmlns:a16="http://schemas.microsoft.com/office/drawing/2014/main" id="{D493B1D5-FDA4-4E4E-A5AD-92D9D66A7B92}"/>
                </a:ext>
              </a:extLst>
            </p:cNvPr>
            <p:cNvSpPr/>
            <p:nvPr/>
          </p:nvSpPr>
          <p:spPr>
            <a:xfrm>
              <a:off x="2922154" y="2602704"/>
              <a:ext cx="26456" cy="61522"/>
            </a:xfrm>
            <a:custGeom>
              <a:avLst/>
              <a:gdLst/>
              <a:ahLst/>
              <a:cxnLst/>
              <a:rect l="l" t="t" r="r" b="b"/>
              <a:pathLst>
                <a:path w="1767" h="4109" extrusionOk="0">
                  <a:moveTo>
                    <a:pt x="257" y="0"/>
                  </a:moveTo>
                  <a:cubicBezTo>
                    <a:pt x="166" y="0"/>
                    <a:pt x="78" y="20"/>
                    <a:pt x="1" y="50"/>
                  </a:cubicBezTo>
                  <a:cubicBezTo>
                    <a:pt x="631" y="197"/>
                    <a:pt x="1094" y="765"/>
                    <a:pt x="1094" y="1438"/>
                  </a:cubicBezTo>
                  <a:lnTo>
                    <a:pt x="1094" y="4108"/>
                  </a:lnTo>
                  <a:lnTo>
                    <a:pt x="1451" y="4108"/>
                  </a:lnTo>
                  <a:cubicBezTo>
                    <a:pt x="1620" y="4108"/>
                    <a:pt x="1767" y="3961"/>
                    <a:pt x="1767" y="3772"/>
                  </a:cubicBezTo>
                  <a:lnTo>
                    <a:pt x="1767" y="1459"/>
                  </a:lnTo>
                  <a:cubicBezTo>
                    <a:pt x="1767" y="660"/>
                    <a:pt x="1136" y="8"/>
                    <a:pt x="358" y="8"/>
                  </a:cubicBezTo>
                  <a:cubicBezTo>
                    <a:pt x="324" y="3"/>
                    <a:pt x="290" y="0"/>
                    <a:pt x="257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917;p72">
              <a:extLst>
                <a:ext uri="{FF2B5EF4-FFF2-40B4-BE49-F238E27FC236}">
                  <a16:creationId xmlns:a16="http://schemas.microsoft.com/office/drawing/2014/main" id="{0A742BBD-73AB-A147-9474-B7526EB5BE91}"/>
                </a:ext>
              </a:extLst>
            </p:cNvPr>
            <p:cNvSpPr/>
            <p:nvPr/>
          </p:nvSpPr>
          <p:spPr>
            <a:xfrm>
              <a:off x="2758789" y="2542066"/>
              <a:ext cx="54156" cy="46115"/>
            </a:xfrm>
            <a:custGeom>
              <a:avLst/>
              <a:gdLst/>
              <a:ahLst/>
              <a:cxnLst/>
              <a:rect l="l" t="t" r="r" b="b"/>
              <a:pathLst>
                <a:path w="3617" h="3080" extrusionOk="0">
                  <a:moveTo>
                    <a:pt x="2060" y="1"/>
                  </a:moveTo>
                  <a:cubicBezTo>
                    <a:pt x="694" y="1"/>
                    <a:pt x="0" y="1661"/>
                    <a:pt x="967" y="2629"/>
                  </a:cubicBezTo>
                  <a:cubicBezTo>
                    <a:pt x="1285" y="2940"/>
                    <a:pt x="1673" y="3079"/>
                    <a:pt x="2053" y="3079"/>
                  </a:cubicBezTo>
                  <a:cubicBezTo>
                    <a:pt x="2853" y="3079"/>
                    <a:pt x="3616" y="2462"/>
                    <a:pt x="3616" y="1535"/>
                  </a:cubicBezTo>
                  <a:cubicBezTo>
                    <a:pt x="3616" y="673"/>
                    <a:pt x="2922" y="1"/>
                    <a:pt x="2060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918;p72">
              <a:extLst>
                <a:ext uri="{FF2B5EF4-FFF2-40B4-BE49-F238E27FC236}">
                  <a16:creationId xmlns:a16="http://schemas.microsoft.com/office/drawing/2014/main" id="{02BFD463-BB8A-3347-9FB5-18665CE87167}"/>
                </a:ext>
              </a:extLst>
            </p:cNvPr>
            <p:cNvSpPr/>
            <p:nvPr/>
          </p:nvSpPr>
          <p:spPr>
            <a:xfrm>
              <a:off x="2769794" y="2545210"/>
              <a:ext cx="46924" cy="43046"/>
            </a:xfrm>
            <a:custGeom>
              <a:avLst/>
              <a:gdLst/>
              <a:ahLst/>
              <a:cxnLst/>
              <a:rect l="l" t="t" r="r" b="b"/>
              <a:pathLst>
                <a:path w="3134" h="2875" extrusionOk="0">
                  <a:moveTo>
                    <a:pt x="2124" y="1"/>
                  </a:moveTo>
                  <a:cubicBezTo>
                    <a:pt x="2802" y="1119"/>
                    <a:pt x="1910" y="2360"/>
                    <a:pt x="812" y="2360"/>
                  </a:cubicBezTo>
                  <a:cubicBezTo>
                    <a:pt x="547" y="2360"/>
                    <a:pt x="270" y="2288"/>
                    <a:pt x="1" y="2124"/>
                  </a:cubicBezTo>
                  <a:lnTo>
                    <a:pt x="1" y="2124"/>
                  </a:lnTo>
                  <a:cubicBezTo>
                    <a:pt x="300" y="2615"/>
                    <a:pt x="811" y="2874"/>
                    <a:pt x="1327" y="2874"/>
                  </a:cubicBezTo>
                  <a:cubicBezTo>
                    <a:pt x="1718" y="2874"/>
                    <a:pt x="2111" y="2726"/>
                    <a:pt x="2419" y="2419"/>
                  </a:cubicBezTo>
                  <a:cubicBezTo>
                    <a:pt x="3134" y="1704"/>
                    <a:pt x="2986" y="526"/>
                    <a:pt x="2124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subTitle" idx="4294967295"/>
          </p:nvPr>
        </p:nvSpPr>
        <p:spPr>
          <a:xfrm>
            <a:off x="2467100" y="3255600"/>
            <a:ext cx="42099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-SOMEONE FAMOUS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2467050" y="3255599"/>
            <a:ext cx="4371900" cy="93796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–Harriet A. Washington, </a:t>
            </a:r>
            <a:r>
              <a:rPr lang="en" b="0" i="1"/>
              <a:t>Medical Apartheid:  The Dark History of Medical Experimentation of African-Americans </a:t>
            </a:r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4314950" y="949937"/>
            <a:ext cx="514010" cy="474184"/>
          </a:xfrm>
          <a:custGeom>
            <a:avLst/>
            <a:gdLst/>
            <a:ahLst/>
            <a:cxnLst/>
            <a:rect l="l" t="t" r="r" b="b"/>
            <a:pathLst>
              <a:path w="133077" h="122766" extrusionOk="0">
                <a:moveTo>
                  <a:pt x="42232" y="0"/>
                </a:moveTo>
                <a:cubicBezTo>
                  <a:pt x="26706" y="7001"/>
                  <a:pt x="15347" y="17312"/>
                  <a:pt x="8180" y="30944"/>
                </a:cubicBezTo>
                <a:cubicBezTo>
                  <a:pt x="2727" y="41172"/>
                  <a:pt x="0" y="57710"/>
                  <a:pt x="0" y="80534"/>
                </a:cubicBezTo>
                <a:lnTo>
                  <a:pt x="0" y="122765"/>
                </a:lnTo>
                <a:lnTo>
                  <a:pt x="49590" y="122765"/>
                </a:lnTo>
                <a:lnTo>
                  <a:pt x="49590" y="69247"/>
                </a:lnTo>
                <a:lnTo>
                  <a:pt x="25444" y="69247"/>
                </a:lnTo>
                <a:cubicBezTo>
                  <a:pt x="25944" y="54435"/>
                  <a:pt x="28420" y="43160"/>
                  <a:pt x="32849" y="35421"/>
                </a:cubicBezTo>
                <a:cubicBezTo>
                  <a:pt x="37267" y="27670"/>
                  <a:pt x="44160" y="21848"/>
                  <a:pt x="53519" y="17931"/>
                </a:cubicBezTo>
                <a:lnTo>
                  <a:pt x="42232" y="0"/>
                </a:lnTo>
                <a:close/>
                <a:moveTo>
                  <a:pt x="121777" y="0"/>
                </a:moveTo>
                <a:cubicBezTo>
                  <a:pt x="106251" y="7001"/>
                  <a:pt x="94905" y="17312"/>
                  <a:pt x="87737" y="30944"/>
                </a:cubicBezTo>
                <a:cubicBezTo>
                  <a:pt x="82272" y="41172"/>
                  <a:pt x="79546" y="57710"/>
                  <a:pt x="79546" y="80534"/>
                </a:cubicBezTo>
                <a:lnTo>
                  <a:pt x="79546" y="122765"/>
                </a:lnTo>
                <a:lnTo>
                  <a:pt x="129147" y="122765"/>
                </a:lnTo>
                <a:lnTo>
                  <a:pt x="129147" y="69247"/>
                </a:lnTo>
                <a:lnTo>
                  <a:pt x="104989" y="69247"/>
                </a:lnTo>
                <a:cubicBezTo>
                  <a:pt x="105501" y="54435"/>
                  <a:pt x="107966" y="43160"/>
                  <a:pt x="112395" y="35421"/>
                </a:cubicBezTo>
                <a:cubicBezTo>
                  <a:pt x="116812" y="27670"/>
                  <a:pt x="123718" y="21848"/>
                  <a:pt x="133076" y="17931"/>
                </a:cubicBezTo>
                <a:lnTo>
                  <a:pt x="12177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2467000" y="1505400"/>
            <a:ext cx="4209900" cy="1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Of all forms of inequality, injustice in health is the most shocking and most inhumane.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90;p49">
            <a:extLst>
              <a:ext uri="{FF2B5EF4-FFF2-40B4-BE49-F238E27FC236}">
                <a16:creationId xmlns:a16="http://schemas.microsoft.com/office/drawing/2014/main" id="{5F5E53C4-0383-654F-BEF0-883F87F2D752}"/>
              </a:ext>
            </a:extLst>
          </p:cNvPr>
          <p:cNvSpPr txBox="1">
            <a:spLocks/>
          </p:cNvSpPr>
          <p:nvPr/>
        </p:nvSpPr>
        <p:spPr>
          <a:xfrm>
            <a:off x="88699" y="186675"/>
            <a:ext cx="9055302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2400" dirty="0"/>
              <a:t>Workforce is demanding a commitment to health equity</a:t>
            </a:r>
          </a:p>
        </p:txBody>
      </p:sp>
      <p:pic>
        <p:nvPicPr>
          <p:cNvPr id="562" name="Google Shape;562;p46"/>
          <p:cNvPicPr preferRelativeResize="0"/>
          <p:nvPr/>
        </p:nvPicPr>
        <p:blipFill rotWithShape="1">
          <a:blip r:embed="rId3">
            <a:alphaModFix/>
          </a:blip>
          <a:srcRect l="23690" r="13102"/>
          <a:stretch/>
        </p:blipFill>
        <p:spPr>
          <a:xfrm>
            <a:off x="415800" y="854000"/>
            <a:ext cx="3859425" cy="40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4465258" y="1186548"/>
            <a:ext cx="41562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4.6x </a:t>
            </a:r>
            <a:endParaRPr sz="540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CF6FD1C3-1033-1B41-9607-5D861F02A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225" y="1864600"/>
            <a:ext cx="4569517" cy="40105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More likely to accept an outside offer</a:t>
            </a:r>
          </a:p>
          <a:p>
            <a:endParaRPr lang="en-US" sz="1800" dirty="0"/>
          </a:p>
        </p:txBody>
      </p:sp>
      <p:sp>
        <p:nvSpPr>
          <p:cNvPr id="567" name="Google Shape;567;p46"/>
          <p:cNvSpPr txBox="1">
            <a:spLocks noGrp="1"/>
          </p:cNvSpPr>
          <p:nvPr>
            <p:ph type="title" idx="4"/>
          </p:nvPr>
        </p:nvSpPr>
        <p:spPr>
          <a:xfrm>
            <a:off x="4423612" y="2823350"/>
            <a:ext cx="41562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2x</a:t>
            </a:r>
            <a:endParaRPr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8BE5731-59BA-5F4C-ACA9-DB4072DED1FA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275224" y="3378675"/>
            <a:ext cx="4452976" cy="557699"/>
          </a:xfrm>
        </p:spPr>
        <p:txBody>
          <a:bodyPr/>
          <a:lstStyle/>
          <a:p>
            <a:endParaRPr lang="en-US" sz="1800"/>
          </a:p>
          <a:p>
            <a:r>
              <a:rPr lang="en-US" sz="1800"/>
              <a:t>Unlikely to stay when DEI scores were low</a:t>
            </a:r>
          </a:p>
          <a:p>
            <a:endParaRPr lang="en-US" sz="1800"/>
          </a:p>
        </p:txBody>
      </p:sp>
      <p:sp>
        <p:nvSpPr>
          <p:cNvPr id="11" name="Google Shape;590;p49">
            <a:extLst>
              <a:ext uri="{FF2B5EF4-FFF2-40B4-BE49-F238E27FC236}">
                <a16:creationId xmlns:a16="http://schemas.microsoft.com/office/drawing/2014/main" id="{94297F3A-8EAC-B349-85B2-EBEB06E5385C}"/>
              </a:ext>
            </a:extLst>
          </p:cNvPr>
          <p:cNvSpPr txBox="1">
            <a:spLocks/>
          </p:cNvSpPr>
          <p:nvPr/>
        </p:nvSpPr>
        <p:spPr>
          <a:xfrm>
            <a:off x="6619251" y="4676977"/>
            <a:ext cx="3192087" cy="466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"/>
              <a:buNone/>
              <a:defRPr sz="5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00" b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https://www.fiercehealthcare.com/</a:t>
            </a:r>
            <a:endParaRPr lang="en-US" sz="1000" b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9"/>
          <p:cNvSpPr/>
          <p:nvPr/>
        </p:nvSpPr>
        <p:spPr>
          <a:xfrm>
            <a:off x="457200" y="1263300"/>
            <a:ext cx="4934400" cy="1672500"/>
          </a:xfrm>
          <a:prstGeom prst="roundRect">
            <a:avLst>
              <a:gd name="adj" fmla="val 16667"/>
            </a:avLst>
          </a:prstGeom>
          <a:solidFill>
            <a:srgbClr val="AD12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/>
          </p:nvPr>
        </p:nvSpPr>
        <p:spPr>
          <a:xfrm>
            <a:off x="457200" y="270543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Commitment to Inclusivity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940" name="Google Shape;940;p19"/>
          <p:cNvGrpSpPr/>
          <p:nvPr/>
        </p:nvGrpSpPr>
        <p:grpSpPr>
          <a:xfrm>
            <a:off x="682800" y="1496398"/>
            <a:ext cx="4494600" cy="1310679"/>
            <a:chOff x="457200" y="1059813"/>
            <a:chExt cx="4494600" cy="1152144"/>
          </a:xfrm>
          <a:solidFill>
            <a:srgbClr val="AD122A"/>
          </a:solidFill>
        </p:grpSpPr>
        <p:sp>
          <p:nvSpPr>
            <p:cNvPr id="941" name="Google Shape;941;p19"/>
            <p:cNvSpPr txBox="1"/>
            <p:nvPr/>
          </p:nvSpPr>
          <p:spPr>
            <a:xfrm>
              <a:off x="457200" y="1059813"/>
              <a:ext cx="2723700" cy="331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Financial Commitment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42" name="Google Shape;942;p19"/>
            <p:cNvSpPr txBox="1"/>
            <p:nvPr/>
          </p:nvSpPr>
          <p:spPr>
            <a:xfrm>
              <a:off x="457200" y="1406157"/>
              <a:ext cx="4494600" cy="805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"/>
                  <a:cs typeface="Poppins" pitchFamily="2" charset="77"/>
                  <a:sym typeface="Roboto"/>
                </a:rPr>
                <a:t>McKinsey &amp; Company predicts that the $7.5 Billion currently invested in Employee Resource Groups will increase to $15.4 Billion by 2026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Roboto"/>
                <a:cs typeface="Poppins" pitchFamily="2" charset="77"/>
                <a:sym typeface="Roboto"/>
              </a:endParaRPr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34713DDC-008B-94CA-A693-A64011B431D7}"/>
              </a:ext>
            </a:extLst>
          </p:cNvPr>
          <p:cNvGrpSpPr/>
          <p:nvPr/>
        </p:nvGrpSpPr>
        <p:grpSpPr>
          <a:xfrm>
            <a:off x="600817" y="3100597"/>
            <a:ext cx="4934602" cy="1545446"/>
            <a:chOff x="457200" y="3152662"/>
            <a:chExt cx="4934602" cy="1545446"/>
          </a:xfrm>
        </p:grpSpPr>
        <p:grpSp>
          <p:nvGrpSpPr>
            <p:cNvPr id="943" name="Google Shape;943;p19"/>
            <p:cNvGrpSpPr/>
            <p:nvPr/>
          </p:nvGrpSpPr>
          <p:grpSpPr>
            <a:xfrm>
              <a:off x="457200" y="3152662"/>
              <a:ext cx="2509500" cy="1545446"/>
              <a:chOff x="457200" y="3152662"/>
              <a:chExt cx="2509500" cy="1545446"/>
            </a:xfrm>
          </p:grpSpPr>
          <p:sp>
            <p:nvSpPr>
              <p:cNvPr id="944" name="Google Shape;944;p19"/>
              <p:cNvSpPr txBox="1"/>
              <p:nvPr/>
            </p:nvSpPr>
            <p:spPr>
              <a:xfrm>
                <a:off x="457350" y="3803749"/>
                <a:ext cx="2242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Years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45" name="Google Shape;945;p19"/>
              <p:cNvSpPr txBox="1"/>
              <p:nvPr/>
            </p:nvSpPr>
            <p:spPr>
              <a:xfrm>
                <a:off x="457375" y="3152662"/>
                <a:ext cx="2242200" cy="59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B8E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151</a:t>
                </a: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FB8E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46" name="Google Shape;946;p19"/>
              <p:cNvSpPr txBox="1"/>
              <p:nvPr/>
            </p:nvSpPr>
            <p:spPr>
              <a:xfrm>
                <a:off x="457200" y="4157808"/>
                <a:ext cx="2509500" cy="54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" pitchFamily="2" charset="77"/>
                    <a:ea typeface="Roboto"/>
                    <a:cs typeface="Poppins" pitchFamily="2" charset="77"/>
                    <a:sym typeface="Roboto"/>
                  </a:rPr>
                  <a:t>T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" pitchFamily="2" charset="77"/>
                    <a:ea typeface="Roboto"/>
                    <a:cs typeface="Poppins" pitchFamily="2" charset="77"/>
                    <a:sym typeface="Roboto"/>
                  </a:rPr>
                  <a:t>o close the global economic gender gap, particularly for Black Women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itchFamily="2" charset="77"/>
                  <a:ea typeface="Roboto"/>
                  <a:cs typeface="Poppins" pitchFamily="2" charset="77"/>
                  <a:sym typeface="Roboto"/>
                </a:endParaRPr>
              </a:p>
            </p:txBody>
          </p:sp>
        </p:grpSp>
        <p:grpSp>
          <p:nvGrpSpPr>
            <p:cNvPr id="947" name="Google Shape;947;p19"/>
            <p:cNvGrpSpPr/>
            <p:nvPr/>
          </p:nvGrpSpPr>
          <p:grpSpPr>
            <a:xfrm>
              <a:off x="3149407" y="3152662"/>
              <a:ext cx="2242395" cy="1545438"/>
              <a:chOff x="3149407" y="3152662"/>
              <a:chExt cx="2242395" cy="1545438"/>
            </a:xfrm>
          </p:grpSpPr>
          <p:sp>
            <p:nvSpPr>
              <p:cNvPr id="948" name="Google Shape;948;p19"/>
              <p:cNvSpPr txBox="1"/>
              <p:nvPr/>
            </p:nvSpPr>
            <p:spPr>
              <a:xfrm>
                <a:off x="3149576" y="3803749"/>
                <a:ext cx="2242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Women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49" name="Google Shape;949;p19"/>
              <p:cNvSpPr txBox="1"/>
              <p:nvPr/>
            </p:nvSpPr>
            <p:spPr>
              <a:xfrm>
                <a:off x="3149602" y="3152662"/>
                <a:ext cx="2242200" cy="59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0B058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160m</a:t>
                </a: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B0583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950" name="Google Shape;950;p19"/>
              <p:cNvSpPr txBox="1"/>
              <p:nvPr/>
            </p:nvSpPr>
            <p:spPr>
              <a:xfrm>
                <a:off x="3149407" y="4157800"/>
                <a:ext cx="2242200" cy="54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" pitchFamily="2" charset="77"/>
                    <a:ea typeface="Roboto"/>
                    <a:cs typeface="Poppins" pitchFamily="2" charset="77"/>
                    <a:sym typeface="Roboto"/>
                  </a:rPr>
                  <a:t>May need to change jobs due to automation in 2030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itchFamily="2" charset="77"/>
                  <a:ea typeface="Roboto"/>
                  <a:cs typeface="Poppins" pitchFamily="2" charset="77"/>
                  <a:sym typeface="Roboto"/>
                </a:endParaRPr>
              </a:p>
            </p:txBody>
          </p:sp>
        </p:grpSp>
      </p:grpSp>
      <p:grpSp>
        <p:nvGrpSpPr>
          <p:cNvPr id="2" name="Google Shape;2129;p32">
            <a:extLst>
              <a:ext uri="{FF2B5EF4-FFF2-40B4-BE49-F238E27FC236}">
                <a16:creationId xmlns:a16="http://schemas.microsoft.com/office/drawing/2014/main" id="{5B06B3E4-1A1D-B146-1988-C0723F3FF24B}"/>
              </a:ext>
            </a:extLst>
          </p:cNvPr>
          <p:cNvGrpSpPr/>
          <p:nvPr/>
        </p:nvGrpSpPr>
        <p:grpSpPr>
          <a:xfrm>
            <a:off x="6060147" y="1526464"/>
            <a:ext cx="2401053" cy="2277285"/>
            <a:chOff x="1048750" y="238125"/>
            <a:chExt cx="5522200" cy="5238750"/>
          </a:xfrm>
        </p:grpSpPr>
        <p:sp>
          <p:nvSpPr>
            <p:cNvPr id="3" name="Google Shape;2130;p32">
              <a:extLst>
                <a:ext uri="{FF2B5EF4-FFF2-40B4-BE49-F238E27FC236}">
                  <a16:creationId xmlns:a16="http://schemas.microsoft.com/office/drawing/2014/main" id="{FD8D9E1C-419F-C244-90A3-78B2051BF56F}"/>
                </a:ext>
              </a:extLst>
            </p:cNvPr>
            <p:cNvSpPr/>
            <p:nvPr/>
          </p:nvSpPr>
          <p:spPr>
            <a:xfrm>
              <a:off x="5429500" y="4491450"/>
              <a:ext cx="229050" cy="897550"/>
            </a:xfrm>
            <a:custGeom>
              <a:avLst/>
              <a:gdLst/>
              <a:ahLst/>
              <a:cxnLst/>
              <a:rect l="l" t="t" r="r" b="b"/>
              <a:pathLst>
                <a:path w="9162" h="35902" extrusionOk="0">
                  <a:moveTo>
                    <a:pt x="3115" y="1"/>
                  </a:moveTo>
                  <a:lnTo>
                    <a:pt x="2969" y="13"/>
                  </a:lnTo>
                  <a:lnTo>
                    <a:pt x="2823" y="37"/>
                  </a:lnTo>
                  <a:lnTo>
                    <a:pt x="2677" y="62"/>
                  </a:lnTo>
                  <a:lnTo>
                    <a:pt x="2398" y="135"/>
                  </a:lnTo>
                  <a:lnTo>
                    <a:pt x="2130" y="220"/>
                  </a:lnTo>
                  <a:lnTo>
                    <a:pt x="1874" y="342"/>
                  </a:lnTo>
                  <a:lnTo>
                    <a:pt x="1631" y="463"/>
                  </a:lnTo>
                  <a:lnTo>
                    <a:pt x="1388" y="609"/>
                  </a:lnTo>
                  <a:lnTo>
                    <a:pt x="1169" y="755"/>
                  </a:lnTo>
                  <a:lnTo>
                    <a:pt x="962" y="913"/>
                  </a:lnTo>
                  <a:lnTo>
                    <a:pt x="780" y="1059"/>
                  </a:lnTo>
                  <a:lnTo>
                    <a:pt x="597" y="1217"/>
                  </a:lnTo>
                  <a:lnTo>
                    <a:pt x="451" y="1351"/>
                  </a:lnTo>
                  <a:lnTo>
                    <a:pt x="208" y="1607"/>
                  </a:lnTo>
                  <a:lnTo>
                    <a:pt x="50" y="1777"/>
                  </a:lnTo>
                  <a:lnTo>
                    <a:pt x="1" y="1838"/>
                  </a:lnTo>
                  <a:lnTo>
                    <a:pt x="183" y="3030"/>
                  </a:lnTo>
                  <a:lnTo>
                    <a:pt x="402" y="4429"/>
                  </a:lnTo>
                  <a:lnTo>
                    <a:pt x="682" y="6254"/>
                  </a:lnTo>
                  <a:lnTo>
                    <a:pt x="999" y="8432"/>
                  </a:lnTo>
                  <a:lnTo>
                    <a:pt x="1351" y="10913"/>
                  </a:lnTo>
                  <a:lnTo>
                    <a:pt x="1716" y="13602"/>
                  </a:lnTo>
                  <a:lnTo>
                    <a:pt x="2081" y="16449"/>
                  </a:lnTo>
                  <a:lnTo>
                    <a:pt x="2264" y="17896"/>
                  </a:lnTo>
                  <a:lnTo>
                    <a:pt x="2434" y="19368"/>
                  </a:lnTo>
                  <a:lnTo>
                    <a:pt x="2592" y="20828"/>
                  </a:lnTo>
                  <a:lnTo>
                    <a:pt x="2750" y="22288"/>
                  </a:lnTo>
                  <a:lnTo>
                    <a:pt x="2884" y="23724"/>
                  </a:lnTo>
                  <a:lnTo>
                    <a:pt x="3018" y="25135"/>
                  </a:lnTo>
                  <a:lnTo>
                    <a:pt x="3127" y="26522"/>
                  </a:lnTo>
                  <a:lnTo>
                    <a:pt x="3225" y="27848"/>
                  </a:lnTo>
                  <a:lnTo>
                    <a:pt x="3298" y="29137"/>
                  </a:lnTo>
                  <a:lnTo>
                    <a:pt x="3359" y="30354"/>
                  </a:lnTo>
                  <a:lnTo>
                    <a:pt x="3383" y="31509"/>
                  </a:lnTo>
                  <a:lnTo>
                    <a:pt x="3395" y="32580"/>
                  </a:lnTo>
                  <a:lnTo>
                    <a:pt x="3383" y="33091"/>
                  </a:lnTo>
                  <a:lnTo>
                    <a:pt x="3371" y="33565"/>
                  </a:lnTo>
                  <a:lnTo>
                    <a:pt x="3346" y="34028"/>
                  </a:lnTo>
                  <a:lnTo>
                    <a:pt x="3322" y="34454"/>
                  </a:lnTo>
                  <a:lnTo>
                    <a:pt x="3286" y="34855"/>
                  </a:lnTo>
                  <a:lnTo>
                    <a:pt x="3237" y="35232"/>
                  </a:lnTo>
                  <a:lnTo>
                    <a:pt x="3188" y="35585"/>
                  </a:lnTo>
                  <a:lnTo>
                    <a:pt x="3127" y="35901"/>
                  </a:lnTo>
                  <a:lnTo>
                    <a:pt x="9064" y="35889"/>
                  </a:lnTo>
                  <a:lnTo>
                    <a:pt x="9089" y="34952"/>
                  </a:lnTo>
                  <a:lnTo>
                    <a:pt x="9113" y="33845"/>
                  </a:lnTo>
                  <a:lnTo>
                    <a:pt x="9137" y="32398"/>
                  </a:lnTo>
                  <a:lnTo>
                    <a:pt x="9162" y="30634"/>
                  </a:lnTo>
                  <a:lnTo>
                    <a:pt x="9162" y="28614"/>
                  </a:lnTo>
                  <a:lnTo>
                    <a:pt x="9149" y="26400"/>
                  </a:lnTo>
                  <a:lnTo>
                    <a:pt x="9125" y="24016"/>
                  </a:lnTo>
                  <a:lnTo>
                    <a:pt x="9089" y="22787"/>
                  </a:lnTo>
                  <a:lnTo>
                    <a:pt x="9052" y="21522"/>
                  </a:lnTo>
                  <a:lnTo>
                    <a:pt x="9003" y="20256"/>
                  </a:lnTo>
                  <a:lnTo>
                    <a:pt x="8955" y="18979"/>
                  </a:lnTo>
                  <a:lnTo>
                    <a:pt x="8882" y="17702"/>
                  </a:lnTo>
                  <a:lnTo>
                    <a:pt x="8809" y="16424"/>
                  </a:lnTo>
                  <a:lnTo>
                    <a:pt x="8724" y="15159"/>
                  </a:lnTo>
                  <a:lnTo>
                    <a:pt x="8614" y="13906"/>
                  </a:lnTo>
                  <a:lnTo>
                    <a:pt x="8505" y="12677"/>
                  </a:lnTo>
                  <a:lnTo>
                    <a:pt x="8371" y="11473"/>
                  </a:lnTo>
                  <a:lnTo>
                    <a:pt x="8237" y="10305"/>
                  </a:lnTo>
                  <a:lnTo>
                    <a:pt x="8079" y="9186"/>
                  </a:lnTo>
                  <a:lnTo>
                    <a:pt x="7896" y="8103"/>
                  </a:lnTo>
                  <a:lnTo>
                    <a:pt x="7702" y="7081"/>
                  </a:lnTo>
                  <a:lnTo>
                    <a:pt x="7604" y="6595"/>
                  </a:lnTo>
                  <a:lnTo>
                    <a:pt x="7495" y="6108"/>
                  </a:lnTo>
                  <a:lnTo>
                    <a:pt x="7385" y="5658"/>
                  </a:lnTo>
                  <a:lnTo>
                    <a:pt x="7264" y="5208"/>
                  </a:lnTo>
                  <a:lnTo>
                    <a:pt x="7154" y="4794"/>
                  </a:lnTo>
                  <a:lnTo>
                    <a:pt x="7020" y="4393"/>
                  </a:lnTo>
                  <a:lnTo>
                    <a:pt x="6899" y="4016"/>
                  </a:lnTo>
                  <a:lnTo>
                    <a:pt x="6765" y="3651"/>
                  </a:lnTo>
                  <a:lnTo>
                    <a:pt x="6643" y="3310"/>
                  </a:lnTo>
                  <a:lnTo>
                    <a:pt x="6497" y="2994"/>
                  </a:lnTo>
                  <a:lnTo>
                    <a:pt x="6363" y="2702"/>
                  </a:lnTo>
                  <a:lnTo>
                    <a:pt x="6230" y="2410"/>
                  </a:lnTo>
                  <a:lnTo>
                    <a:pt x="6084" y="2154"/>
                  </a:lnTo>
                  <a:lnTo>
                    <a:pt x="5950" y="1911"/>
                  </a:lnTo>
                  <a:lnTo>
                    <a:pt x="5804" y="1680"/>
                  </a:lnTo>
                  <a:lnTo>
                    <a:pt x="5658" y="1473"/>
                  </a:lnTo>
                  <a:lnTo>
                    <a:pt x="5512" y="1278"/>
                  </a:lnTo>
                  <a:lnTo>
                    <a:pt x="5366" y="1096"/>
                  </a:lnTo>
                  <a:lnTo>
                    <a:pt x="5208" y="938"/>
                  </a:lnTo>
                  <a:lnTo>
                    <a:pt x="5062" y="792"/>
                  </a:lnTo>
                  <a:lnTo>
                    <a:pt x="4916" y="658"/>
                  </a:lnTo>
                  <a:lnTo>
                    <a:pt x="4758" y="536"/>
                  </a:lnTo>
                  <a:lnTo>
                    <a:pt x="4612" y="427"/>
                  </a:lnTo>
                  <a:lnTo>
                    <a:pt x="4454" y="329"/>
                  </a:lnTo>
                  <a:lnTo>
                    <a:pt x="4308" y="256"/>
                  </a:lnTo>
                  <a:lnTo>
                    <a:pt x="4149" y="183"/>
                  </a:lnTo>
                  <a:lnTo>
                    <a:pt x="4003" y="135"/>
                  </a:lnTo>
                  <a:lnTo>
                    <a:pt x="3857" y="86"/>
                  </a:lnTo>
                  <a:lnTo>
                    <a:pt x="3699" y="50"/>
                  </a:lnTo>
                  <a:lnTo>
                    <a:pt x="3553" y="25"/>
                  </a:lnTo>
                  <a:lnTo>
                    <a:pt x="3407" y="13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rgbClr val="FFB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131;p32">
              <a:extLst>
                <a:ext uri="{FF2B5EF4-FFF2-40B4-BE49-F238E27FC236}">
                  <a16:creationId xmlns:a16="http://schemas.microsoft.com/office/drawing/2014/main" id="{280CC9A0-D59B-F224-429C-669DBF3DB37C}"/>
                </a:ext>
              </a:extLst>
            </p:cNvPr>
            <p:cNvSpPr/>
            <p:nvPr/>
          </p:nvSpPr>
          <p:spPr>
            <a:xfrm>
              <a:off x="5429500" y="4491450"/>
              <a:ext cx="229050" cy="897550"/>
            </a:xfrm>
            <a:custGeom>
              <a:avLst/>
              <a:gdLst/>
              <a:ahLst/>
              <a:cxnLst/>
              <a:rect l="l" t="t" r="r" b="b"/>
              <a:pathLst>
                <a:path w="9162" h="35902" fill="none" extrusionOk="0">
                  <a:moveTo>
                    <a:pt x="1" y="1838"/>
                  </a:moveTo>
                  <a:lnTo>
                    <a:pt x="1" y="1838"/>
                  </a:lnTo>
                  <a:lnTo>
                    <a:pt x="183" y="3030"/>
                  </a:lnTo>
                  <a:lnTo>
                    <a:pt x="402" y="4429"/>
                  </a:lnTo>
                  <a:lnTo>
                    <a:pt x="682" y="6254"/>
                  </a:lnTo>
                  <a:lnTo>
                    <a:pt x="999" y="8432"/>
                  </a:lnTo>
                  <a:lnTo>
                    <a:pt x="1351" y="10913"/>
                  </a:lnTo>
                  <a:lnTo>
                    <a:pt x="1716" y="13602"/>
                  </a:lnTo>
                  <a:lnTo>
                    <a:pt x="2081" y="16449"/>
                  </a:lnTo>
                  <a:lnTo>
                    <a:pt x="2264" y="17896"/>
                  </a:lnTo>
                  <a:lnTo>
                    <a:pt x="2434" y="19368"/>
                  </a:lnTo>
                  <a:lnTo>
                    <a:pt x="2592" y="20828"/>
                  </a:lnTo>
                  <a:lnTo>
                    <a:pt x="2750" y="22288"/>
                  </a:lnTo>
                  <a:lnTo>
                    <a:pt x="2884" y="23724"/>
                  </a:lnTo>
                  <a:lnTo>
                    <a:pt x="3018" y="25135"/>
                  </a:lnTo>
                  <a:lnTo>
                    <a:pt x="3127" y="26522"/>
                  </a:lnTo>
                  <a:lnTo>
                    <a:pt x="3225" y="27848"/>
                  </a:lnTo>
                  <a:lnTo>
                    <a:pt x="3298" y="29137"/>
                  </a:lnTo>
                  <a:lnTo>
                    <a:pt x="3359" y="30354"/>
                  </a:lnTo>
                  <a:lnTo>
                    <a:pt x="3383" y="31509"/>
                  </a:lnTo>
                  <a:lnTo>
                    <a:pt x="3395" y="32580"/>
                  </a:lnTo>
                  <a:lnTo>
                    <a:pt x="3383" y="33091"/>
                  </a:lnTo>
                  <a:lnTo>
                    <a:pt x="3371" y="33565"/>
                  </a:lnTo>
                  <a:lnTo>
                    <a:pt x="3346" y="34028"/>
                  </a:lnTo>
                  <a:lnTo>
                    <a:pt x="3322" y="34454"/>
                  </a:lnTo>
                  <a:lnTo>
                    <a:pt x="3286" y="34855"/>
                  </a:lnTo>
                  <a:lnTo>
                    <a:pt x="3237" y="35232"/>
                  </a:lnTo>
                  <a:lnTo>
                    <a:pt x="3188" y="35585"/>
                  </a:lnTo>
                  <a:lnTo>
                    <a:pt x="3127" y="35901"/>
                  </a:lnTo>
                  <a:lnTo>
                    <a:pt x="9064" y="35889"/>
                  </a:lnTo>
                  <a:lnTo>
                    <a:pt x="9064" y="35889"/>
                  </a:lnTo>
                  <a:lnTo>
                    <a:pt x="9089" y="34952"/>
                  </a:lnTo>
                  <a:lnTo>
                    <a:pt x="9113" y="33845"/>
                  </a:lnTo>
                  <a:lnTo>
                    <a:pt x="9137" y="32398"/>
                  </a:lnTo>
                  <a:lnTo>
                    <a:pt x="9162" y="30634"/>
                  </a:lnTo>
                  <a:lnTo>
                    <a:pt x="9162" y="28614"/>
                  </a:lnTo>
                  <a:lnTo>
                    <a:pt x="9149" y="26400"/>
                  </a:lnTo>
                  <a:lnTo>
                    <a:pt x="9125" y="24016"/>
                  </a:lnTo>
                  <a:lnTo>
                    <a:pt x="9089" y="22787"/>
                  </a:lnTo>
                  <a:lnTo>
                    <a:pt x="9052" y="21522"/>
                  </a:lnTo>
                  <a:lnTo>
                    <a:pt x="9003" y="20256"/>
                  </a:lnTo>
                  <a:lnTo>
                    <a:pt x="8955" y="18979"/>
                  </a:lnTo>
                  <a:lnTo>
                    <a:pt x="8882" y="17702"/>
                  </a:lnTo>
                  <a:lnTo>
                    <a:pt x="8809" y="16424"/>
                  </a:lnTo>
                  <a:lnTo>
                    <a:pt x="8724" y="15159"/>
                  </a:lnTo>
                  <a:lnTo>
                    <a:pt x="8614" y="13906"/>
                  </a:lnTo>
                  <a:lnTo>
                    <a:pt x="8505" y="12677"/>
                  </a:lnTo>
                  <a:lnTo>
                    <a:pt x="8371" y="11473"/>
                  </a:lnTo>
                  <a:lnTo>
                    <a:pt x="8237" y="10305"/>
                  </a:lnTo>
                  <a:lnTo>
                    <a:pt x="8079" y="9186"/>
                  </a:lnTo>
                  <a:lnTo>
                    <a:pt x="7896" y="8103"/>
                  </a:lnTo>
                  <a:lnTo>
                    <a:pt x="7702" y="7081"/>
                  </a:lnTo>
                  <a:lnTo>
                    <a:pt x="7604" y="6595"/>
                  </a:lnTo>
                  <a:lnTo>
                    <a:pt x="7495" y="6108"/>
                  </a:lnTo>
                  <a:lnTo>
                    <a:pt x="7385" y="5658"/>
                  </a:lnTo>
                  <a:lnTo>
                    <a:pt x="7264" y="5208"/>
                  </a:lnTo>
                  <a:lnTo>
                    <a:pt x="7264" y="5208"/>
                  </a:lnTo>
                  <a:lnTo>
                    <a:pt x="7154" y="4794"/>
                  </a:lnTo>
                  <a:lnTo>
                    <a:pt x="7020" y="4393"/>
                  </a:lnTo>
                  <a:lnTo>
                    <a:pt x="6899" y="4016"/>
                  </a:lnTo>
                  <a:lnTo>
                    <a:pt x="6765" y="3651"/>
                  </a:lnTo>
                  <a:lnTo>
                    <a:pt x="6643" y="3310"/>
                  </a:lnTo>
                  <a:lnTo>
                    <a:pt x="6497" y="2994"/>
                  </a:lnTo>
                  <a:lnTo>
                    <a:pt x="6363" y="2702"/>
                  </a:lnTo>
                  <a:lnTo>
                    <a:pt x="6230" y="2410"/>
                  </a:lnTo>
                  <a:lnTo>
                    <a:pt x="6084" y="2154"/>
                  </a:lnTo>
                  <a:lnTo>
                    <a:pt x="5950" y="1911"/>
                  </a:lnTo>
                  <a:lnTo>
                    <a:pt x="5804" y="1680"/>
                  </a:lnTo>
                  <a:lnTo>
                    <a:pt x="5658" y="1473"/>
                  </a:lnTo>
                  <a:lnTo>
                    <a:pt x="5512" y="1278"/>
                  </a:lnTo>
                  <a:lnTo>
                    <a:pt x="5366" y="1096"/>
                  </a:lnTo>
                  <a:lnTo>
                    <a:pt x="5208" y="938"/>
                  </a:lnTo>
                  <a:lnTo>
                    <a:pt x="5062" y="792"/>
                  </a:lnTo>
                  <a:lnTo>
                    <a:pt x="4916" y="658"/>
                  </a:lnTo>
                  <a:lnTo>
                    <a:pt x="4758" y="536"/>
                  </a:lnTo>
                  <a:lnTo>
                    <a:pt x="4612" y="427"/>
                  </a:lnTo>
                  <a:lnTo>
                    <a:pt x="4454" y="329"/>
                  </a:lnTo>
                  <a:lnTo>
                    <a:pt x="4308" y="256"/>
                  </a:lnTo>
                  <a:lnTo>
                    <a:pt x="4149" y="183"/>
                  </a:lnTo>
                  <a:lnTo>
                    <a:pt x="4003" y="135"/>
                  </a:lnTo>
                  <a:lnTo>
                    <a:pt x="3857" y="86"/>
                  </a:lnTo>
                  <a:lnTo>
                    <a:pt x="3699" y="50"/>
                  </a:lnTo>
                  <a:lnTo>
                    <a:pt x="3553" y="25"/>
                  </a:lnTo>
                  <a:lnTo>
                    <a:pt x="3407" y="13"/>
                  </a:lnTo>
                  <a:lnTo>
                    <a:pt x="3261" y="1"/>
                  </a:lnTo>
                  <a:lnTo>
                    <a:pt x="3115" y="1"/>
                  </a:lnTo>
                  <a:lnTo>
                    <a:pt x="2969" y="13"/>
                  </a:lnTo>
                  <a:lnTo>
                    <a:pt x="2823" y="37"/>
                  </a:lnTo>
                  <a:lnTo>
                    <a:pt x="2677" y="62"/>
                  </a:lnTo>
                  <a:lnTo>
                    <a:pt x="2398" y="135"/>
                  </a:lnTo>
                  <a:lnTo>
                    <a:pt x="2130" y="220"/>
                  </a:lnTo>
                  <a:lnTo>
                    <a:pt x="1874" y="342"/>
                  </a:lnTo>
                  <a:lnTo>
                    <a:pt x="1631" y="463"/>
                  </a:lnTo>
                  <a:lnTo>
                    <a:pt x="1388" y="609"/>
                  </a:lnTo>
                  <a:lnTo>
                    <a:pt x="1169" y="755"/>
                  </a:lnTo>
                  <a:lnTo>
                    <a:pt x="962" y="913"/>
                  </a:lnTo>
                  <a:lnTo>
                    <a:pt x="780" y="1059"/>
                  </a:lnTo>
                  <a:lnTo>
                    <a:pt x="597" y="1217"/>
                  </a:lnTo>
                  <a:lnTo>
                    <a:pt x="451" y="1351"/>
                  </a:lnTo>
                  <a:lnTo>
                    <a:pt x="208" y="1607"/>
                  </a:lnTo>
                  <a:lnTo>
                    <a:pt x="50" y="1777"/>
                  </a:lnTo>
                  <a:lnTo>
                    <a:pt x="1" y="18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132;p32">
              <a:extLst>
                <a:ext uri="{FF2B5EF4-FFF2-40B4-BE49-F238E27FC236}">
                  <a16:creationId xmlns:a16="http://schemas.microsoft.com/office/drawing/2014/main" id="{602CC8AB-5D49-F548-2CE7-5B9223ABE77F}"/>
                </a:ext>
              </a:extLst>
            </p:cNvPr>
            <p:cNvSpPr/>
            <p:nvPr/>
          </p:nvSpPr>
          <p:spPr>
            <a:xfrm>
              <a:off x="5484250" y="5299850"/>
              <a:ext cx="508250" cy="146325"/>
            </a:xfrm>
            <a:custGeom>
              <a:avLst/>
              <a:gdLst/>
              <a:ahLst/>
              <a:cxnLst/>
              <a:rect l="l" t="t" r="r" b="b"/>
              <a:pathLst>
                <a:path w="20330" h="5853" extrusionOk="0">
                  <a:moveTo>
                    <a:pt x="8334" y="1"/>
                  </a:moveTo>
                  <a:lnTo>
                    <a:pt x="195" y="451"/>
                  </a:lnTo>
                  <a:lnTo>
                    <a:pt x="1" y="5852"/>
                  </a:lnTo>
                  <a:lnTo>
                    <a:pt x="998" y="5852"/>
                  </a:lnTo>
                  <a:lnTo>
                    <a:pt x="3602" y="5840"/>
                  </a:lnTo>
                  <a:lnTo>
                    <a:pt x="5317" y="5816"/>
                  </a:lnTo>
                  <a:lnTo>
                    <a:pt x="7215" y="5779"/>
                  </a:lnTo>
                  <a:lnTo>
                    <a:pt x="9222" y="5731"/>
                  </a:lnTo>
                  <a:lnTo>
                    <a:pt x="11266" y="5670"/>
                  </a:lnTo>
                  <a:lnTo>
                    <a:pt x="13261" y="5572"/>
                  </a:lnTo>
                  <a:lnTo>
                    <a:pt x="14222" y="5524"/>
                  </a:lnTo>
                  <a:lnTo>
                    <a:pt x="15147" y="5463"/>
                  </a:lnTo>
                  <a:lnTo>
                    <a:pt x="16035" y="5390"/>
                  </a:lnTo>
                  <a:lnTo>
                    <a:pt x="16850" y="5317"/>
                  </a:lnTo>
                  <a:lnTo>
                    <a:pt x="17604" y="5244"/>
                  </a:lnTo>
                  <a:lnTo>
                    <a:pt x="18298" y="5147"/>
                  </a:lnTo>
                  <a:lnTo>
                    <a:pt x="18894" y="5049"/>
                  </a:lnTo>
                  <a:lnTo>
                    <a:pt x="19405" y="4940"/>
                  </a:lnTo>
                  <a:lnTo>
                    <a:pt x="19611" y="4891"/>
                  </a:lnTo>
                  <a:lnTo>
                    <a:pt x="19806" y="4830"/>
                  </a:lnTo>
                  <a:lnTo>
                    <a:pt x="19964" y="4770"/>
                  </a:lnTo>
                  <a:lnTo>
                    <a:pt x="20098" y="4697"/>
                  </a:lnTo>
                  <a:lnTo>
                    <a:pt x="20208" y="4636"/>
                  </a:lnTo>
                  <a:lnTo>
                    <a:pt x="20281" y="4563"/>
                  </a:lnTo>
                  <a:lnTo>
                    <a:pt x="20305" y="4526"/>
                  </a:lnTo>
                  <a:lnTo>
                    <a:pt x="20317" y="4490"/>
                  </a:lnTo>
                  <a:lnTo>
                    <a:pt x="20329" y="4453"/>
                  </a:lnTo>
                  <a:lnTo>
                    <a:pt x="20317" y="4417"/>
                  </a:lnTo>
                  <a:lnTo>
                    <a:pt x="20317" y="4380"/>
                  </a:lnTo>
                  <a:lnTo>
                    <a:pt x="20293" y="4344"/>
                  </a:lnTo>
                  <a:lnTo>
                    <a:pt x="20232" y="4271"/>
                  </a:lnTo>
                  <a:lnTo>
                    <a:pt x="20135" y="4186"/>
                  </a:lnTo>
                  <a:lnTo>
                    <a:pt x="19989" y="4100"/>
                  </a:lnTo>
                  <a:lnTo>
                    <a:pt x="19660" y="3930"/>
                  </a:lnTo>
                  <a:lnTo>
                    <a:pt x="19307" y="3748"/>
                  </a:lnTo>
                  <a:lnTo>
                    <a:pt x="18918" y="3577"/>
                  </a:lnTo>
                  <a:lnTo>
                    <a:pt x="18517" y="3395"/>
                  </a:lnTo>
                  <a:lnTo>
                    <a:pt x="17665" y="3042"/>
                  </a:lnTo>
                  <a:lnTo>
                    <a:pt x="16740" y="2677"/>
                  </a:lnTo>
                  <a:lnTo>
                    <a:pt x="15791" y="2336"/>
                  </a:lnTo>
                  <a:lnTo>
                    <a:pt x="14818" y="1996"/>
                  </a:lnTo>
                  <a:lnTo>
                    <a:pt x="13845" y="1667"/>
                  </a:lnTo>
                  <a:lnTo>
                    <a:pt x="12896" y="1363"/>
                  </a:lnTo>
                  <a:lnTo>
                    <a:pt x="11984" y="1071"/>
                  </a:lnTo>
                  <a:lnTo>
                    <a:pt x="11132" y="816"/>
                  </a:lnTo>
                  <a:lnTo>
                    <a:pt x="9672" y="378"/>
                  </a:lnTo>
                  <a:lnTo>
                    <a:pt x="8687" y="98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0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133;p32">
              <a:extLst>
                <a:ext uri="{FF2B5EF4-FFF2-40B4-BE49-F238E27FC236}">
                  <a16:creationId xmlns:a16="http://schemas.microsoft.com/office/drawing/2014/main" id="{E450EC10-8CD1-1C92-0460-234EC91EB7E8}"/>
                </a:ext>
              </a:extLst>
            </p:cNvPr>
            <p:cNvSpPr/>
            <p:nvPr/>
          </p:nvSpPr>
          <p:spPr>
            <a:xfrm>
              <a:off x="5484250" y="5402350"/>
              <a:ext cx="507950" cy="43825"/>
            </a:xfrm>
            <a:custGeom>
              <a:avLst/>
              <a:gdLst/>
              <a:ahLst/>
              <a:cxnLst/>
              <a:rect l="l" t="t" r="r" b="b"/>
              <a:pathLst>
                <a:path w="20318" h="1753" extrusionOk="0">
                  <a:moveTo>
                    <a:pt x="19989" y="0"/>
                  </a:moveTo>
                  <a:lnTo>
                    <a:pt x="19538" y="73"/>
                  </a:lnTo>
                  <a:lnTo>
                    <a:pt x="19040" y="134"/>
                  </a:lnTo>
                  <a:lnTo>
                    <a:pt x="17957" y="256"/>
                  </a:lnTo>
                  <a:lnTo>
                    <a:pt x="16740" y="353"/>
                  </a:lnTo>
                  <a:lnTo>
                    <a:pt x="15439" y="451"/>
                  </a:lnTo>
                  <a:lnTo>
                    <a:pt x="14064" y="536"/>
                  </a:lnTo>
                  <a:lnTo>
                    <a:pt x="12628" y="597"/>
                  </a:lnTo>
                  <a:lnTo>
                    <a:pt x="11169" y="657"/>
                  </a:lnTo>
                  <a:lnTo>
                    <a:pt x="9684" y="706"/>
                  </a:lnTo>
                  <a:lnTo>
                    <a:pt x="8225" y="743"/>
                  </a:lnTo>
                  <a:lnTo>
                    <a:pt x="6789" y="779"/>
                  </a:lnTo>
                  <a:lnTo>
                    <a:pt x="4100" y="828"/>
                  </a:lnTo>
                  <a:lnTo>
                    <a:pt x="1789" y="840"/>
                  </a:lnTo>
                  <a:lnTo>
                    <a:pt x="37" y="852"/>
                  </a:lnTo>
                  <a:lnTo>
                    <a:pt x="1" y="1752"/>
                  </a:lnTo>
                  <a:lnTo>
                    <a:pt x="998" y="1752"/>
                  </a:lnTo>
                  <a:lnTo>
                    <a:pt x="3602" y="1740"/>
                  </a:lnTo>
                  <a:lnTo>
                    <a:pt x="5317" y="1716"/>
                  </a:lnTo>
                  <a:lnTo>
                    <a:pt x="7215" y="1679"/>
                  </a:lnTo>
                  <a:lnTo>
                    <a:pt x="9222" y="1631"/>
                  </a:lnTo>
                  <a:lnTo>
                    <a:pt x="11254" y="1570"/>
                  </a:lnTo>
                  <a:lnTo>
                    <a:pt x="13261" y="1472"/>
                  </a:lnTo>
                  <a:lnTo>
                    <a:pt x="14222" y="1424"/>
                  </a:lnTo>
                  <a:lnTo>
                    <a:pt x="15147" y="1363"/>
                  </a:lnTo>
                  <a:lnTo>
                    <a:pt x="16023" y="1290"/>
                  </a:lnTo>
                  <a:lnTo>
                    <a:pt x="16850" y="1217"/>
                  </a:lnTo>
                  <a:lnTo>
                    <a:pt x="17604" y="1144"/>
                  </a:lnTo>
                  <a:lnTo>
                    <a:pt x="18285" y="1047"/>
                  </a:lnTo>
                  <a:lnTo>
                    <a:pt x="18881" y="949"/>
                  </a:lnTo>
                  <a:lnTo>
                    <a:pt x="19392" y="840"/>
                  </a:lnTo>
                  <a:lnTo>
                    <a:pt x="19611" y="791"/>
                  </a:lnTo>
                  <a:lnTo>
                    <a:pt x="19806" y="730"/>
                  </a:lnTo>
                  <a:lnTo>
                    <a:pt x="19964" y="670"/>
                  </a:lnTo>
                  <a:lnTo>
                    <a:pt x="20098" y="609"/>
                  </a:lnTo>
                  <a:lnTo>
                    <a:pt x="20208" y="536"/>
                  </a:lnTo>
                  <a:lnTo>
                    <a:pt x="20281" y="463"/>
                  </a:lnTo>
                  <a:lnTo>
                    <a:pt x="20305" y="438"/>
                  </a:lnTo>
                  <a:lnTo>
                    <a:pt x="20317" y="402"/>
                  </a:lnTo>
                  <a:lnTo>
                    <a:pt x="20317" y="365"/>
                  </a:lnTo>
                  <a:lnTo>
                    <a:pt x="20317" y="329"/>
                  </a:lnTo>
                  <a:lnTo>
                    <a:pt x="20317" y="280"/>
                  </a:lnTo>
                  <a:lnTo>
                    <a:pt x="20293" y="244"/>
                  </a:lnTo>
                  <a:lnTo>
                    <a:pt x="20232" y="171"/>
                  </a:lnTo>
                  <a:lnTo>
                    <a:pt x="20135" y="86"/>
                  </a:lnTo>
                  <a:lnTo>
                    <a:pt x="19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134;p32">
              <a:extLst>
                <a:ext uri="{FF2B5EF4-FFF2-40B4-BE49-F238E27FC236}">
                  <a16:creationId xmlns:a16="http://schemas.microsoft.com/office/drawing/2014/main" id="{C6AE6858-0C00-6C0A-8B20-CBEAD3519439}"/>
                </a:ext>
              </a:extLst>
            </p:cNvPr>
            <p:cNvSpPr/>
            <p:nvPr/>
          </p:nvSpPr>
          <p:spPr>
            <a:xfrm>
              <a:off x="4452925" y="4514275"/>
              <a:ext cx="212325" cy="902700"/>
            </a:xfrm>
            <a:custGeom>
              <a:avLst/>
              <a:gdLst/>
              <a:ahLst/>
              <a:cxnLst/>
              <a:rect l="l" t="t" r="r" b="b"/>
              <a:pathLst>
                <a:path w="8493" h="36108" extrusionOk="0">
                  <a:moveTo>
                    <a:pt x="5037" y="0"/>
                  </a:moveTo>
                  <a:lnTo>
                    <a:pt x="4891" y="13"/>
                  </a:lnTo>
                  <a:lnTo>
                    <a:pt x="4733" y="37"/>
                  </a:lnTo>
                  <a:lnTo>
                    <a:pt x="4587" y="73"/>
                  </a:lnTo>
                  <a:lnTo>
                    <a:pt x="4429" y="110"/>
                  </a:lnTo>
                  <a:lnTo>
                    <a:pt x="4271" y="158"/>
                  </a:lnTo>
                  <a:lnTo>
                    <a:pt x="4125" y="231"/>
                  </a:lnTo>
                  <a:lnTo>
                    <a:pt x="3967" y="304"/>
                  </a:lnTo>
                  <a:lnTo>
                    <a:pt x="3809" y="390"/>
                  </a:lnTo>
                  <a:lnTo>
                    <a:pt x="3663" y="487"/>
                  </a:lnTo>
                  <a:lnTo>
                    <a:pt x="3504" y="596"/>
                  </a:lnTo>
                  <a:lnTo>
                    <a:pt x="3358" y="730"/>
                  </a:lnTo>
                  <a:lnTo>
                    <a:pt x="3212" y="864"/>
                  </a:lnTo>
                  <a:lnTo>
                    <a:pt x="3066" y="1022"/>
                  </a:lnTo>
                  <a:lnTo>
                    <a:pt x="2908" y="1193"/>
                  </a:lnTo>
                  <a:lnTo>
                    <a:pt x="2774" y="1375"/>
                  </a:lnTo>
                  <a:lnTo>
                    <a:pt x="2628" y="1570"/>
                  </a:lnTo>
                  <a:lnTo>
                    <a:pt x="2482" y="1789"/>
                  </a:lnTo>
                  <a:lnTo>
                    <a:pt x="2349" y="2020"/>
                  </a:lnTo>
                  <a:lnTo>
                    <a:pt x="2215" y="2275"/>
                  </a:lnTo>
                  <a:lnTo>
                    <a:pt x="2081" y="2543"/>
                  </a:lnTo>
                  <a:lnTo>
                    <a:pt x="1947" y="2835"/>
                  </a:lnTo>
                  <a:lnTo>
                    <a:pt x="1813" y="3139"/>
                  </a:lnTo>
                  <a:lnTo>
                    <a:pt x="1692" y="3455"/>
                  </a:lnTo>
                  <a:lnTo>
                    <a:pt x="1570" y="3808"/>
                  </a:lnTo>
                  <a:lnTo>
                    <a:pt x="1448" y="4161"/>
                  </a:lnTo>
                  <a:lnTo>
                    <a:pt x="1339" y="4550"/>
                  </a:lnTo>
                  <a:lnTo>
                    <a:pt x="1229" y="4952"/>
                  </a:lnTo>
                  <a:lnTo>
                    <a:pt x="1120" y="5377"/>
                  </a:lnTo>
                  <a:lnTo>
                    <a:pt x="1023" y="5828"/>
                  </a:lnTo>
                  <a:lnTo>
                    <a:pt x="925" y="6290"/>
                  </a:lnTo>
                  <a:lnTo>
                    <a:pt x="840" y="6776"/>
                  </a:lnTo>
                  <a:lnTo>
                    <a:pt x="755" y="7263"/>
                  </a:lnTo>
                  <a:lnTo>
                    <a:pt x="597" y="8297"/>
                  </a:lnTo>
                  <a:lnTo>
                    <a:pt x="463" y="9380"/>
                  </a:lnTo>
                  <a:lnTo>
                    <a:pt x="354" y="10511"/>
                  </a:lnTo>
                  <a:lnTo>
                    <a:pt x="256" y="11691"/>
                  </a:lnTo>
                  <a:lnTo>
                    <a:pt x="183" y="12896"/>
                  </a:lnTo>
                  <a:lnTo>
                    <a:pt x="110" y="14124"/>
                  </a:lnTo>
                  <a:lnTo>
                    <a:pt x="62" y="15377"/>
                  </a:lnTo>
                  <a:lnTo>
                    <a:pt x="25" y="16643"/>
                  </a:lnTo>
                  <a:lnTo>
                    <a:pt x="13" y="17932"/>
                  </a:lnTo>
                  <a:lnTo>
                    <a:pt x="1" y="19210"/>
                  </a:lnTo>
                  <a:lnTo>
                    <a:pt x="1" y="20487"/>
                  </a:lnTo>
                  <a:lnTo>
                    <a:pt x="1" y="21764"/>
                  </a:lnTo>
                  <a:lnTo>
                    <a:pt x="25" y="23017"/>
                  </a:lnTo>
                  <a:lnTo>
                    <a:pt x="49" y="24246"/>
                  </a:lnTo>
                  <a:lnTo>
                    <a:pt x="122" y="26631"/>
                  </a:lnTo>
                  <a:lnTo>
                    <a:pt x="208" y="28845"/>
                  </a:lnTo>
                  <a:lnTo>
                    <a:pt x="305" y="30864"/>
                  </a:lnTo>
                  <a:lnTo>
                    <a:pt x="402" y="32616"/>
                  </a:lnTo>
                  <a:lnTo>
                    <a:pt x="487" y="34076"/>
                  </a:lnTo>
                  <a:lnTo>
                    <a:pt x="560" y="35171"/>
                  </a:lnTo>
                  <a:lnTo>
                    <a:pt x="633" y="36107"/>
                  </a:lnTo>
                  <a:lnTo>
                    <a:pt x="6777" y="35864"/>
                  </a:lnTo>
                  <a:lnTo>
                    <a:pt x="6704" y="35548"/>
                  </a:lnTo>
                  <a:lnTo>
                    <a:pt x="6631" y="35207"/>
                  </a:lnTo>
                  <a:lnTo>
                    <a:pt x="6570" y="34830"/>
                  </a:lnTo>
                  <a:lnTo>
                    <a:pt x="6509" y="34429"/>
                  </a:lnTo>
                  <a:lnTo>
                    <a:pt x="6461" y="34003"/>
                  </a:lnTo>
                  <a:lnTo>
                    <a:pt x="6424" y="33541"/>
                  </a:lnTo>
                  <a:lnTo>
                    <a:pt x="6388" y="33066"/>
                  </a:lnTo>
                  <a:lnTo>
                    <a:pt x="6363" y="32555"/>
                  </a:lnTo>
                  <a:lnTo>
                    <a:pt x="6315" y="31485"/>
                  </a:lnTo>
                  <a:lnTo>
                    <a:pt x="6302" y="30341"/>
                  </a:lnTo>
                  <a:lnTo>
                    <a:pt x="6302" y="29112"/>
                  </a:lnTo>
                  <a:lnTo>
                    <a:pt x="6315" y="27823"/>
                  </a:lnTo>
                  <a:lnTo>
                    <a:pt x="6363" y="26485"/>
                  </a:lnTo>
                  <a:lnTo>
                    <a:pt x="6412" y="25110"/>
                  </a:lnTo>
                  <a:lnTo>
                    <a:pt x="6485" y="23686"/>
                  </a:lnTo>
                  <a:lnTo>
                    <a:pt x="6570" y="22239"/>
                  </a:lnTo>
                  <a:lnTo>
                    <a:pt x="6655" y="20779"/>
                  </a:lnTo>
                  <a:lnTo>
                    <a:pt x="6765" y="19307"/>
                  </a:lnTo>
                  <a:lnTo>
                    <a:pt x="6874" y="17847"/>
                  </a:lnTo>
                  <a:lnTo>
                    <a:pt x="6996" y="16387"/>
                  </a:lnTo>
                  <a:lnTo>
                    <a:pt x="7239" y="13528"/>
                  </a:lnTo>
                  <a:lnTo>
                    <a:pt x="7495" y="10828"/>
                  </a:lnTo>
                  <a:lnTo>
                    <a:pt x="7750" y="8334"/>
                  </a:lnTo>
                  <a:lnTo>
                    <a:pt x="7981" y="6132"/>
                  </a:lnTo>
                  <a:lnTo>
                    <a:pt x="8188" y="4307"/>
                  </a:lnTo>
                  <a:lnTo>
                    <a:pt x="8358" y="2908"/>
                  </a:lnTo>
                  <a:lnTo>
                    <a:pt x="8492" y="1691"/>
                  </a:lnTo>
                  <a:lnTo>
                    <a:pt x="8444" y="1631"/>
                  </a:lnTo>
                  <a:lnTo>
                    <a:pt x="8273" y="1472"/>
                  </a:lnTo>
                  <a:lnTo>
                    <a:pt x="8006" y="1241"/>
                  </a:lnTo>
                  <a:lnTo>
                    <a:pt x="7847" y="1095"/>
                  </a:lnTo>
                  <a:lnTo>
                    <a:pt x="7653" y="961"/>
                  </a:lnTo>
                  <a:lnTo>
                    <a:pt x="7458" y="815"/>
                  </a:lnTo>
                  <a:lnTo>
                    <a:pt x="7239" y="669"/>
                  </a:lnTo>
                  <a:lnTo>
                    <a:pt x="6996" y="536"/>
                  </a:lnTo>
                  <a:lnTo>
                    <a:pt x="6753" y="402"/>
                  </a:lnTo>
                  <a:lnTo>
                    <a:pt x="6485" y="280"/>
                  </a:lnTo>
                  <a:lnTo>
                    <a:pt x="6217" y="183"/>
                  </a:lnTo>
                  <a:lnTo>
                    <a:pt x="5925" y="98"/>
                  </a:lnTo>
                  <a:lnTo>
                    <a:pt x="5646" y="37"/>
                  </a:lnTo>
                  <a:lnTo>
                    <a:pt x="5487" y="13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rgbClr val="FFB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135;p32">
              <a:extLst>
                <a:ext uri="{FF2B5EF4-FFF2-40B4-BE49-F238E27FC236}">
                  <a16:creationId xmlns:a16="http://schemas.microsoft.com/office/drawing/2014/main" id="{90F1053A-10C3-00BF-8EAF-EE90643C273C}"/>
                </a:ext>
              </a:extLst>
            </p:cNvPr>
            <p:cNvSpPr/>
            <p:nvPr/>
          </p:nvSpPr>
          <p:spPr>
            <a:xfrm>
              <a:off x="4146350" y="5301675"/>
              <a:ext cx="509150" cy="146625"/>
            </a:xfrm>
            <a:custGeom>
              <a:avLst/>
              <a:gdLst/>
              <a:ahLst/>
              <a:cxnLst/>
              <a:rect l="l" t="t" r="r" b="b"/>
              <a:pathLst>
                <a:path w="20366" h="5865" extrusionOk="0">
                  <a:moveTo>
                    <a:pt x="19867" y="1"/>
                  </a:moveTo>
                  <a:lnTo>
                    <a:pt x="11716" y="13"/>
                  </a:lnTo>
                  <a:lnTo>
                    <a:pt x="11363" y="135"/>
                  </a:lnTo>
                  <a:lnTo>
                    <a:pt x="10390" y="475"/>
                  </a:lnTo>
                  <a:lnTo>
                    <a:pt x="8967" y="986"/>
                  </a:lnTo>
                  <a:lnTo>
                    <a:pt x="8140" y="1302"/>
                  </a:lnTo>
                  <a:lnTo>
                    <a:pt x="7239" y="1631"/>
                  </a:lnTo>
                  <a:lnTo>
                    <a:pt x="6303" y="1996"/>
                  </a:lnTo>
                  <a:lnTo>
                    <a:pt x="5354" y="2385"/>
                  </a:lnTo>
                  <a:lnTo>
                    <a:pt x="4405" y="2774"/>
                  </a:lnTo>
                  <a:lnTo>
                    <a:pt x="3468" y="3176"/>
                  </a:lnTo>
                  <a:lnTo>
                    <a:pt x="2580" y="3590"/>
                  </a:lnTo>
                  <a:lnTo>
                    <a:pt x="1741" y="3991"/>
                  </a:lnTo>
                  <a:lnTo>
                    <a:pt x="1351" y="4198"/>
                  </a:lnTo>
                  <a:lnTo>
                    <a:pt x="974" y="4392"/>
                  </a:lnTo>
                  <a:lnTo>
                    <a:pt x="634" y="4587"/>
                  </a:lnTo>
                  <a:lnTo>
                    <a:pt x="317" y="4782"/>
                  </a:lnTo>
                  <a:lnTo>
                    <a:pt x="183" y="4879"/>
                  </a:lnTo>
                  <a:lnTo>
                    <a:pt x="86" y="4964"/>
                  </a:lnTo>
                  <a:lnTo>
                    <a:pt x="25" y="5049"/>
                  </a:lnTo>
                  <a:lnTo>
                    <a:pt x="13" y="5086"/>
                  </a:lnTo>
                  <a:lnTo>
                    <a:pt x="1" y="5122"/>
                  </a:lnTo>
                  <a:lnTo>
                    <a:pt x="1" y="5159"/>
                  </a:lnTo>
                  <a:lnTo>
                    <a:pt x="13" y="5195"/>
                  </a:lnTo>
                  <a:lnTo>
                    <a:pt x="25" y="5232"/>
                  </a:lnTo>
                  <a:lnTo>
                    <a:pt x="50" y="5268"/>
                  </a:lnTo>
                  <a:lnTo>
                    <a:pt x="135" y="5329"/>
                  </a:lnTo>
                  <a:lnTo>
                    <a:pt x="232" y="5390"/>
                  </a:lnTo>
                  <a:lnTo>
                    <a:pt x="378" y="5451"/>
                  </a:lnTo>
                  <a:lnTo>
                    <a:pt x="536" y="5499"/>
                  </a:lnTo>
                  <a:lnTo>
                    <a:pt x="731" y="5548"/>
                  </a:lnTo>
                  <a:lnTo>
                    <a:pt x="950" y="5597"/>
                  </a:lnTo>
                  <a:lnTo>
                    <a:pt x="1461" y="5670"/>
                  </a:lnTo>
                  <a:lnTo>
                    <a:pt x="2069" y="5731"/>
                  </a:lnTo>
                  <a:lnTo>
                    <a:pt x="2750" y="5779"/>
                  </a:lnTo>
                  <a:lnTo>
                    <a:pt x="3517" y="5816"/>
                  </a:lnTo>
                  <a:lnTo>
                    <a:pt x="4344" y="5852"/>
                  </a:lnTo>
                  <a:lnTo>
                    <a:pt x="5220" y="5864"/>
                  </a:lnTo>
                  <a:lnTo>
                    <a:pt x="7118" y="5864"/>
                  </a:lnTo>
                  <a:lnTo>
                    <a:pt x="9113" y="5840"/>
                  </a:lnTo>
                  <a:lnTo>
                    <a:pt x="11157" y="5791"/>
                  </a:lnTo>
                  <a:lnTo>
                    <a:pt x="13164" y="5731"/>
                  </a:lnTo>
                  <a:lnTo>
                    <a:pt x="15062" y="5645"/>
                  </a:lnTo>
                  <a:lnTo>
                    <a:pt x="16777" y="5572"/>
                  </a:lnTo>
                  <a:lnTo>
                    <a:pt x="19368" y="5439"/>
                  </a:lnTo>
                  <a:lnTo>
                    <a:pt x="20366" y="5378"/>
                  </a:lnTo>
                  <a:lnTo>
                    <a:pt x="19867" y="1"/>
                  </a:lnTo>
                  <a:close/>
                </a:path>
              </a:pathLst>
            </a:custGeom>
            <a:solidFill>
              <a:srgbClr val="0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136;p32">
              <a:extLst>
                <a:ext uri="{FF2B5EF4-FFF2-40B4-BE49-F238E27FC236}">
                  <a16:creationId xmlns:a16="http://schemas.microsoft.com/office/drawing/2014/main" id="{78C5AC4D-F03B-AB3A-ADF2-7D3C31856C86}"/>
                </a:ext>
              </a:extLst>
            </p:cNvPr>
            <p:cNvSpPr/>
            <p:nvPr/>
          </p:nvSpPr>
          <p:spPr>
            <a:xfrm>
              <a:off x="4146350" y="5413900"/>
              <a:ext cx="509150" cy="34400"/>
            </a:xfrm>
            <a:custGeom>
              <a:avLst/>
              <a:gdLst/>
              <a:ahLst/>
              <a:cxnLst/>
              <a:rect l="l" t="t" r="r" b="b"/>
              <a:pathLst>
                <a:path w="20366" h="1376" extrusionOk="0">
                  <a:moveTo>
                    <a:pt x="20281" y="1"/>
                  </a:moveTo>
                  <a:lnTo>
                    <a:pt x="18529" y="86"/>
                  </a:lnTo>
                  <a:lnTo>
                    <a:pt x="16230" y="195"/>
                  </a:lnTo>
                  <a:lnTo>
                    <a:pt x="13541" y="305"/>
                  </a:lnTo>
                  <a:lnTo>
                    <a:pt x="12106" y="366"/>
                  </a:lnTo>
                  <a:lnTo>
                    <a:pt x="10646" y="402"/>
                  </a:lnTo>
                  <a:lnTo>
                    <a:pt x="9162" y="439"/>
                  </a:lnTo>
                  <a:lnTo>
                    <a:pt x="7702" y="463"/>
                  </a:lnTo>
                  <a:lnTo>
                    <a:pt x="6266" y="487"/>
                  </a:lnTo>
                  <a:lnTo>
                    <a:pt x="4879" y="487"/>
                  </a:lnTo>
                  <a:lnTo>
                    <a:pt x="3578" y="463"/>
                  </a:lnTo>
                  <a:lnTo>
                    <a:pt x="2361" y="427"/>
                  </a:lnTo>
                  <a:lnTo>
                    <a:pt x="1266" y="378"/>
                  </a:lnTo>
                  <a:lnTo>
                    <a:pt x="767" y="341"/>
                  </a:lnTo>
                  <a:lnTo>
                    <a:pt x="305" y="293"/>
                  </a:lnTo>
                  <a:lnTo>
                    <a:pt x="171" y="390"/>
                  </a:lnTo>
                  <a:lnTo>
                    <a:pt x="86" y="475"/>
                  </a:lnTo>
                  <a:lnTo>
                    <a:pt x="25" y="560"/>
                  </a:lnTo>
                  <a:lnTo>
                    <a:pt x="13" y="597"/>
                  </a:lnTo>
                  <a:lnTo>
                    <a:pt x="1" y="633"/>
                  </a:lnTo>
                  <a:lnTo>
                    <a:pt x="1" y="670"/>
                  </a:lnTo>
                  <a:lnTo>
                    <a:pt x="13" y="706"/>
                  </a:lnTo>
                  <a:lnTo>
                    <a:pt x="25" y="743"/>
                  </a:lnTo>
                  <a:lnTo>
                    <a:pt x="62" y="779"/>
                  </a:lnTo>
                  <a:lnTo>
                    <a:pt x="135" y="840"/>
                  </a:lnTo>
                  <a:lnTo>
                    <a:pt x="244" y="901"/>
                  </a:lnTo>
                  <a:lnTo>
                    <a:pt x="378" y="962"/>
                  </a:lnTo>
                  <a:lnTo>
                    <a:pt x="548" y="1010"/>
                  </a:lnTo>
                  <a:lnTo>
                    <a:pt x="731" y="1059"/>
                  </a:lnTo>
                  <a:lnTo>
                    <a:pt x="962" y="1108"/>
                  </a:lnTo>
                  <a:lnTo>
                    <a:pt x="1473" y="1181"/>
                  </a:lnTo>
                  <a:lnTo>
                    <a:pt x="2081" y="1242"/>
                  </a:lnTo>
                  <a:lnTo>
                    <a:pt x="2763" y="1290"/>
                  </a:lnTo>
                  <a:lnTo>
                    <a:pt x="3529" y="1327"/>
                  </a:lnTo>
                  <a:lnTo>
                    <a:pt x="4344" y="1363"/>
                  </a:lnTo>
                  <a:lnTo>
                    <a:pt x="5232" y="1375"/>
                  </a:lnTo>
                  <a:lnTo>
                    <a:pt x="7118" y="1375"/>
                  </a:lnTo>
                  <a:lnTo>
                    <a:pt x="9125" y="1351"/>
                  </a:lnTo>
                  <a:lnTo>
                    <a:pt x="11157" y="1302"/>
                  </a:lnTo>
                  <a:lnTo>
                    <a:pt x="13164" y="1242"/>
                  </a:lnTo>
                  <a:lnTo>
                    <a:pt x="15062" y="1156"/>
                  </a:lnTo>
                  <a:lnTo>
                    <a:pt x="16777" y="1083"/>
                  </a:lnTo>
                  <a:lnTo>
                    <a:pt x="19368" y="950"/>
                  </a:lnTo>
                  <a:lnTo>
                    <a:pt x="20366" y="889"/>
                  </a:lnTo>
                  <a:lnTo>
                    <a:pt x="202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137;p32">
              <a:extLst>
                <a:ext uri="{FF2B5EF4-FFF2-40B4-BE49-F238E27FC236}">
                  <a16:creationId xmlns:a16="http://schemas.microsoft.com/office/drawing/2014/main" id="{F2B0CFA9-F47B-6603-6176-EB6697CADEE0}"/>
                </a:ext>
              </a:extLst>
            </p:cNvPr>
            <p:cNvSpPr/>
            <p:nvPr/>
          </p:nvSpPr>
          <p:spPr>
            <a:xfrm>
              <a:off x="4353175" y="3048625"/>
              <a:ext cx="1388700" cy="2209600"/>
            </a:xfrm>
            <a:custGeom>
              <a:avLst/>
              <a:gdLst/>
              <a:ahLst/>
              <a:cxnLst/>
              <a:rect l="l" t="t" r="r" b="b"/>
              <a:pathLst>
                <a:path w="55548" h="88384" extrusionOk="0">
                  <a:moveTo>
                    <a:pt x="18127" y="1"/>
                  </a:moveTo>
                  <a:lnTo>
                    <a:pt x="17555" y="13"/>
                  </a:lnTo>
                  <a:lnTo>
                    <a:pt x="16983" y="50"/>
                  </a:lnTo>
                  <a:lnTo>
                    <a:pt x="16424" y="86"/>
                  </a:lnTo>
                  <a:lnTo>
                    <a:pt x="15876" y="135"/>
                  </a:lnTo>
                  <a:lnTo>
                    <a:pt x="15341" y="196"/>
                  </a:lnTo>
                  <a:lnTo>
                    <a:pt x="14818" y="269"/>
                  </a:lnTo>
                  <a:lnTo>
                    <a:pt x="14295" y="342"/>
                  </a:lnTo>
                  <a:lnTo>
                    <a:pt x="13796" y="427"/>
                  </a:lnTo>
                  <a:lnTo>
                    <a:pt x="13297" y="512"/>
                  </a:lnTo>
                  <a:lnTo>
                    <a:pt x="12823" y="609"/>
                  </a:lnTo>
                  <a:lnTo>
                    <a:pt x="12348" y="719"/>
                  </a:lnTo>
                  <a:lnTo>
                    <a:pt x="11460" y="926"/>
                  </a:lnTo>
                  <a:lnTo>
                    <a:pt x="10633" y="1145"/>
                  </a:lnTo>
                  <a:lnTo>
                    <a:pt x="9879" y="1376"/>
                  </a:lnTo>
                  <a:lnTo>
                    <a:pt x="9185" y="1595"/>
                  </a:lnTo>
                  <a:lnTo>
                    <a:pt x="8565" y="1814"/>
                  </a:lnTo>
                  <a:lnTo>
                    <a:pt x="8030" y="2008"/>
                  </a:lnTo>
                  <a:lnTo>
                    <a:pt x="7580" y="2191"/>
                  </a:lnTo>
                  <a:lnTo>
                    <a:pt x="6971" y="2446"/>
                  </a:lnTo>
                  <a:lnTo>
                    <a:pt x="6752" y="2556"/>
                  </a:lnTo>
                  <a:lnTo>
                    <a:pt x="6655" y="3213"/>
                  </a:lnTo>
                  <a:lnTo>
                    <a:pt x="6363" y="5098"/>
                  </a:lnTo>
                  <a:lnTo>
                    <a:pt x="5913" y="8091"/>
                  </a:lnTo>
                  <a:lnTo>
                    <a:pt x="5353" y="12045"/>
                  </a:lnTo>
                  <a:lnTo>
                    <a:pt x="5037" y="14344"/>
                  </a:lnTo>
                  <a:lnTo>
                    <a:pt x="4696" y="16838"/>
                  </a:lnTo>
                  <a:lnTo>
                    <a:pt x="4344" y="19502"/>
                  </a:lnTo>
                  <a:lnTo>
                    <a:pt x="3991" y="22337"/>
                  </a:lnTo>
                  <a:lnTo>
                    <a:pt x="3614" y="25305"/>
                  </a:lnTo>
                  <a:lnTo>
                    <a:pt x="3249" y="28407"/>
                  </a:lnTo>
                  <a:lnTo>
                    <a:pt x="2872" y="31619"/>
                  </a:lnTo>
                  <a:lnTo>
                    <a:pt x="2519" y="34916"/>
                  </a:lnTo>
                  <a:lnTo>
                    <a:pt x="2154" y="38298"/>
                  </a:lnTo>
                  <a:lnTo>
                    <a:pt x="1813" y="41741"/>
                  </a:lnTo>
                  <a:lnTo>
                    <a:pt x="1497" y="45220"/>
                  </a:lnTo>
                  <a:lnTo>
                    <a:pt x="1193" y="48736"/>
                  </a:lnTo>
                  <a:lnTo>
                    <a:pt x="913" y="52264"/>
                  </a:lnTo>
                  <a:lnTo>
                    <a:pt x="791" y="54028"/>
                  </a:lnTo>
                  <a:lnTo>
                    <a:pt x="670" y="55792"/>
                  </a:lnTo>
                  <a:lnTo>
                    <a:pt x="548" y="57544"/>
                  </a:lnTo>
                  <a:lnTo>
                    <a:pt x="451" y="59283"/>
                  </a:lnTo>
                  <a:lnTo>
                    <a:pt x="353" y="61023"/>
                  </a:lnTo>
                  <a:lnTo>
                    <a:pt x="268" y="62750"/>
                  </a:lnTo>
                  <a:lnTo>
                    <a:pt x="195" y="64466"/>
                  </a:lnTo>
                  <a:lnTo>
                    <a:pt x="134" y="66157"/>
                  </a:lnTo>
                  <a:lnTo>
                    <a:pt x="86" y="67836"/>
                  </a:lnTo>
                  <a:lnTo>
                    <a:pt x="49" y="69490"/>
                  </a:lnTo>
                  <a:lnTo>
                    <a:pt x="25" y="71132"/>
                  </a:lnTo>
                  <a:lnTo>
                    <a:pt x="0" y="72750"/>
                  </a:lnTo>
                  <a:lnTo>
                    <a:pt x="0" y="74332"/>
                  </a:lnTo>
                  <a:lnTo>
                    <a:pt x="13" y="75889"/>
                  </a:lnTo>
                  <a:lnTo>
                    <a:pt x="37" y="77422"/>
                  </a:lnTo>
                  <a:lnTo>
                    <a:pt x="86" y="78918"/>
                  </a:lnTo>
                  <a:lnTo>
                    <a:pt x="146" y="80390"/>
                  </a:lnTo>
                  <a:lnTo>
                    <a:pt x="219" y="81814"/>
                  </a:lnTo>
                  <a:lnTo>
                    <a:pt x="305" y="83201"/>
                  </a:lnTo>
                  <a:lnTo>
                    <a:pt x="414" y="84551"/>
                  </a:lnTo>
                  <a:lnTo>
                    <a:pt x="536" y="85865"/>
                  </a:lnTo>
                  <a:lnTo>
                    <a:pt x="670" y="87118"/>
                  </a:lnTo>
                  <a:lnTo>
                    <a:pt x="694" y="87154"/>
                  </a:lnTo>
                  <a:lnTo>
                    <a:pt x="779" y="87227"/>
                  </a:lnTo>
                  <a:lnTo>
                    <a:pt x="937" y="87349"/>
                  </a:lnTo>
                  <a:lnTo>
                    <a:pt x="1156" y="87495"/>
                  </a:lnTo>
                  <a:lnTo>
                    <a:pt x="1290" y="87568"/>
                  </a:lnTo>
                  <a:lnTo>
                    <a:pt x="1448" y="87653"/>
                  </a:lnTo>
                  <a:lnTo>
                    <a:pt x="1618" y="87738"/>
                  </a:lnTo>
                  <a:lnTo>
                    <a:pt x="1825" y="87823"/>
                  </a:lnTo>
                  <a:lnTo>
                    <a:pt x="2044" y="87909"/>
                  </a:lnTo>
                  <a:lnTo>
                    <a:pt x="2288" y="87994"/>
                  </a:lnTo>
                  <a:lnTo>
                    <a:pt x="2555" y="88067"/>
                  </a:lnTo>
                  <a:lnTo>
                    <a:pt x="2847" y="88140"/>
                  </a:lnTo>
                  <a:lnTo>
                    <a:pt x="3163" y="88201"/>
                  </a:lnTo>
                  <a:lnTo>
                    <a:pt x="3516" y="88261"/>
                  </a:lnTo>
                  <a:lnTo>
                    <a:pt x="3881" y="88310"/>
                  </a:lnTo>
                  <a:lnTo>
                    <a:pt x="4283" y="88347"/>
                  </a:lnTo>
                  <a:lnTo>
                    <a:pt x="4709" y="88371"/>
                  </a:lnTo>
                  <a:lnTo>
                    <a:pt x="5159" y="88383"/>
                  </a:lnTo>
                  <a:lnTo>
                    <a:pt x="5645" y="88383"/>
                  </a:lnTo>
                  <a:lnTo>
                    <a:pt x="6168" y="88359"/>
                  </a:lnTo>
                  <a:lnTo>
                    <a:pt x="6716" y="88322"/>
                  </a:lnTo>
                  <a:lnTo>
                    <a:pt x="7300" y="88261"/>
                  </a:lnTo>
                  <a:lnTo>
                    <a:pt x="7908" y="88188"/>
                  </a:lnTo>
                  <a:lnTo>
                    <a:pt x="8553" y="88091"/>
                  </a:lnTo>
                  <a:lnTo>
                    <a:pt x="9246" y="87957"/>
                  </a:lnTo>
                  <a:lnTo>
                    <a:pt x="9964" y="87811"/>
                  </a:lnTo>
                  <a:lnTo>
                    <a:pt x="10718" y="87641"/>
                  </a:lnTo>
                  <a:lnTo>
                    <a:pt x="11509" y="87446"/>
                  </a:lnTo>
                  <a:lnTo>
                    <a:pt x="19368" y="21570"/>
                  </a:lnTo>
                  <a:lnTo>
                    <a:pt x="24611" y="21570"/>
                  </a:lnTo>
                  <a:lnTo>
                    <a:pt x="25098" y="22483"/>
                  </a:lnTo>
                  <a:lnTo>
                    <a:pt x="25657" y="23590"/>
                  </a:lnTo>
                  <a:lnTo>
                    <a:pt x="26290" y="24879"/>
                  </a:lnTo>
                  <a:lnTo>
                    <a:pt x="26983" y="26315"/>
                  </a:lnTo>
                  <a:lnTo>
                    <a:pt x="27738" y="27896"/>
                  </a:lnTo>
                  <a:lnTo>
                    <a:pt x="28516" y="29587"/>
                  </a:lnTo>
                  <a:lnTo>
                    <a:pt x="29331" y="31376"/>
                  </a:lnTo>
                  <a:lnTo>
                    <a:pt x="30159" y="33249"/>
                  </a:lnTo>
                  <a:lnTo>
                    <a:pt x="30998" y="35171"/>
                  </a:lnTo>
                  <a:lnTo>
                    <a:pt x="31837" y="37142"/>
                  </a:lnTo>
                  <a:lnTo>
                    <a:pt x="32653" y="39137"/>
                  </a:lnTo>
                  <a:lnTo>
                    <a:pt x="33042" y="40135"/>
                  </a:lnTo>
                  <a:lnTo>
                    <a:pt x="33431" y="41132"/>
                  </a:lnTo>
                  <a:lnTo>
                    <a:pt x="33820" y="42130"/>
                  </a:lnTo>
                  <a:lnTo>
                    <a:pt x="34185" y="43115"/>
                  </a:lnTo>
                  <a:lnTo>
                    <a:pt x="34538" y="44089"/>
                  </a:lnTo>
                  <a:lnTo>
                    <a:pt x="34879" y="45062"/>
                  </a:lnTo>
                  <a:lnTo>
                    <a:pt x="35207" y="46011"/>
                  </a:lnTo>
                  <a:lnTo>
                    <a:pt x="35524" y="46947"/>
                  </a:lnTo>
                  <a:lnTo>
                    <a:pt x="35816" y="47872"/>
                  </a:lnTo>
                  <a:lnTo>
                    <a:pt x="36083" y="48772"/>
                  </a:lnTo>
                  <a:lnTo>
                    <a:pt x="36631" y="50634"/>
                  </a:lnTo>
                  <a:lnTo>
                    <a:pt x="37142" y="52483"/>
                  </a:lnTo>
                  <a:lnTo>
                    <a:pt x="37616" y="54295"/>
                  </a:lnTo>
                  <a:lnTo>
                    <a:pt x="38078" y="56096"/>
                  </a:lnTo>
                  <a:lnTo>
                    <a:pt x="38516" y="57860"/>
                  </a:lnTo>
                  <a:lnTo>
                    <a:pt x="38918" y="59587"/>
                  </a:lnTo>
                  <a:lnTo>
                    <a:pt x="39295" y="61291"/>
                  </a:lnTo>
                  <a:lnTo>
                    <a:pt x="39660" y="62945"/>
                  </a:lnTo>
                  <a:lnTo>
                    <a:pt x="39988" y="64575"/>
                  </a:lnTo>
                  <a:lnTo>
                    <a:pt x="40305" y="66157"/>
                  </a:lnTo>
                  <a:lnTo>
                    <a:pt x="40597" y="67690"/>
                  </a:lnTo>
                  <a:lnTo>
                    <a:pt x="40864" y="69186"/>
                  </a:lnTo>
                  <a:lnTo>
                    <a:pt x="41107" y="70621"/>
                  </a:lnTo>
                  <a:lnTo>
                    <a:pt x="41339" y="72008"/>
                  </a:lnTo>
                  <a:lnTo>
                    <a:pt x="41558" y="73347"/>
                  </a:lnTo>
                  <a:lnTo>
                    <a:pt x="41740" y="74636"/>
                  </a:lnTo>
                  <a:lnTo>
                    <a:pt x="41923" y="75853"/>
                  </a:lnTo>
                  <a:lnTo>
                    <a:pt x="42081" y="77008"/>
                  </a:lnTo>
                  <a:lnTo>
                    <a:pt x="42348" y="79137"/>
                  </a:lnTo>
                  <a:lnTo>
                    <a:pt x="42567" y="80999"/>
                  </a:lnTo>
                  <a:lnTo>
                    <a:pt x="42725" y="82556"/>
                  </a:lnTo>
                  <a:lnTo>
                    <a:pt x="42835" y="83809"/>
                  </a:lnTo>
                  <a:lnTo>
                    <a:pt x="42920" y="84721"/>
                  </a:lnTo>
                  <a:lnTo>
                    <a:pt x="42969" y="85475"/>
                  </a:lnTo>
                  <a:lnTo>
                    <a:pt x="43297" y="85609"/>
                  </a:lnTo>
                  <a:lnTo>
                    <a:pt x="43699" y="85755"/>
                  </a:lnTo>
                  <a:lnTo>
                    <a:pt x="44222" y="85938"/>
                  </a:lnTo>
                  <a:lnTo>
                    <a:pt x="44867" y="86132"/>
                  </a:lnTo>
                  <a:lnTo>
                    <a:pt x="45232" y="86230"/>
                  </a:lnTo>
                  <a:lnTo>
                    <a:pt x="45609" y="86315"/>
                  </a:lnTo>
                  <a:lnTo>
                    <a:pt x="46010" y="86412"/>
                  </a:lnTo>
                  <a:lnTo>
                    <a:pt x="46436" y="86497"/>
                  </a:lnTo>
                  <a:lnTo>
                    <a:pt x="46874" y="86570"/>
                  </a:lnTo>
                  <a:lnTo>
                    <a:pt x="47336" y="86631"/>
                  </a:lnTo>
                  <a:lnTo>
                    <a:pt x="47798" y="86692"/>
                  </a:lnTo>
                  <a:lnTo>
                    <a:pt x="48273" y="86729"/>
                  </a:lnTo>
                  <a:lnTo>
                    <a:pt x="48760" y="86753"/>
                  </a:lnTo>
                  <a:lnTo>
                    <a:pt x="49258" y="86753"/>
                  </a:lnTo>
                  <a:lnTo>
                    <a:pt x="49757" y="86741"/>
                  </a:lnTo>
                  <a:lnTo>
                    <a:pt x="50256" y="86704"/>
                  </a:lnTo>
                  <a:lnTo>
                    <a:pt x="50755" y="86631"/>
                  </a:lnTo>
                  <a:lnTo>
                    <a:pt x="51266" y="86546"/>
                  </a:lnTo>
                  <a:lnTo>
                    <a:pt x="51509" y="86497"/>
                  </a:lnTo>
                  <a:lnTo>
                    <a:pt x="51764" y="86437"/>
                  </a:lnTo>
                  <a:lnTo>
                    <a:pt x="52008" y="86364"/>
                  </a:lnTo>
                  <a:lnTo>
                    <a:pt x="52251" y="86278"/>
                  </a:lnTo>
                  <a:lnTo>
                    <a:pt x="52507" y="86193"/>
                  </a:lnTo>
                  <a:lnTo>
                    <a:pt x="52750" y="86108"/>
                  </a:lnTo>
                  <a:lnTo>
                    <a:pt x="52981" y="85999"/>
                  </a:lnTo>
                  <a:lnTo>
                    <a:pt x="53224" y="85889"/>
                  </a:lnTo>
                  <a:lnTo>
                    <a:pt x="53455" y="85767"/>
                  </a:lnTo>
                  <a:lnTo>
                    <a:pt x="53687" y="85646"/>
                  </a:lnTo>
                  <a:lnTo>
                    <a:pt x="53918" y="85500"/>
                  </a:lnTo>
                  <a:lnTo>
                    <a:pt x="54149" y="85354"/>
                  </a:lnTo>
                  <a:lnTo>
                    <a:pt x="54368" y="85196"/>
                  </a:lnTo>
                  <a:lnTo>
                    <a:pt x="54587" y="85025"/>
                  </a:lnTo>
                  <a:lnTo>
                    <a:pt x="54806" y="84843"/>
                  </a:lnTo>
                  <a:lnTo>
                    <a:pt x="55013" y="84660"/>
                  </a:lnTo>
                  <a:lnTo>
                    <a:pt x="55037" y="84478"/>
                  </a:lnTo>
                  <a:lnTo>
                    <a:pt x="55122" y="83943"/>
                  </a:lnTo>
                  <a:lnTo>
                    <a:pt x="55219" y="83055"/>
                  </a:lnTo>
                  <a:lnTo>
                    <a:pt x="55280" y="82483"/>
                  </a:lnTo>
                  <a:lnTo>
                    <a:pt x="55341" y="81826"/>
                  </a:lnTo>
                  <a:lnTo>
                    <a:pt x="55390" y="81084"/>
                  </a:lnTo>
                  <a:lnTo>
                    <a:pt x="55438" y="80269"/>
                  </a:lnTo>
                  <a:lnTo>
                    <a:pt x="55487" y="79368"/>
                  </a:lnTo>
                  <a:lnTo>
                    <a:pt x="55511" y="78383"/>
                  </a:lnTo>
                  <a:lnTo>
                    <a:pt x="55536" y="77325"/>
                  </a:lnTo>
                  <a:lnTo>
                    <a:pt x="55548" y="76181"/>
                  </a:lnTo>
                  <a:lnTo>
                    <a:pt x="55536" y="74952"/>
                  </a:lnTo>
                  <a:lnTo>
                    <a:pt x="55499" y="73663"/>
                  </a:lnTo>
                  <a:lnTo>
                    <a:pt x="55451" y="72288"/>
                  </a:lnTo>
                  <a:lnTo>
                    <a:pt x="55378" y="70840"/>
                  </a:lnTo>
                  <a:lnTo>
                    <a:pt x="55280" y="69320"/>
                  </a:lnTo>
                  <a:lnTo>
                    <a:pt x="55146" y="67726"/>
                  </a:lnTo>
                  <a:lnTo>
                    <a:pt x="54988" y="66047"/>
                  </a:lnTo>
                  <a:lnTo>
                    <a:pt x="54794" y="64320"/>
                  </a:lnTo>
                  <a:lnTo>
                    <a:pt x="54562" y="62507"/>
                  </a:lnTo>
                  <a:lnTo>
                    <a:pt x="54429" y="61570"/>
                  </a:lnTo>
                  <a:lnTo>
                    <a:pt x="54295" y="60621"/>
                  </a:lnTo>
                  <a:lnTo>
                    <a:pt x="54149" y="59660"/>
                  </a:lnTo>
                  <a:lnTo>
                    <a:pt x="53991" y="58675"/>
                  </a:lnTo>
                  <a:lnTo>
                    <a:pt x="53820" y="57677"/>
                  </a:lnTo>
                  <a:lnTo>
                    <a:pt x="53638" y="56656"/>
                  </a:lnTo>
                  <a:lnTo>
                    <a:pt x="53443" y="55634"/>
                  </a:lnTo>
                  <a:lnTo>
                    <a:pt x="53236" y="54575"/>
                  </a:lnTo>
                  <a:lnTo>
                    <a:pt x="53030" y="53517"/>
                  </a:lnTo>
                  <a:lnTo>
                    <a:pt x="52798" y="52434"/>
                  </a:lnTo>
                  <a:lnTo>
                    <a:pt x="52555" y="51327"/>
                  </a:lnTo>
                  <a:lnTo>
                    <a:pt x="52312" y="50220"/>
                  </a:lnTo>
                  <a:lnTo>
                    <a:pt x="52044" y="49089"/>
                  </a:lnTo>
                  <a:lnTo>
                    <a:pt x="51764" y="47945"/>
                  </a:lnTo>
                  <a:lnTo>
                    <a:pt x="51472" y="46777"/>
                  </a:lnTo>
                  <a:lnTo>
                    <a:pt x="51156" y="45597"/>
                  </a:lnTo>
                  <a:lnTo>
                    <a:pt x="50840" y="44405"/>
                  </a:lnTo>
                  <a:lnTo>
                    <a:pt x="50499" y="43201"/>
                  </a:lnTo>
                  <a:lnTo>
                    <a:pt x="50244" y="42300"/>
                  </a:lnTo>
                  <a:lnTo>
                    <a:pt x="49976" y="41388"/>
                  </a:lnTo>
                  <a:lnTo>
                    <a:pt x="49684" y="40463"/>
                  </a:lnTo>
                  <a:lnTo>
                    <a:pt x="49368" y="39502"/>
                  </a:lnTo>
                  <a:lnTo>
                    <a:pt x="49039" y="38529"/>
                  </a:lnTo>
                  <a:lnTo>
                    <a:pt x="48711" y="37544"/>
                  </a:lnTo>
                  <a:lnTo>
                    <a:pt x="48346" y="36546"/>
                  </a:lnTo>
                  <a:lnTo>
                    <a:pt x="47981" y="35524"/>
                  </a:lnTo>
                  <a:lnTo>
                    <a:pt x="47604" y="34490"/>
                  </a:lnTo>
                  <a:lnTo>
                    <a:pt x="47202" y="33444"/>
                  </a:lnTo>
                  <a:lnTo>
                    <a:pt x="46375" y="31327"/>
                  </a:lnTo>
                  <a:lnTo>
                    <a:pt x="45511" y="29174"/>
                  </a:lnTo>
                  <a:lnTo>
                    <a:pt x="44599" y="26996"/>
                  </a:lnTo>
                  <a:lnTo>
                    <a:pt x="43650" y="24794"/>
                  </a:lnTo>
                  <a:lnTo>
                    <a:pt x="42677" y="22592"/>
                  </a:lnTo>
                  <a:lnTo>
                    <a:pt x="41679" y="20390"/>
                  </a:lnTo>
                  <a:lnTo>
                    <a:pt x="40670" y="18201"/>
                  </a:lnTo>
                  <a:lnTo>
                    <a:pt x="39635" y="16035"/>
                  </a:lnTo>
                  <a:lnTo>
                    <a:pt x="38601" y="13894"/>
                  </a:lnTo>
                  <a:lnTo>
                    <a:pt x="37555" y="11789"/>
                  </a:lnTo>
                  <a:lnTo>
                    <a:pt x="36509" y="9733"/>
                  </a:lnTo>
                  <a:lnTo>
                    <a:pt x="36253" y="9356"/>
                  </a:lnTo>
                  <a:lnTo>
                    <a:pt x="35998" y="8991"/>
                  </a:lnTo>
                  <a:lnTo>
                    <a:pt x="35730" y="8626"/>
                  </a:lnTo>
                  <a:lnTo>
                    <a:pt x="35475" y="8274"/>
                  </a:lnTo>
                  <a:lnTo>
                    <a:pt x="35207" y="7933"/>
                  </a:lnTo>
                  <a:lnTo>
                    <a:pt x="34927" y="7604"/>
                  </a:lnTo>
                  <a:lnTo>
                    <a:pt x="34660" y="7276"/>
                  </a:lnTo>
                  <a:lnTo>
                    <a:pt x="34380" y="6960"/>
                  </a:lnTo>
                  <a:lnTo>
                    <a:pt x="34112" y="6655"/>
                  </a:lnTo>
                  <a:lnTo>
                    <a:pt x="33833" y="6351"/>
                  </a:lnTo>
                  <a:lnTo>
                    <a:pt x="33553" y="6072"/>
                  </a:lnTo>
                  <a:lnTo>
                    <a:pt x="33261" y="5780"/>
                  </a:lnTo>
                  <a:lnTo>
                    <a:pt x="32689" y="5244"/>
                  </a:lnTo>
                  <a:lnTo>
                    <a:pt x="32105" y="4733"/>
                  </a:lnTo>
                  <a:lnTo>
                    <a:pt x="31521" y="4259"/>
                  </a:lnTo>
                  <a:lnTo>
                    <a:pt x="30925" y="3809"/>
                  </a:lnTo>
                  <a:lnTo>
                    <a:pt x="30329" y="3395"/>
                  </a:lnTo>
                  <a:lnTo>
                    <a:pt x="29721" y="3006"/>
                  </a:lnTo>
                  <a:lnTo>
                    <a:pt x="29112" y="2641"/>
                  </a:lnTo>
                  <a:lnTo>
                    <a:pt x="28504" y="2312"/>
                  </a:lnTo>
                  <a:lnTo>
                    <a:pt x="27896" y="2008"/>
                  </a:lnTo>
                  <a:lnTo>
                    <a:pt x="27275" y="1728"/>
                  </a:lnTo>
                  <a:lnTo>
                    <a:pt x="26655" y="1461"/>
                  </a:lnTo>
                  <a:lnTo>
                    <a:pt x="26035" y="1230"/>
                  </a:lnTo>
                  <a:lnTo>
                    <a:pt x="25414" y="1023"/>
                  </a:lnTo>
                  <a:lnTo>
                    <a:pt x="24794" y="828"/>
                  </a:lnTo>
                  <a:lnTo>
                    <a:pt x="24173" y="670"/>
                  </a:lnTo>
                  <a:lnTo>
                    <a:pt x="23553" y="524"/>
                  </a:lnTo>
                  <a:lnTo>
                    <a:pt x="22932" y="390"/>
                  </a:lnTo>
                  <a:lnTo>
                    <a:pt x="22312" y="281"/>
                  </a:lnTo>
                  <a:lnTo>
                    <a:pt x="21704" y="196"/>
                  </a:lnTo>
                  <a:lnTo>
                    <a:pt x="21095" y="123"/>
                  </a:lnTo>
                  <a:lnTo>
                    <a:pt x="20487" y="74"/>
                  </a:lnTo>
                  <a:lnTo>
                    <a:pt x="19891" y="25"/>
                  </a:lnTo>
                  <a:lnTo>
                    <a:pt x="19295" y="13"/>
                  </a:lnTo>
                  <a:lnTo>
                    <a:pt x="187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138;p32">
              <a:extLst>
                <a:ext uri="{FF2B5EF4-FFF2-40B4-BE49-F238E27FC236}">
                  <a16:creationId xmlns:a16="http://schemas.microsoft.com/office/drawing/2014/main" id="{E8235B6B-3F59-BE03-0DED-78C061272E33}"/>
                </a:ext>
              </a:extLst>
            </p:cNvPr>
            <p:cNvSpPr/>
            <p:nvPr/>
          </p:nvSpPr>
          <p:spPr>
            <a:xfrm>
              <a:off x="4353175" y="3048625"/>
              <a:ext cx="1388700" cy="2209600"/>
            </a:xfrm>
            <a:custGeom>
              <a:avLst/>
              <a:gdLst/>
              <a:ahLst/>
              <a:cxnLst/>
              <a:rect l="l" t="t" r="r" b="b"/>
              <a:pathLst>
                <a:path w="55548" h="88384" fill="none" extrusionOk="0">
                  <a:moveTo>
                    <a:pt x="6752" y="2556"/>
                  </a:moveTo>
                  <a:lnTo>
                    <a:pt x="6752" y="2556"/>
                  </a:lnTo>
                  <a:lnTo>
                    <a:pt x="6655" y="3213"/>
                  </a:lnTo>
                  <a:lnTo>
                    <a:pt x="6363" y="5098"/>
                  </a:lnTo>
                  <a:lnTo>
                    <a:pt x="5913" y="8091"/>
                  </a:lnTo>
                  <a:lnTo>
                    <a:pt x="5353" y="12045"/>
                  </a:lnTo>
                  <a:lnTo>
                    <a:pt x="5037" y="14344"/>
                  </a:lnTo>
                  <a:lnTo>
                    <a:pt x="4696" y="16838"/>
                  </a:lnTo>
                  <a:lnTo>
                    <a:pt x="4344" y="19502"/>
                  </a:lnTo>
                  <a:lnTo>
                    <a:pt x="3991" y="22337"/>
                  </a:lnTo>
                  <a:lnTo>
                    <a:pt x="3614" y="25305"/>
                  </a:lnTo>
                  <a:lnTo>
                    <a:pt x="3249" y="28407"/>
                  </a:lnTo>
                  <a:lnTo>
                    <a:pt x="2872" y="31619"/>
                  </a:lnTo>
                  <a:lnTo>
                    <a:pt x="2519" y="34916"/>
                  </a:lnTo>
                  <a:lnTo>
                    <a:pt x="2154" y="38298"/>
                  </a:lnTo>
                  <a:lnTo>
                    <a:pt x="1813" y="41741"/>
                  </a:lnTo>
                  <a:lnTo>
                    <a:pt x="1497" y="45220"/>
                  </a:lnTo>
                  <a:lnTo>
                    <a:pt x="1193" y="48736"/>
                  </a:lnTo>
                  <a:lnTo>
                    <a:pt x="913" y="52264"/>
                  </a:lnTo>
                  <a:lnTo>
                    <a:pt x="791" y="54028"/>
                  </a:lnTo>
                  <a:lnTo>
                    <a:pt x="670" y="55792"/>
                  </a:lnTo>
                  <a:lnTo>
                    <a:pt x="548" y="57544"/>
                  </a:lnTo>
                  <a:lnTo>
                    <a:pt x="451" y="59283"/>
                  </a:lnTo>
                  <a:lnTo>
                    <a:pt x="353" y="61023"/>
                  </a:lnTo>
                  <a:lnTo>
                    <a:pt x="268" y="62750"/>
                  </a:lnTo>
                  <a:lnTo>
                    <a:pt x="195" y="64466"/>
                  </a:lnTo>
                  <a:lnTo>
                    <a:pt x="134" y="66157"/>
                  </a:lnTo>
                  <a:lnTo>
                    <a:pt x="86" y="67836"/>
                  </a:lnTo>
                  <a:lnTo>
                    <a:pt x="49" y="69490"/>
                  </a:lnTo>
                  <a:lnTo>
                    <a:pt x="25" y="71132"/>
                  </a:lnTo>
                  <a:lnTo>
                    <a:pt x="0" y="72750"/>
                  </a:lnTo>
                  <a:lnTo>
                    <a:pt x="0" y="74332"/>
                  </a:lnTo>
                  <a:lnTo>
                    <a:pt x="13" y="75889"/>
                  </a:lnTo>
                  <a:lnTo>
                    <a:pt x="37" y="77422"/>
                  </a:lnTo>
                  <a:lnTo>
                    <a:pt x="86" y="78918"/>
                  </a:lnTo>
                  <a:lnTo>
                    <a:pt x="146" y="80390"/>
                  </a:lnTo>
                  <a:lnTo>
                    <a:pt x="219" y="81814"/>
                  </a:lnTo>
                  <a:lnTo>
                    <a:pt x="305" y="83201"/>
                  </a:lnTo>
                  <a:lnTo>
                    <a:pt x="414" y="84551"/>
                  </a:lnTo>
                  <a:lnTo>
                    <a:pt x="536" y="85865"/>
                  </a:lnTo>
                  <a:lnTo>
                    <a:pt x="670" y="87118"/>
                  </a:lnTo>
                  <a:lnTo>
                    <a:pt x="670" y="87118"/>
                  </a:lnTo>
                  <a:lnTo>
                    <a:pt x="694" y="87154"/>
                  </a:lnTo>
                  <a:lnTo>
                    <a:pt x="779" y="87227"/>
                  </a:lnTo>
                  <a:lnTo>
                    <a:pt x="937" y="87349"/>
                  </a:lnTo>
                  <a:lnTo>
                    <a:pt x="1156" y="87495"/>
                  </a:lnTo>
                  <a:lnTo>
                    <a:pt x="1290" y="87568"/>
                  </a:lnTo>
                  <a:lnTo>
                    <a:pt x="1448" y="87653"/>
                  </a:lnTo>
                  <a:lnTo>
                    <a:pt x="1618" y="87738"/>
                  </a:lnTo>
                  <a:lnTo>
                    <a:pt x="1825" y="87823"/>
                  </a:lnTo>
                  <a:lnTo>
                    <a:pt x="2044" y="87909"/>
                  </a:lnTo>
                  <a:lnTo>
                    <a:pt x="2288" y="87994"/>
                  </a:lnTo>
                  <a:lnTo>
                    <a:pt x="2555" y="88067"/>
                  </a:lnTo>
                  <a:lnTo>
                    <a:pt x="2847" y="88140"/>
                  </a:lnTo>
                  <a:lnTo>
                    <a:pt x="3163" y="88201"/>
                  </a:lnTo>
                  <a:lnTo>
                    <a:pt x="3516" y="88261"/>
                  </a:lnTo>
                  <a:lnTo>
                    <a:pt x="3881" y="88310"/>
                  </a:lnTo>
                  <a:lnTo>
                    <a:pt x="4283" y="88347"/>
                  </a:lnTo>
                  <a:lnTo>
                    <a:pt x="4709" y="88371"/>
                  </a:lnTo>
                  <a:lnTo>
                    <a:pt x="5159" y="88383"/>
                  </a:lnTo>
                  <a:lnTo>
                    <a:pt x="5645" y="88383"/>
                  </a:lnTo>
                  <a:lnTo>
                    <a:pt x="6168" y="88359"/>
                  </a:lnTo>
                  <a:lnTo>
                    <a:pt x="6716" y="88322"/>
                  </a:lnTo>
                  <a:lnTo>
                    <a:pt x="7300" y="88261"/>
                  </a:lnTo>
                  <a:lnTo>
                    <a:pt x="7908" y="88188"/>
                  </a:lnTo>
                  <a:lnTo>
                    <a:pt x="8553" y="88091"/>
                  </a:lnTo>
                  <a:lnTo>
                    <a:pt x="9246" y="87957"/>
                  </a:lnTo>
                  <a:lnTo>
                    <a:pt x="9964" y="87811"/>
                  </a:lnTo>
                  <a:lnTo>
                    <a:pt x="10718" y="87641"/>
                  </a:lnTo>
                  <a:lnTo>
                    <a:pt x="11509" y="87446"/>
                  </a:lnTo>
                  <a:lnTo>
                    <a:pt x="19368" y="21570"/>
                  </a:lnTo>
                  <a:lnTo>
                    <a:pt x="24611" y="21570"/>
                  </a:lnTo>
                  <a:lnTo>
                    <a:pt x="24611" y="21570"/>
                  </a:lnTo>
                  <a:lnTo>
                    <a:pt x="25098" y="22483"/>
                  </a:lnTo>
                  <a:lnTo>
                    <a:pt x="25657" y="23590"/>
                  </a:lnTo>
                  <a:lnTo>
                    <a:pt x="26290" y="24879"/>
                  </a:lnTo>
                  <a:lnTo>
                    <a:pt x="26983" y="26315"/>
                  </a:lnTo>
                  <a:lnTo>
                    <a:pt x="27738" y="27896"/>
                  </a:lnTo>
                  <a:lnTo>
                    <a:pt x="28516" y="29587"/>
                  </a:lnTo>
                  <a:lnTo>
                    <a:pt x="29331" y="31376"/>
                  </a:lnTo>
                  <a:lnTo>
                    <a:pt x="30159" y="33249"/>
                  </a:lnTo>
                  <a:lnTo>
                    <a:pt x="30998" y="35171"/>
                  </a:lnTo>
                  <a:lnTo>
                    <a:pt x="31837" y="37142"/>
                  </a:lnTo>
                  <a:lnTo>
                    <a:pt x="32653" y="39137"/>
                  </a:lnTo>
                  <a:lnTo>
                    <a:pt x="33042" y="40135"/>
                  </a:lnTo>
                  <a:lnTo>
                    <a:pt x="33431" y="41132"/>
                  </a:lnTo>
                  <a:lnTo>
                    <a:pt x="33820" y="42130"/>
                  </a:lnTo>
                  <a:lnTo>
                    <a:pt x="34185" y="43115"/>
                  </a:lnTo>
                  <a:lnTo>
                    <a:pt x="34538" y="44089"/>
                  </a:lnTo>
                  <a:lnTo>
                    <a:pt x="34879" y="45062"/>
                  </a:lnTo>
                  <a:lnTo>
                    <a:pt x="35207" y="46011"/>
                  </a:lnTo>
                  <a:lnTo>
                    <a:pt x="35524" y="46947"/>
                  </a:lnTo>
                  <a:lnTo>
                    <a:pt x="35816" y="47872"/>
                  </a:lnTo>
                  <a:lnTo>
                    <a:pt x="36083" y="48772"/>
                  </a:lnTo>
                  <a:lnTo>
                    <a:pt x="36083" y="48772"/>
                  </a:lnTo>
                  <a:lnTo>
                    <a:pt x="36631" y="50634"/>
                  </a:lnTo>
                  <a:lnTo>
                    <a:pt x="37142" y="52483"/>
                  </a:lnTo>
                  <a:lnTo>
                    <a:pt x="37616" y="54295"/>
                  </a:lnTo>
                  <a:lnTo>
                    <a:pt x="38078" y="56096"/>
                  </a:lnTo>
                  <a:lnTo>
                    <a:pt x="38516" y="57860"/>
                  </a:lnTo>
                  <a:lnTo>
                    <a:pt x="38918" y="59587"/>
                  </a:lnTo>
                  <a:lnTo>
                    <a:pt x="39295" y="61291"/>
                  </a:lnTo>
                  <a:lnTo>
                    <a:pt x="39660" y="62945"/>
                  </a:lnTo>
                  <a:lnTo>
                    <a:pt x="39988" y="64575"/>
                  </a:lnTo>
                  <a:lnTo>
                    <a:pt x="40305" y="66157"/>
                  </a:lnTo>
                  <a:lnTo>
                    <a:pt x="40597" y="67690"/>
                  </a:lnTo>
                  <a:lnTo>
                    <a:pt x="40864" y="69186"/>
                  </a:lnTo>
                  <a:lnTo>
                    <a:pt x="41107" y="70621"/>
                  </a:lnTo>
                  <a:lnTo>
                    <a:pt x="41339" y="72008"/>
                  </a:lnTo>
                  <a:lnTo>
                    <a:pt x="41558" y="73347"/>
                  </a:lnTo>
                  <a:lnTo>
                    <a:pt x="41740" y="74636"/>
                  </a:lnTo>
                  <a:lnTo>
                    <a:pt x="41923" y="75853"/>
                  </a:lnTo>
                  <a:lnTo>
                    <a:pt x="42081" y="77008"/>
                  </a:lnTo>
                  <a:lnTo>
                    <a:pt x="42348" y="79137"/>
                  </a:lnTo>
                  <a:lnTo>
                    <a:pt x="42567" y="80999"/>
                  </a:lnTo>
                  <a:lnTo>
                    <a:pt x="42725" y="82556"/>
                  </a:lnTo>
                  <a:lnTo>
                    <a:pt x="42835" y="83809"/>
                  </a:lnTo>
                  <a:lnTo>
                    <a:pt x="42920" y="84721"/>
                  </a:lnTo>
                  <a:lnTo>
                    <a:pt x="42969" y="85475"/>
                  </a:lnTo>
                  <a:lnTo>
                    <a:pt x="42969" y="85475"/>
                  </a:lnTo>
                  <a:lnTo>
                    <a:pt x="43297" y="85609"/>
                  </a:lnTo>
                  <a:lnTo>
                    <a:pt x="43699" y="85755"/>
                  </a:lnTo>
                  <a:lnTo>
                    <a:pt x="44222" y="85938"/>
                  </a:lnTo>
                  <a:lnTo>
                    <a:pt x="44867" y="86132"/>
                  </a:lnTo>
                  <a:lnTo>
                    <a:pt x="45232" y="86230"/>
                  </a:lnTo>
                  <a:lnTo>
                    <a:pt x="45609" y="86315"/>
                  </a:lnTo>
                  <a:lnTo>
                    <a:pt x="46010" y="86412"/>
                  </a:lnTo>
                  <a:lnTo>
                    <a:pt x="46436" y="86497"/>
                  </a:lnTo>
                  <a:lnTo>
                    <a:pt x="46874" y="86570"/>
                  </a:lnTo>
                  <a:lnTo>
                    <a:pt x="47336" y="86631"/>
                  </a:lnTo>
                  <a:lnTo>
                    <a:pt x="47798" y="86692"/>
                  </a:lnTo>
                  <a:lnTo>
                    <a:pt x="48273" y="86729"/>
                  </a:lnTo>
                  <a:lnTo>
                    <a:pt x="48760" y="86753"/>
                  </a:lnTo>
                  <a:lnTo>
                    <a:pt x="49258" y="86753"/>
                  </a:lnTo>
                  <a:lnTo>
                    <a:pt x="49757" y="86741"/>
                  </a:lnTo>
                  <a:lnTo>
                    <a:pt x="50256" y="86704"/>
                  </a:lnTo>
                  <a:lnTo>
                    <a:pt x="50755" y="86631"/>
                  </a:lnTo>
                  <a:lnTo>
                    <a:pt x="51266" y="86546"/>
                  </a:lnTo>
                  <a:lnTo>
                    <a:pt x="51509" y="86497"/>
                  </a:lnTo>
                  <a:lnTo>
                    <a:pt x="51764" y="86437"/>
                  </a:lnTo>
                  <a:lnTo>
                    <a:pt x="52008" y="86364"/>
                  </a:lnTo>
                  <a:lnTo>
                    <a:pt x="52251" y="86278"/>
                  </a:lnTo>
                  <a:lnTo>
                    <a:pt x="52507" y="86193"/>
                  </a:lnTo>
                  <a:lnTo>
                    <a:pt x="52750" y="86108"/>
                  </a:lnTo>
                  <a:lnTo>
                    <a:pt x="52981" y="85999"/>
                  </a:lnTo>
                  <a:lnTo>
                    <a:pt x="53224" y="85889"/>
                  </a:lnTo>
                  <a:lnTo>
                    <a:pt x="53455" y="85767"/>
                  </a:lnTo>
                  <a:lnTo>
                    <a:pt x="53687" y="85646"/>
                  </a:lnTo>
                  <a:lnTo>
                    <a:pt x="53918" y="85500"/>
                  </a:lnTo>
                  <a:lnTo>
                    <a:pt x="54149" y="85354"/>
                  </a:lnTo>
                  <a:lnTo>
                    <a:pt x="54368" y="85196"/>
                  </a:lnTo>
                  <a:lnTo>
                    <a:pt x="54587" y="85025"/>
                  </a:lnTo>
                  <a:lnTo>
                    <a:pt x="54806" y="84843"/>
                  </a:lnTo>
                  <a:lnTo>
                    <a:pt x="55013" y="84660"/>
                  </a:lnTo>
                  <a:lnTo>
                    <a:pt x="55013" y="84660"/>
                  </a:lnTo>
                  <a:lnTo>
                    <a:pt x="55037" y="84478"/>
                  </a:lnTo>
                  <a:lnTo>
                    <a:pt x="55122" y="83943"/>
                  </a:lnTo>
                  <a:lnTo>
                    <a:pt x="55219" y="83055"/>
                  </a:lnTo>
                  <a:lnTo>
                    <a:pt x="55280" y="82483"/>
                  </a:lnTo>
                  <a:lnTo>
                    <a:pt x="55341" y="81826"/>
                  </a:lnTo>
                  <a:lnTo>
                    <a:pt x="55390" y="81084"/>
                  </a:lnTo>
                  <a:lnTo>
                    <a:pt x="55438" y="80269"/>
                  </a:lnTo>
                  <a:lnTo>
                    <a:pt x="55487" y="79368"/>
                  </a:lnTo>
                  <a:lnTo>
                    <a:pt x="55511" y="78383"/>
                  </a:lnTo>
                  <a:lnTo>
                    <a:pt x="55536" y="77325"/>
                  </a:lnTo>
                  <a:lnTo>
                    <a:pt x="55548" y="76181"/>
                  </a:lnTo>
                  <a:lnTo>
                    <a:pt x="55536" y="74952"/>
                  </a:lnTo>
                  <a:lnTo>
                    <a:pt x="55499" y="73663"/>
                  </a:lnTo>
                  <a:lnTo>
                    <a:pt x="55451" y="72288"/>
                  </a:lnTo>
                  <a:lnTo>
                    <a:pt x="55378" y="70840"/>
                  </a:lnTo>
                  <a:lnTo>
                    <a:pt x="55280" y="69320"/>
                  </a:lnTo>
                  <a:lnTo>
                    <a:pt x="55146" y="67726"/>
                  </a:lnTo>
                  <a:lnTo>
                    <a:pt x="54988" y="66047"/>
                  </a:lnTo>
                  <a:lnTo>
                    <a:pt x="54794" y="64320"/>
                  </a:lnTo>
                  <a:lnTo>
                    <a:pt x="54562" y="62507"/>
                  </a:lnTo>
                  <a:lnTo>
                    <a:pt x="54429" y="61570"/>
                  </a:lnTo>
                  <a:lnTo>
                    <a:pt x="54295" y="60621"/>
                  </a:lnTo>
                  <a:lnTo>
                    <a:pt x="54149" y="59660"/>
                  </a:lnTo>
                  <a:lnTo>
                    <a:pt x="53991" y="58675"/>
                  </a:lnTo>
                  <a:lnTo>
                    <a:pt x="53820" y="57677"/>
                  </a:lnTo>
                  <a:lnTo>
                    <a:pt x="53638" y="56656"/>
                  </a:lnTo>
                  <a:lnTo>
                    <a:pt x="53443" y="55634"/>
                  </a:lnTo>
                  <a:lnTo>
                    <a:pt x="53236" y="54575"/>
                  </a:lnTo>
                  <a:lnTo>
                    <a:pt x="53030" y="53517"/>
                  </a:lnTo>
                  <a:lnTo>
                    <a:pt x="52798" y="52434"/>
                  </a:lnTo>
                  <a:lnTo>
                    <a:pt x="52555" y="51327"/>
                  </a:lnTo>
                  <a:lnTo>
                    <a:pt x="52312" y="50220"/>
                  </a:lnTo>
                  <a:lnTo>
                    <a:pt x="52044" y="49089"/>
                  </a:lnTo>
                  <a:lnTo>
                    <a:pt x="51764" y="47945"/>
                  </a:lnTo>
                  <a:lnTo>
                    <a:pt x="51472" y="46777"/>
                  </a:lnTo>
                  <a:lnTo>
                    <a:pt x="51156" y="45597"/>
                  </a:lnTo>
                  <a:lnTo>
                    <a:pt x="50840" y="44405"/>
                  </a:lnTo>
                  <a:lnTo>
                    <a:pt x="50499" y="43201"/>
                  </a:lnTo>
                  <a:lnTo>
                    <a:pt x="50499" y="43201"/>
                  </a:lnTo>
                  <a:lnTo>
                    <a:pt x="50244" y="42300"/>
                  </a:lnTo>
                  <a:lnTo>
                    <a:pt x="49976" y="41388"/>
                  </a:lnTo>
                  <a:lnTo>
                    <a:pt x="49684" y="40463"/>
                  </a:lnTo>
                  <a:lnTo>
                    <a:pt x="49368" y="39502"/>
                  </a:lnTo>
                  <a:lnTo>
                    <a:pt x="49039" y="38529"/>
                  </a:lnTo>
                  <a:lnTo>
                    <a:pt x="48711" y="37544"/>
                  </a:lnTo>
                  <a:lnTo>
                    <a:pt x="48346" y="36546"/>
                  </a:lnTo>
                  <a:lnTo>
                    <a:pt x="47981" y="35524"/>
                  </a:lnTo>
                  <a:lnTo>
                    <a:pt x="47604" y="34490"/>
                  </a:lnTo>
                  <a:lnTo>
                    <a:pt x="47202" y="33444"/>
                  </a:lnTo>
                  <a:lnTo>
                    <a:pt x="46375" y="31327"/>
                  </a:lnTo>
                  <a:lnTo>
                    <a:pt x="45511" y="29174"/>
                  </a:lnTo>
                  <a:lnTo>
                    <a:pt x="44599" y="26996"/>
                  </a:lnTo>
                  <a:lnTo>
                    <a:pt x="43650" y="24794"/>
                  </a:lnTo>
                  <a:lnTo>
                    <a:pt x="42677" y="22592"/>
                  </a:lnTo>
                  <a:lnTo>
                    <a:pt x="41679" y="20390"/>
                  </a:lnTo>
                  <a:lnTo>
                    <a:pt x="40670" y="18201"/>
                  </a:lnTo>
                  <a:lnTo>
                    <a:pt x="39635" y="16035"/>
                  </a:lnTo>
                  <a:lnTo>
                    <a:pt x="38601" y="13894"/>
                  </a:lnTo>
                  <a:lnTo>
                    <a:pt x="37555" y="11789"/>
                  </a:lnTo>
                  <a:lnTo>
                    <a:pt x="36509" y="9733"/>
                  </a:lnTo>
                  <a:lnTo>
                    <a:pt x="36509" y="9733"/>
                  </a:lnTo>
                  <a:lnTo>
                    <a:pt x="36253" y="9356"/>
                  </a:lnTo>
                  <a:lnTo>
                    <a:pt x="35998" y="8991"/>
                  </a:lnTo>
                  <a:lnTo>
                    <a:pt x="35730" y="8626"/>
                  </a:lnTo>
                  <a:lnTo>
                    <a:pt x="35475" y="8274"/>
                  </a:lnTo>
                  <a:lnTo>
                    <a:pt x="35207" y="7933"/>
                  </a:lnTo>
                  <a:lnTo>
                    <a:pt x="34927" y="7604"/>
                  </a:lnTo>
                  <a:lnTo>
                    <a:pt x="34660" y="7276"/>
                  </a:lnTo>
                  <a:lnTo>
                    <a:pt x="34380" y="6960"/>
                  </a:lnTo>
                  <a:lnTo>
                    <a:pt x="34112" y="6655"/>
                  </a:lnTo>
                  <a:lnTo>
                    <a:pt x="33833" y="6351"/>
                  </a:lnTo>
                  <a:lnTo>
                    <a:pt x="33553" y="6072"/>
                  </a:lnTo>
                  <a:lnTo>
                    <a:pt x="33261" y="5780"/>
                  </a:lnTo>
                  <a:lnTo>
                    <a:pt x="32689" y="5244"/>
                  </a:lnTo>
                  <a:lnTo>
                    <a:pt x="32105" y="4733"/>
                  </a:lnTo>
                  <a:lnTo>
                    <a:pt x="31521" y="4259"/>
                  </a:lnTo>
                  <a:lnTo>
                    <a:pt x="30925" y="3809"/>
                  </a:lnTo>
                  <a:lnTo>
                    <a:pt x="30329" y="3395"/>
                  </a:lnTo>
                  <a:lnTo>
                    <a:pt x="29721" y="3006"/>
                  </a:lnTo>
                  <a:lnTo>
                    <a:pt x="29112" y="2641"/>
                  </a:lnTo>
                  <a:lnTo>
                    <a:pt x="28504" y="2312"/>
                  </a:lnTo>
                  <a:lnTo>
                    <a:pt x="27896" y="2008"/>
                  </a:lnTo>
                  <a:lnTo>
                    <a:pt x="27275" y="1728"/>
                  </a:lnTo>
                  <a:lnTo>
                    <a:pt x="26655" y="1461"/>
                  </a:lnTo>
                  <a:lnTo>
                    <a:pt x="26035" y="1230"/>
                  </a:lnTo>
                  <a:lnTo>
                    <a:pt x="25414" y="1023"/>
                  </a:lnTo>
                  <a:lnTo>
                    <a:pt x="24794" y="828"/>
                  </a:lnTo>
                  <a:lnTo>
                    <a:pt x="24173" y="670"/>
                  </a:lnTo>
                  <a:lnTo>
                    <a:pt x="23553" y="524"/>
                  </a:lnTo>
                  <a:lnTo>
                    <a:pt x="22932" y="390"/>
                  </a:lnTo>
                  <a:lnTo>
                    <a:pt x="22312" y="281"/>
                  </a:lnTo>
                  <a:lnTo>
                    <a:pt x="21704" y="196"/>
                  </a:lnTo>
                  <a:lnTo>
                    <a:pt x="21095" y="123"/>
                  </a:lnTo>
                  <a:lnTo>
                    <a:pt x="20487" y="74"/>
                  </a:lnTo>
                  <a:lnTo>
                    <a:pt x="19891" y="25"/>
                  </a:lnTo>
                  <a:lnTo>
                    <a:pt x="19295" y="13"/>
                  </a:lnTo>
                  <a:lnTo>
                    <a:pt x="18711" y="1"/>
                  </a:lnTo>
                  <a:lnTo>
                    <a:pt x="18127" y="1"/>
                  </a:lnTo>
                  <a:lnTo>
                    <a:pt x="17555" y="13"/>
                  </a:lnTo>
                  <a:lnTo>
                    <a:pt x="16983" y="50"/>
                  </a:lnTo>
                  <a:lnTo>
                    <a:pt x="16424" y="86"/>
                  </a:lnTo>
                  <a:lnTo>
                    <a:pt x="15876" y="135"/>
                  </a:lnTo>
                  <a:lnTo>
                    <a:pt x="15341" y="196"/>
                  </a:lnTo>
                  <a:lnTo>
                    <a:pt x="14818" y="269"/>
                  </a:lnTo>
                  <a:lnTo>
                    <a:pt x="14295" y="342"/>
                  </a:lnTo>
                  <a:lnTo>
                    <a:pt x="13796" y="427"/>
                  </a:lnTo>
                  <a:lnTo>
                    <a:pt x="13297" y="512"/>
                  </a:lnTo>
                  <a:lnTo>
                    <a:pt x="12823" y="609"/>
                  </a:lnTo>
                  <a:lnTo>
                    <a:pt x="12348" y="719"/>
                  </a:lnTo>
                  <a:lnTo>
                    <a:pt x="11460" y="926"/>
                  </a:lnTo>
                  <a:lnTo>
                    <a:pt x="10633" y="1145"/>
                  </a:lnTo>
                  <a:lnTo>
                    <a:pt x="9879" y="1376"/>
                  </a:lnTo>
                  <a:lnTo>
                    <a:pt x="9185" y="1595"/>
                  </a:lnTo>
                  <a:lnTo>
                    <a:pt x="8565" y="1814"/>
                  </a:lnTo>
                  <a:lnTo>
                    <a:pt x="8030" y="2008"/>
                  </a:lnTo>
                  <a:lnTo>
                    <a:pt x="7580" y="2191"/>
                  </a:lnTo>
                  <a:lnTo>
                    <a:pt x="6971" y="2446"/>
                  </a:lnTo>
                  <a:lnTo>
                    <a:pt x="6752" y="25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39;p32">
              <a:extLst>
                <a:ext uri="{FF2B5EF4-FFF2-40B4-BE49-F238E27FC236}">
                  <a16:creationId xmlns:a16="http://schemas.microsoft.com/office/drawing/2014/main" id="{BBB7532F-0260-3B90-AC58-FE74AC7EDBD4}"/>
                </a:ext>
              </a:extLst>
            </p:cNvPr>
            <p:cNvSpPr/>
            <p:nvPr/>
          </p:nvSpPr>
          <p:spPr>
            <a:xfrm>
              <a:off x="5603475" y="4086650"/>
              <a:ext cx="122300" cy="1119250"/>
            </a:xfrm>
            <a:custGeom>
              <a:avLst/>
              <a:gdLst/>
              <a:ahLst/>
              <a:cxnLst/>
              <a:rect l="l" t="t" r="r" b="b"/>
              <a:pathLst>
                <a:path w="4892" h="44770" extrusionOk="0">
                  <a:moveTo>
                    <a:pt x="4891" y="43237"/>
                  </a:moveTo>
                  <a:lnTo>
                    <a:pt x="4891" y="43237"/>
                  </a:lnTo>
                  <a:lnTo>
                    <a:pt x="4575" y="43504"/>
                  </a:lnTo>
                  <a:lnTo>
                    <a:pt x="4258" y="43748"/>
                  </a:lnTo>
                  <a:lnTo>
                    <a:pt x="3930" y="43967"/>
                  </a:lnTo>
                  <a:lnTo>
                    <a:pt x="3602" y="44161"/>
                  </a:lnTo>
                  <a:lnTo>
                    <a:pt x="3261" y="44344"/>
                  </a:lnTo>
                  <a:lnTo>
                    <a:pt x="2920" y="44502"/>
                  </a:lnTo>
                  <a:lnTo>
                    <a:pt x="2567" y="44648"/>
                  </a:lnTo>
                  <a:lnTo>
                    <a:pt x="2203" y="44770"/>
                  </a:lnTo>
                  <a:lnTo>
                    <a:pt x="2203" y="44770"/>
                  </a:lnTo>
                  <a:lnTo>
                    <a:pt x="2203" y="44770"/>
                  </a:lnTo>
                  <a:lnTo>
                    <a:pt x="2567" y="44648"/>
                  </a:lnTo>
                  <a:lnTo>
                    <a:pt x="2920" y="44502"/>
                  </a:lnTo>
                  <a:lnTo>
                    <a:pt x="3261" y="44344"/>
                  </a:lnTo>
                  <a:lnTo>
                    <a:pt x="3602" y="44161"/>
                  </a:lnTo>
                  <a:lnTo>
                    <a:pt x="3930" y="43967"/>
                  </a:lnTo>
                  <a:lnTo>
                    <a:pt x="4258" y="43748"/>
                  </a:lnTo>
                  <a:lnTo>
                    <a:pt x="4575" y="43504"/>
                  </a:lnTo>
                  <a:lnTo>
                    <a:pt x="4891" y="43237"/>
                  </a:lnTo>
                  <a:close/>
                  <a:moveTo>
                    <a:pt x="13" y="49"/>
                  </a:moveTo>
                  <a:lnTo>
                    <a:pt x="13" y="49"/>
                  </a:lnTo>
                  <a:lnTo>
                    <a:pt x="256" y="877"/>
                  </a:lnTo>
                  <a:lnTo>
                    <a:pt x="487" y="1680"/>
                  </a:lnTo>
                  <a:lnTo>
                    <a:pt x="487" y="1680"/>
                  </a:lnTo>
                  <a:lnTo>
                    <a:pt x="889" y="3115"/>
                  </a:lnTo>
                  <a:lnTo>
                    <a:pt x="1266" y="4538"/>
                  </a:lnTo>
                  <a:lnTo>
                    <a:pt x="1631" y="5937"/>
                  </a:lnTo>
                  <a:lnTo>
                    <a:pt x="1971" y="7312"/>
                  </a:lnTo>
                  <a:lnTo>
                    <a:pt x="1971" y="7312"/>
                  </a:lnTo>
                  <a:lnTo>
                    <a:pt x="1631" y="5937"/>
                  </a:lnTo>
                  <a:lnTo>
                    <a:pt x="1266" y="4538"/>
                  </a:lnTo>
                  <a:lnTo>
                    <a:pt x="889" y="3115"/>
                  </a:lnTo>
                  <a:lnTo>
                    <a:pt x="487" y="1680"/>
                  </a:lnTo>
                  <a:lnTo>
                    <a:pt x="487" y="1680"/>
                  </a:lnTo>
                  <a:lnTo>
                    <a:pt x="256" y="877"/>
                  </a:lnTo>
                  <a:lnTo>
                    <a:pt x="13" y="49"/>
                  </a:lnTo>
                  <a:close/>
                  <a:moveTo>
                    <a:pt x="13" y="25"/>
                  </a:moveTo>
                  <a:lnTo>
                    <a:pt x="13" y="25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2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0;p32">
              <a:extLst>
                <a:ext uri="{FF2B5EF4-FFF2-40B4-BE49-F238E27FC236}">
                  <a16:creationId xmlns:a16="http://schemas.microsoft.com/office/drawing/2014/main" id="{13A83A37-EF34-5FD8-0753-B52A174F9C79}"/>
                </a:ext>
              </a:extLst>
            </p:cNvPr>
            <p:cNvSpPr/>
            <p:nvPr/>
          </p:nvSpPr>
          <p:spPr>
            <a:xfrm>
              <a:off x="5658525" y="5167550"/>
              <a:ext cx="67250" cy="38350"/>
            </a:xfrm>
            <a:custGeom>
              <a:avLst/>
              <a:gdLst/>
              <a:ahLst/>
              <a:cxnLst/>
              <a:rect l="l" t="t" r="r" b="b"/>
              <a:pathLst>
                <a:path w="2690" h="1534" fill="none" extrusionOk="0">
                  <a:moveTo>
                    <a:pt x="2689" y="1"/>
                  </a:moveTo>
                  <a:lnTo>
                    <a:pt x="2689" y="1"/>
                  </a:lnTo>
                  <a:lnTo>
                    <a:pt x="2373" y="268"/>
                  </a:lnTo>
                  <a:lnTo>
                    <a:pt x="2056" y="512"/>
                  </a:lnTo>
                  <a:lnTo>
                    <a:pt x="1728" y="731"/>
                  </a:lnTo>
                  <a:lnTo>
                    <a:pt x="1400" y="925"/>
                  </a:lnTo>
                  <a:lnTo>
                    <a:pt x="1059" y="1108"/>
                  </a:lnTo>
                  <a:lnTo>
                    <a:pt x="718" y="1266"/>
                  </a:lnTo>
                  <a:lnTo>
                    <a:pt x="365" y="1412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365" y="1412"/>
                  </a:lnTo>
                  <a:lnTo>
                    <a:pt x="718" y="1266"/>
                  </a:lnTo>
                  <a:lnTo>
                    <a:pt x="1059" y="1108"/>
                  </a:lnTo>
                  <a:lnTo>
                    <a:pt x="1400" y="925"/>
                  </a:lnTo>
                  <a:lnTo>
                    <a:pt x="1728" y="731"/>
                  </a:lnTo>
                  <a:lnTo>
                    <a:pt x="2056" y="512"/>
                  </a:lnTo>
                  <a:lnTo>
                    <a:pt x="2373" y="268"/>
                  </a:lnTo>
                  <a:lnTo>
                    <a:pt x="26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1;p32">
              <a:extLst>
                <a:ext uri="{FF2B5EF4-FFF2-40B4-BE49-F238E27FC236}">
                  <a16:creationId xmlns:a16="http://schemas.microsoft.com/office/drawing/2014/main" id="{9FDA036A-9B22-95C0-29B5-C960AECFCA53}"/>
                </a:ext>
              </a:extLst>
            </p:cNvPr>
            <p:cNvSpPr/>
            <p:nvPr/>
          </p:nvSpPr>
          <p:spPr>
            <a:xfrm>
              <a:off x="5603775" y="4087875"/>
              <a:ext cx="49000" cy="181600"/>
            </a:xfrm>
            <a:custGeom>
              <a:avLst/>
              <a:gdLst/>
              <a:ahLst/>
              <a:cxnLst/>
              <a:rect l="l" t="t" r="r" b="b"/>
              <a:pathLst>
                <a:path w="1960" h="726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4" y="828"/>
                  </a:lnTo>
                  <a:lnTo>
                    <a:pt x="475" y="1631"/>
                  </a:lnTo>
                  <a:lnTo>
                    <a:pt x="475" y="1631"/>
                  </a:lnTo>
                  <a:lnTo>
                    <a:pt x="877" y="3066"/>
                  </a:lnTo>
                  <a:lnTo>
                    <a:pt x="1254" y="4489"/>
                  </a:lnTo>
                  <a:lnTo>
                    <a:pt x="1619" y="5888"/>
                  </a:lnTo>
                  <a:lnTo>
                    <a:pt x="1959" y="7263"/>
                  </a:lnTo>
                  <a:lnTo>
                    <a:pt x="1959" y="7263"/>
                  </a:lnTo>
                  <a:lnTo>
                    <a:pt x="1619" y="5888"/>
                  </a:lnTo>
                  <a:lnTo>
                    <a:pt x="1254" y="4489"/>
                  </a:lnTo>
                  <a:lnTo>
                    <a:pt x="877" y="3066"/>
                  </a:lnTo>
                  <a:lnTo>
                    <a:pt x="475" y="1631"/>
                  </a:lnTo>
                  <a:lnTo>
                    <a:pt x="475" y="1631"/>
                  </a:lnTo>
                  <a:lnTo>
                    <a:pt x="244" y="82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2;p32">
              <a:extLst>
                <a:ext uri="{FF2B5EF4-FFF2-40B4-BE49-F238E27FC236}">
                  <a16:creationId xmlns:a16="http://schemas.microsoft.com/office/drawing/2014/main" id="{5BB51A62-5F35-B2A3-5982-2B80FED2CA6A}"/>
                </a:ext>
              </a:extLst>
            </p:cNvPr>
            <p:cNvSpPr/>
            <p:nvPr/>
          </p:nvSpPr>
          <p:spPr>
            <a:xfrm>
              <a:off x="5603775" y="40872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3;p32">
              <a:extLst>
                <a:ext uri="{FF2B5EF4-FFF2-40B4-BE49-F238E27FC236}">
                  <a16:creationId xmlns:a16="http://schemas.microsoft.com/office/drawing/2014/main" id="{1A624ED5-521B-5872-06CF-404A3C05076A}"/>
                </a:ext>
              </a:extLst>
            </p:cNvPr>
            <p:cNvSpPr/>
            <p:nvPr/>
          </p:nvSpPr>
          <p:spPr>
            <a:xfrm>
              <a:off x="5603475" y="40866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32">
              <a:extLst>
                <a:ext uri="{FF2B5EF4-FFF2-40B4-BE49-F238E27FC236}">
                  <a16:creationId xmlns:a16="http://schemas.microsoft.com/office/drawing/2014/main" id="{380108BF-F02C-1009-A9C8-8CF99A59F9BE}"/>
                </a:ext>
              </a:extLst>
            </p:cNvPr>
            <p:cNvSpPr/>
            <p:nvPr/>
          </p:nvSpPr>
          <p:spPr>
            <a:xfrm>
              <a:off x="4968450" y="3460125"/>
              <a:ext cx="773425" cy="1757325"/>
            </a:xfrm>
            <a:custGeom>
              <a:avLst/>
              <a:gdLst/>
              <a:ahLst/>
              <a:cxnLst/>
              <a:rect l="l" t="t" r="r" b="b"/>
              <a:pathLst>
                <a:path w="30937" h="70293" extrusionOk="0">
                  <a:moveTo>
                    <a:pt x="15231" y="1"/>
                  </a:moveTo>
                  <a:lnTo>
                    <a:pt x="0" y="5110"/>
                  </a:lnTo>
                  <a:lnTo>
                    <a:pt x="487" y="6023"/>
                  </a:lnTo>
                  <a:lnTo>
                    <a:pt x="1046" y="7130"/>
                  </a:lnTo>
                  <a:lnTo>
                    <a:pt x="1679" y="8419"/>
                  </a:lnTo>
                  <a:lnTo>
                    <a:pt x="2372" y="9855"/>
                  </a:lnTo>
                  <a:lnTo>
                    <a:pt x="3127" y="11436"/>
                  </a:lnTo>
                  <a:lnTo>
                    <a:pt x="3905" y="13127"/>
                  </a:lnTo>
                  <a:lnTo>
                    <a:pt x="4720" y="14916"/>
                  </a:lnTo>
                  <a:lnTo>
                    <a:pt x="5548" y="16789"/>
                  </a:lnTo>
                  <a:lnTo>
                    <a:pt x="6387" y="18711"/>
                  </a:lnTo>
                  <a:lnTo>
                    <a:pt x="7226" y="20682"/>
                  </a:lnTo>
                  <a:lnTo>
                    <a:pt x="8042" y="22677"/>
                  </a:lnTo>
                  <a:lnTo>
                    <a:pt x="8431" y="23675"/>
                  </a:lnTo>
                  <a:lnTo>
                    <a:pt x="8820" y="24672"/>
                  </a:lnTo>
                  <a:lnTo>
                    <a:pt x="9209" y="25670"/>
                  </a:lnTo>
                  <a:lnTo>
                    <a:pt x="9574" y="26655"/>
                  </a:lnTo>
                  <a:lnTo>
                    <a:pt x="9927" y="27629"/>
                  </a:lnTo>
                  <a:lnTo>
                    <a:pt x="10268" y="28602"/>
                  </a:lnTo>
                  <a:lnTo>
                    <a:pt x="10596" y="29551"/>
                  </a:lnTo>
                  <a:lnTo>
                    <a:pt x="10913" y="30487"/>
                  </a:lnTo>
                  <a:lnTo>
                    <a:pt x="11205" y="31412"/>
                  </a:lnTo>
                  <a:lnTo>
                    <a:pt x="11472" y="32312"/>
                  </a:lnTo>
                  <a:lnTo>
                    <a:pt x="12020" y="34174"/>
                  </a:lnTo>
                  <a:lnTo>
                    <a:pt x="12531" y="36023"/>
                  </a:lnTo>
                  <a:lnTo>
                    <a:pt x="13005" y="37835"/>
                  </a:lnTo>
                  <a:lnTo>
                    <a:pt x="13467" y="39636"/>
                  </a:lnTo>
                  <a:lnTo>
                    <a:pt x="13905" y="41400"/>
                  </a:lnTo>
                  <a:lnTo>
                    <a:pt x="14307" y="43127"/>
                  </a:lnTo>
                  <a:lnTo>
                    <a:pt x="14684" y="44831"/>
                  </a:lnTo>
                  <a:lnTo>
                    <a:pt x="15049" y="46485"/>
                  </a:lnTo>
                  <a:lnTo>
                    <a:pt x="15377" y="48115"/>
                  </a:lnTo>
                  <a:lnTo>
                    <a:pt x="15694" y="49697"/>
                  </a:lnTo>
                  <a:lnTo>
                    <a:pt x="15986" y="51230"/>
                  </a:lnTo>
                  <a:lnTo>
                    <a:pt x="16253" y="52726"/>
                  </a:lnTo>
                  <a:lnTo>
                    <a:pt x="16496" y="54161"/>
                  </a:lnTo>
                  <a:lnTo>
                    <a:pt x="16728" y="55548"/>
                  </a:lnTo>
                  <a:lnTo>
                    <a:pt x="16947" y="56887"/>
                  </a:lnTo>
                  <a:lnTo>
                    <a:pt x="17129" y="58176"/>
                  </a:lnTo>
                  <a:lnTo>
                    <a:pt x="17312" y="59393"/>
                  </a:lnTo>
                  <a:lnTo>
                    <a:pt x="17470" y="60548"/>
                  </a:lnTo>
                  <a:lnTo>
                    <a:pt x="17737" y="62677"/>
                  </a:lnTo>
                  <a:lnTo>
                    <a:pt x="17956" y="64539"/>
                  </a:lnTo>
                  <a:lnTo>
                    <a:pt x="18114" y="66096"/>
                  </a:lnTo>
                  <a:lnTo>
                    <a:pt x="18224" y="67349"/>
                  </a:lnTo>
                  <a:lnTo>
                    <a:pt x="18309" y="68261"/>
                  </a:lnTo>
                  <a:lnTo>
                    <a:pt x="18358" y="69015"/>
                  </a:lnTo>
                  <a:lnTo>
                    <a:pt x="18492" y="69076"/>
                  </a:lnTo>
                  <a:lnTo>
                    <a:pt x="18857" y="69210"/>
                  </a:lnTo>
                  <a:lnTo>
                    <a:pt x="19441" y="69417"/>
                  </a:lnTo>
                  <a:lnTo>
                    <a:pt x="19805" y="69539"/>
                  </a:lnTo>
                  <a:lnTo>
                    <a:pt x="20207" y="69660"/>
                  </a:lnTo>
                  <a:lnTo>
                    <a:pt x="20657" y="69770"/>
                  </a:lnTo>
                  <a:lnTo>
                    <a:pt x="21132" y="69891"/>
                  </a:lnTo>
                  <a:lnTo>
                    <a:pt x="21642" y="70001"/>
                  </a:lnTo>
                  <a:lnTo>
                    <a:pt x="22178" y="70098"/>
                  </a:lnTo>
                  <a:lnTo>
                    <a:pt x="22737" y="70171"/>
                  </a:lnTo>
                  <a:lnTo>
                    <a:pt x="23309" y="70244"/>
                  </a:lnTo>
                  <a:lnTo>
                    <a:pt x="23905" y="70281"/>
                  </a:lnTo>
                  <a:lnTo>
                    <a:pt x="24514" y="70293"/>
                  </a:lnTo>
                  <a:lnTo>
                    <a:pt x="24866" y="70293"/>
                  </a:lnTo>
                  <a:lnTo>
                    <a:pt x="25231" y="70269"/>
                  </a:lnTo>
                  <a:lnTo>
                    <a:pt x="25584" y="70244"/>
                  </a:lnTo>
                  <a:lnTo>
                    <a:pt x="25949" y="70208"/>
                  </a:lnTo>
                  <a:lnTo>
                    <a:pt x="26314" y="70147"/>
                  </a:lnTo>
                  <a:lnTo>
                    <a:pt x="26679" y="70086"/>
                  </a:lnTo>
                  <a:lnTo>
                    <a:pt x="27032" y="70001"/>
                  </a:lnTo>
                  <a:lnTo>
                    <a:pt x="27385" y="69904"/>
                  </a:lnTo>
                  <a:lnTo>
                    <a:pt x="27604" y="69831"/>
                  </a:lnTo>
                  <a:lnTo>
                    <a:pt x="27968" y="69709"/>
                  </a:lnTo>
                  <a:lnTo>
                    <a:pt x="28321" y="69563"/>
                  </a:lnTo>
                  <a:lnTo>
                    <a:pt x="28662" y="69405"/>
                  </a:lnTo>
                  <a:lnTo>
                    <a:pt x="29003" y="69222"/>
                  </a:lnTo>
                  <a:lnTo>
                    <a:pt x="29331" y="69028"/>
                  </a:lnTo>
                  <a:lnTo>
                    <a:pt x="29659" y="68809"/>
                  </a:lnTo>
                  <a:lnTo>
                    <a:pt x="29976" y="68565"/>
                  </a:lnTo>
                  <a:lnTo>
                    <a:pt x="30292" y="68298"/>
                  </a:lnTo>
                  <a:lnTo>
                    <a:pt x="30402" y="68200"/>
                  </a:lnTo>
                  <a:lnTo>
                    <a:pt x="30426" y="68042"/>
                  </a:lnTo>
                  <a:lnTo>
                    <a:pt x="30499" y="67580"/>
                  </a:lnTo>
                  <a:lnTo>
                    <a:pt x="30584" y="66826"/>
                  </a:lnTo>
                  <a:lnTo>
                    <a:pt x="30694" y="65767"/>
                  </a:lnTo>
                  <a:lnTo>
                    <a:pt x="30742" y="65135"/>
                  </a:lnTo>
                  <a:lnTo>
                    <a:pt x="30791" y="64429"/>
                  </a:lnTo>
                  <a:lnTo>
                    <a:pt x="30840" y="63651"/>
                  </a:lnTo>
                  <a:lnTo>
                    <a:pt x="30876" y="62811"/>
                  </a:lnTo>
                  <a:lnTo>
                    <a:pt x="30900" y="61887"/>
                  </a:lnTo>
                  <a:lnTo>
                    <a:pt x="30925" y="60913"/>
                  </a:lnTo>
                  <a:lnTo>
                    <a:pt x="30937" y="59855"/>
                  </a:lnTo>
                  <a:lnTo>
                    <a:pt x="30925" y="58736"/>
                  </a:lnTo>
                  <a:lnTo>
                    <a:pt x="30900" y="57556"/>
                  </a:lnTo>
                  <a:lnTo>
                    <a:pt x="30864" y="56303"/>
                  </a:lnTo>
                  <a:lnTo>
                    <a:pt x="30803" y="54989"/>
                  </a:lnTo>
                  <a:lnTo>
                    <a:pt x="30718" y="53614"/>
                  </a:lnTo>
                  <a:lnTo>
                    <a:pt x="30608" y="52179"/>
                  </a:lnTo>
                  <a:lnTo>
                    <a:pt x="30487" y="50670"/>
                  </a:lnTo>
                  <a:lnTo>
                    <a:pt x="30329" y="49101"/>
                  </a:lnTo>
                  <a:lnTo>
                    <a:pt x="30134" y="47483"/>
                  </a:lnTo>
                  <a:lnTo>
                    <a:pt x="29915" y="45792"/>
                  </a:lnTo>
                  <a:lnTo>
                    <a:pt x="29672" y="44052"/>
                  </a:lnTo>
                  <a:lnTo>
                    <a:pt x="29380" y="42239"/>
                  </a:lnTo>
                  <a:lnTo>
                    <a:pt x="29063" y="40378"/>
                  </a:lnTo>
                  <a:lnTo>
                    <a:pt x="28698" y="38468"/>
                  </a:lnTo>
                  <a:lnTo>
                    <a:pt x="28504" y="37483"/>
                  </a:lnTo>
                  <a:lnTo>
                    <a:pt x="28297" y="36485"/>
                  </a:lnTo>
                  <a:lnTo>
                    <a:pt x="28078" y="35475"/>
                  </a:lnTo>
                  <a:lnTo>
                    <a:pt x="27859" y="34453"/>
                  </a:lnTo>
                  <a:lnTo>
                    <a:pt x="27616" y="33419"/>
                  </a:lnTo>
                  <a:lnTo>
                    <a:pt x="27372" y="32373"/>
                  </a:lnTo>
                  <a:lnTo>
                    <a:pt x="27032" y="30998"/>
                  </a:lnTo>
                  <a:lnTo>
                    <a:pt x="26667" y="29599"/>
                  </a:lnTo>
                  <a:lnTo>
                    <a:pt x="26290" y="28176"/>
                  </a:lnTo>
                  <a:lnTo>
                    <a:pt x="25888" y="26741"/>
                  </a:lnTo>
                  <a:lnTo>
                    <a:pt x="25657" y="25938"/>
                  </a:lnTo>
                  <a:lnTo>
                    <a:pt x="25414" y="25110"/>
                  </a:lnTo>
                  <a:lnTo>
                    <a:pt x="25414" y="25098"/>
                  </a:lnTo>
                  <a:lnTo>
                    <a:pt x="25414" y="25086"/>
                  </a:lnTo>
                  <a:lnTo>
                    <a:pt x="25402" y="25074"/>
                  </a:lnTo>
                  <a:lnTo>
                    <a:pt x="25402" y="25062"/>
                  </a:lnTo>
                  <a:lnTo>
                    <a:pt x="24964" y="23675"/>
                  </a:lnTo>
                  <a:lnTo>
                    <a:pt x="24489" y="22251"/>
                  </a:lnTo>
                  <a:lnTo>
                    <a:pt x="23990" y="20779"/>
                  </a:lnTo>
                  <a:lnTo>
                    <a:pt x="23443" y="19283"/>
                  </a:lnTo>
                  <a:lnTo>
                    <a:pt x="22883" y="17750"/>
                  </a:lnTo>
                  <a:lnTo>
                    <a:pt x="22287" y="16193"/>
                  </a:lnTo>
                  <a:lnTo>
                    <a:pt x="21667" y="14612"/>
                  </a:lnTo>
                  <a:lnTo>
                    <a:pt x="21010" y="13006"/>
                  </a:lnTo>
                  <a:lnTo>
                    <a:pt x="20353" y="11400"/>
                  </a:lnTo>
                  <a:lnTo>
                    <a:pt x="19660" y="9770"/>
                  </a:lnTo>
                  <a:lnTo>
                    <a:pt x="18954" y="8140"/>
                  </a:lnTo>
                  <a:lnTo>
                    <a:pt x="18236" y="6509"/>
                  </a:lnTo>
                  <a:lnTo>
                    <a:pt x="17494" y="4867"/>
                  </a:lnTo>
                  <a:lnTo>
                    <a:pt x="16752" y="3237"/>
                  </a:lnTo>
                  <a:lnTo>
                    <a:pt x="15998" y="1619"/>
                  </a:lnTo>
                  <a:lnTo>
                    <a:pt x="152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32">
              <a:extLst>
                <a:ext uri="{FF2B5EF4-FFF2-40B4-BE49-F238E27FC236}">
                  <a16:creationId xmlns:a16="http://schemas.microsoft.com/office/drawing/2014/main" id="{BD34D085-8728-8562-993C-6F7C26577643}"/>
                </a:ext>
              </a:extLst>
            </p:cNvPr>
            <p:cNvSpPr/>
            <p:nvPr/>
          </p:nvSpPr>
          <p:spPr>
            <a:xfrm>
              <a:off x="4968450" y="3460125"/>
              <a:ext cx="773425" cy="1757325"/>
            </a:xfrm>
            <a:custGeom>
              <a:avLst/>
              <a:gdLst/>
              <a:ahLst/>
              <a:cxnLst/>
              <a:rect l="l" t="t" r="r" b="b"/>
              <a:pathLst>
                <a:path w="30937" h="70293" fill="none" extrusionOk="0">
                  <a:moveTo>
                    <a:pt x="15231" y="1"/>
                  </a:moveTo>
                  <a:lnTo>
                    <a:pt x="0" y="5110"/>
                  </a:lnTo>
                  <a:lnTo>
                    <a:pt x="0" y="5110"/>
                  </a:lnTo>
                  <a:lnTo>
                    <a:pt x="487" y="6023"/>
                  </a:lnTo>
                  <a:lnTo>
                    <a:pt x="1046" y="7130"/>
                  </a:lnTo>
                  <a:lnTo>
                    <a:pt x="1679" y="8419"/>
                  </a:lnTo>
                  <a:lnTo>
                    <a:pt x="2372" y="9855"/>
                  </a:lnTo>
                  <a:lnTo>
                    <a:pt x="3127" y="11436"/>
                  </a:lnTo>
                  <a:lnTo>
                    <a:pt x="3905" y="13127"/>
                  </a:lnTo>
                  <a:lnTo>
                    <a:pt x="4720" y="14916"/>
                  </a:lnTo>
                  <a:lnTo>
                    <a:pt x="5548" y="16789"/>
                  </a:lnTo>
                  <a:lnTo>
                    <a:pt x="6387" y="18711"/>
                  </a:lnTo>
                  <a:lnTo>
                    <a:pt x="7226" y="20682"/>
                  </a:lnTo>
                  <a:lnTo>
                    <a:pt x="8042" y="22677"/>
                  </a:lnTo>
                  <a:lnTo>
                    <a:pt x="8431" y="23675"/>
                  </a:lnTo>
                  <a:lnTo>
                    <a:pt x="8820" y="24672"/>
                  </a:lnTo>
                  <a:lnTo>
                    <a:pt x="9209" y="25670"/>
                  </a:lnTo>
                  <a:lnTo>
                    <a:pt x="9574" y="26655"/>
                  </a:lnTo>
                  <a:lnTo>
                    <a:pt x="9927" y="27629"/>
                  </a:lnTo>
                  <a:lnTo>
                    <a:pt x="10268" y="28602"/>
                  </a:lnTo>
                  <a:lnTo>
                    <a:pt x="10596" y="29551"/>
                  </a:lnTo>
                  <a:lnTo>
                    <a:pt x="10913" y="30487"/>
                  </a:lnTo>
                  <a:lnTo>
                    <a:pt x="11205" y="31412"/>
                  </a:lnTo>
                  <a:lnTo>
                    <a:pt x="11472" y="32312"/>
                  </a:lnTo>
                  <a:lnTo>
                    <a:pt x="11472" y="32312"/>
                  </a:lnTo>
                  <a:lnTo>
                    <a:pt x="12020" y="34174"/>
                  </a:lnTo>
                  <a:lnTo>
                    <a:pt x="12531" y="36023"/>
                  </a:lnTo>
                  <a:lnTo>
                    <a:pt x="13005" y="37835"/>
                  </a:lnTo>
                  <a:lnTo>
                    <a:pt x="13467" y="39636"/>
                  </a:lnTo>
                  <a:lnTo>
                    <a:pt x="13905" y="41400"/>
                  </a:lnTo>
                  <a:lnTo>
                    <a:pt x="14307" y="43127"/>
                  </a:lnTo>
                  <a:lnTo>
                    <a:pt x="14684" y="44831"/>
                  </a:lnTo>
                  <a:lnTo>
                    <a:pt x="15049" y="46485"/>
                  </a:lnTo>
                  <a:lnTo>
                    <a:pt x="15377" y="48115"/>
                  </a:lnTo>
                  <a:lnTo>
                    <a:pt x="15694" y="49697"/>
                  </a:lnTo>
                  <a:lnTo>
                    <a:pt x="15986" y="51230"/>
                  </a:lnTo>
                  <a:lnTo>
                    <a:pt x="16253" y="52726"/>
                  </a:lnTo>
                  <a:lnTo>
                    <a:pt x="16496" y="54161"/>
                  </a:lnTo>
                  <a:lnTo>
                    <a:pt x="16728" y="55548"/>
                  </a:lnTo>
                  <a:lnTo>
                    <a:pt x="16947" y="56887"/>
                  </a:lnTo>
                  <a:lnTo>
                    <a:pt x="17129" y="58176"/>
                  </a:lnTo>
                  <a:lnTo>
                    <a:pt x="17312" y="59393"/>
                  </a:lnTo>
                  <a:lnTo>
                    <a:pt x="17470" y="60548"/>
                  </a:lnTo>
                  <a:lnTo>
                    <a:pt x="17737" y="62677"/>
                  </a:lnTo>
                  <a:lnTo>
                    <a:pt x="17956" y="64539"/>
                  </a:lnTo>
                  <a:lnTo>
                    <a:pt x="18114" y="66096"/>
                  </a:lnTo>
                  <a:lnTo>
                    <a:pt x="18224" y="67349"/>
                  </a:lnTo>
                  <a:lnTo>
                    <a:pt x="18309" y="68261"/>
                  </a:lnTo>
                  <a:lnTo>
                    <a:pt x="18358" y="69015"/>
                  </a:lnTo>
                  <a:lnTo>
                    <a:pt x="18358" y="69015"/>
                  </a:lnTo>
                  <a:lnTo>
                    <a:pt x="18492" y="69076"/>
                  </a:lnTo>
                  <a:lnTo>
                    <a:pt x="18857" y="69210"/>
                  </a:lnTo>
                  <a:lnTo>
                    <a:pt x="19441" y="69417"/>
                  </a:lnTo>
                  <a:lnTo>
                    <a:pt x="19805" y="69539"/>
                  </a:lnTo>
                  <a:lnTo>
                    <a:pt x="20207" y="69660"/>
                  </a:lnTo>
                  <a:lnTo>
                    <a:pt x="20657" y="69770"/>
                  </a:lnTo>
                  <a:lnTo>
                    <a:pt x="21132" y="69891"/>
                  </a:lnTo>
                  <a:lnTo>
                    <a:pt x="21642" y="70001"/>
                  </a:lnTo>
                  <a:lnTo>
                    <a:pt x="22178" y="70098"/>
                  </a:lnTo>
                  <a:lnTo>
                    <a:pt x="22737" y="70171"/>
                  </a:lnTo>
                  <a:lnTo>
                    <a:pt x="23309" y="70244"/>
                  </a:lnTo>
                  <a:lnTo>
                    <a:pt x="23905" y="70281"/>
                  </a:lnTo>
                  <a:lnTo>
                    <a:pt x="24514" y="70293"/>
                  </a:lnTo>
                  <a:lnTo>
                    <a:pt x="24514" y="70293"/>
                  </a:lnTo>
                  <a:lnTo>
                    <a:pt x="24866" y="70293"/>
                  </a:lnTo>
                  <a:lnTo>
                    <a:pt x="25231" y="70269"/>
                  </a:lnTo>
                  <a:lnTo>
                    <a:pt x="25584" y="70244"/>
                  </a:lnTo>
                  <a:lnTo>
                    <a:pt x="25949" y="70208"/>
                  </a:lnTo>
                  <a:lnTo>
                    <a:pt x="26314" y="70147"/>
                  </a:lnTo>
                  <a:lnTo>
                    <a:pt x="26679" y="70086"/>
                  </a:lnTo>
                  <a:lnTo>
                    <a:pt x="27032" y="70001"/>
                  </a:lnTo>
                  <a:lnTo>
                    <a:pt x="27385" y="69904"/>
                  </a:lnTo>
                  <a:lnTo>
                    <a:pt x="27385" y="69904"/>
                  </a:lnTo>
                  <a:lnTo>
                    <a:pt x="27604" y="69831"/>
                  </a:lnTo>
                  <a:lnTo>
                    <a:pt x="27604" y="69831"/>
                  </a:lnTo>
                  <a:lnTo>
                    <a:pt x="27968" y="69709"/>
                  </a:lnTo>
                  <a:lnTo>
                    <a:pt x="28321" y="69563"/>
                  </a:lnTo>
                  <a:lnTo>
                    <a:pt x="28662" y="69405"/>
                  </a:lnTo>
                  <a:lnTo>
                    <a:pt x="29003" y="69222"/>
                  </a:lnTo>
                  <a:lnTo>
                    <a:pt x="29331" y="69028"/>
                  </a:lnTo>
                  <a:lnTo>
                    <a:pt x="29659" y="68809"/>
                  </a:lnTo>
                  <a:lnTo>
                    <a:pt x="29976" y="68565"/>
                  </a:lnTo>
                  <a:lnTo>
                    <a:pt x="30292" y="68298"/>
                  </a:lnTo>
                  <a:lnTo>
                    <a:pt x="30292" y="68298"/>
                  </a:lnTo>
                  <a:lnTo>
                    <a:pt x="30402" y="68200"/>
                  </a:lnTo>
                  <a:lnTo>
                    <a:pt x="30402" y="68200"/>
                  </a:lnTo>
                  <a:lnTo>
                    <a:pt x="30426" y="68042"/>
                  </a:lnTo>
                  <a:lnTo>
                    <a:pt x="30499" y="67580"/>
                  </a:lnTo>
                  <a:lnTo>
                    <a:pt x="30584" y="66826"/>
                  </a:lnTo>
                  <a:lnTo>
                    <a:pt x="30694" y="65767"/>
                  </a:lnTo>
                  <a:lnTo>
                    <a:pt x="30742" y="65135"/>
                  </a:lnTo>
                  <a:lnTo>
                    <a:pt x="30791" y="64429"/>
                  </a:lnTo>
                  <a:lnTo>
                    <a:pt x="30840" y="63651"/>
                  </a:lnTo>
                  <a:lnTo>
                    <a:pt x="30876" y="62811"/>
                  </a:lnTo>
                  <a:lnTo>
                    <a:pt x="30900" y="61887"/>
                  </a:lnTo>
                  <a:lnTo>
                    <a:pt x="30925" y="60913"/>
                  </a:lnTo>
                  <a:lnTo>
                    <a:pt x="30937" y="59855"/>
                  </a:lnTo>
                  <a:lnTo>
                    <a:pt x="30925" y="58736"/>
                  </a:lnTo>
                  <a:lnTo>
                    <a:pt x="30900" y="57556"/>
                  </a:lnTo>
                  <a:lnTo>
                    <a:pt x="30864" y="56303"/>
                  </a:lnTo>
                  <a:lnTo>
                    <a:pt x="30803" y="54989"/>
                  </a:lnTo>
                  <a:lnTo>
                    <a:pt x="30718" y="53614"/>
                  </a:lnTo>
                  <a:lnTo>
                    <a:pt x="30608" y="52179"/>
                  </a:lnTo>
                  <a:lnTo>
                    <a:pt x="30487" y="50670"/>
                  </a:lnTo>
                  <a:lnTo>
                    <a:pt x="30329" y="49101"/>
                  </a:lnTo>
                  <a:lnTo>
                    <a:pt x="30134" y="47483"/>
                  </a:lnTo>
                  <a:lnTo>
                    <a:pt x="29915" y="45792"/>
                  </a:lnTo>
                  <a:lnTo>
                    <a:pt x="29672" y="44052"/>
                  </a:lnTo>
                  <a:lnTo>
                    <a:pt x="29380" y="42239"/>
                  </a:lnTo>
                  <a:lnTo>
                    <a:pt x="29063" y="40378"/>
                  </a:lnTo>
                  <a:lnTo>
                    <a:pt x="28698" y="38468"/>
                  </a:lnTo>
                  <a:lnTo>
                    <a:pt x="28504" y="37483"/>
                  </a:lnTo>
                  <a:lnTo>
                    <a:pt x="28297" y="36485"/>
                  </a:lnTo>
                  <a:lnTo>
                    <a:pt x="28078" y="35475"/>
                  </a:lnTo>
                  <a:lnTo>
                    <a:pt x="27859" y="34453"/>
                  </a:lnTo>
                  <a:lnTo>
                    <a:pt x="27616" y="33419"/>
                  </a:lnTo>
                  <a:lnTo>
                    <a:pt x="27372" y="32373"/>
                  </a:lnTo>
                  <a:lnTo>
                    <a:pt x="27372" y="32373"/>
                  </a:lnTo>
                  <a:lnTo>
                    <a:pt x="27032" y="30998"/>
                  </a:lnTo>
                  <a:lnTo>
                    <a:pt x="26667" y="29599"/>
                  </a:lnTo>
                  <a:lnTo>
                    <a:pt x="26290" y="28176"/>
                  </a:lnTo>
                  <a:lnTo>
                    <a:pt x="25888" y="26741"/>
                  </a:lnTo>
                  <a:lnTo>
                    <a:pt x="25888" y="26741"/>
                  </a:lnTo>
                  <a:lnTo>
                    <a:pt x="25657" y="25938"/>
                  </a:lnTo>
                  <a:lnTo>
                    <a:pt x="25414" y="25110"/>
                  </a:lnTo>
                  <a:lnTo>
                    <a:pt x="25414" y="25110"/>
                  </a:lnTo>
                  <a:lnTo>
                    <a:pt x="25414" y="25098"/>
                  </a:lnTo>
                  <a:lnTo>
                    <a:pt x="25414" y="25098"/>
                  </a:lnTo>
                  <a:lnTo>
                    <a:pt x="25414" y="25086"/>
                  </a:lnTo>
                  <a:lnTo>
                    <a:pt x="25414" y="25086"/>
                  </a:lnTo>
                  <a:lnTo>
                    <a:pt x="25402" y="25074"/>
                  </a:lnTo>
                  <a:lnTo>
                    <a:pt x="25402" y="25074"/>
                  </a:lnTo>
                  <a:lnTo>
                    <a:pt x="25402" y="25062"/>
                  </a:lnTo>
                  <a:lnTo>
                    <a:pt x="25402" y="25062"/>
                  </a:lnTo>
                  <a:lnTo>
                    <a:pt x="24964" y="23675"/>
                  </a:lnTo>
                  <a:lnTo>
                    <a:pt x="24489" y="22251"/>
                  </a:lnTo>
                  <a:lnTo>
                    <a:pt x="23990" y="20779"/>
                  </a:lnTo>
                  <a:lnTo>
                    <a:pt x="23443" y="19283"/>
                  </a:lnTo>
                  <a:lnTo>
                    <a:pt x="22883" y="17750"/>
                  </a:lnTo>
                  <a:lnTo>
                    <a:pt x="22287" y="16193"/>
                  </a:lnTo>
                  <a:lnTo>
                    <a:pt x="21667" y="14612"/>
                  </a:lnTo>
                  <a:lnTo>
                    <a:pt x="21010" y="13006"/>
                  </a:lnTo>
                  <a:lnTo>
                    <a:pt x="20353" y="11400"/>
                  </a:lnTo>
                  <a:lnTo>
                    <a:pt x="19660" y="9770"/>
                  </a:lnTo>
                  <a:lnTo>
                    <a:pt x="18954" y="8140"/>
                  </a:lnTo>
                  <a:lnTo>
                    <a:pt x="18236" y="6509"/>
                  </a:lnTo>
                  <a:lnTo>
                    <a:pt x="17494" y="4867"/>
                  </a:lnTo>
                  <a:lnTo>
                    <a:pt x="16752" y="3237"/>
                  </a:lnTo>
                  <a:lnTo>
                    <a:pt x="15998" y="1619"/>
                  </a:lnTo>
                  <a:lnTo>
                    <a:pt x="152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32">
              <a:extLst>
                <a:ext uri="{FF2B5EF4-FFF2-40B4-BE49-F238E27FC236}">
                  <a16:creationId xmlns:a16="http://schemas.microsoft.com/office/drawing/2014/main" id="{5ECEA0E7-8451-3E68-0A1B-E9CA37CBD2C3}"/>
                </a:ext>
              </a:extLst>
            </p:cNvPr>
            <p:cNvSpPr/>
            <p:nvPr/>
          </p:nvSpPr>
          <p:spPr>
            <a:xfrm>
              <a:off x="4520450" y="3107650"/>
              <a:ext cx="12200" cy="14625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487" y="0"/>
                  </a:moveTo>
                  <a:lnTo>
                    <a:pt x="61" y="183"/>
                  </a:lnTo>
                  <a:lnTo>
                    <a:pt x="0" y="584"/>
                  </a:lnTo>
                  <a:lnTo>
                    <a:pt x="61" y="195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E5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47;p32">
              <a:extLst>
                <a:ext uri="{FF2B5EF4-FFF2-40B4-BE49-F238E27FC236}">
                  <a16:creationId xmlns:a16="http://schemas.microsoft.com/office/drawing/2014/main" id="{DFA88F39-D031-F072-BAD3-324284749721}"/>
                </a:ext>
              </a:extLst>
            </p:cNvPr>
            <p:cNvSpPr/>
            <p:nvPr/>
          </p:nvSpPr>
          <p:spPr>
            <a:xfrm>
              <a:off x="4520450" y="31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48;p32">
              <a:extLst>
                <a:ext uri="{FF2B5EF4-FFF2-40B4-BE49-F238E27FC236}">
                  <a16:creationId xmlns:a16="http://schemas.microsoft.com/office/drawing/2014/main" id="{AB22B881-E582-5B63-BA7C-FAD9C0F51641}"/>
                </a:ext>
              </a:extLst>
            </p:cNvPr>
            <p:cNvSpPr/>
            <p:nvPr/>
          </p:nvSpPr>
          <p:spPr>
            <a:xfrm>
              <a:off x="4520450" y="3107650"/>
              <a:ext cx="12200" cy="14625"/>
            </a:xfrm>
            <a:custGeom>
              <a:avLst/>
              <a:gdLst/>
              <a:ahLst/>
              <a:cxnLst/>
              <a:rect l="l" t="t" r="r" b="b"/>
              <a:pathLst>
                <a:path w="488" h="585" fill="none" extrusionOk="0">
                  <a:moveTo>
                    <a:pt x="487" y="0"/>
                  </a:moveTo>
                  <a:lnTo>
                    <a:pt x="487" y="0"/>
                  </a:lnTo>
                  <a:lnTo>
                    <a:pt x="61" y="183"/>
                  </a:lnTo>
                  <a:lnTo>
                    <a:pt x="61" y="183"/>
                  </a:lnTo>
                  <a:lnTo>
                    <a:pt x="0" y="584"/>
                  </a:lnTo>
                  <a:lnTo>
                    <a:pt x="0" y="584"/>
                  </a:lnTo>
                  <a:lnTo>
                    <a:pt x="61" y="195"/>
                  </a:lnTo>
                  <a:lnTo>
                    <a:pt x="61" y="19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49;p32">
              <a:extLst>
                <a:ext uri="{FF2B5EF4-FFF2-40B4-BE49-F238E27FC236}">
                  <a16:creationId xmlns:a16="http://schemas.microsoft.com/office/drawing/2014/main" id="{F63FFE92-E686-EFA2-F2ED-E43ED130D92F}"/>
                </a:ext>
              </a:extLst>
            </p:cNvPr>
            <p:cNvSpPr/>
            <p:nvPr/>
          </p:nvSpPr>
          <p:spPr>
            <a:xfrm>
              <a:off x="4506450" y="3107650"/>
              <a:ext cx="784100" cy="246375"/>
            </a:xfrm>
            <a:custGeom>
              <a:avLst/>
              <a:gdLst/>
              <a:ahLst/>
              <a:cxnLst/>
              <a:rect l="l" t="t" r="r" b="b"/>
              <a:pathLst>
                <a:path w="31364" h="9855" extrusionOk="0">
                  <a:moveTo>
                    <a:pt x="1047" y="0"/>
                  </a:moveTo>
                  <a:lnTo>
                    <a:pt x="621" y="195"/>
                  </a:lnTo>
                  <a:lnTo>
                    <a:pt x="560" y="584"/>
                  </a:lnTo>
                  <a:lnTo>
                    <a:pt x="560" y="596"/>
                  </a:lnTo>
                  <a:lnTo>
                    <a:pt x="341" y="1983"/>
                  </a:lnTo>
                  <a:lnTo>
                    <a:pt x="1" y="4246"/>
                  </a:lnTo>
                  <a:lnTo>
                    <a:pt x="974" y="4672"/>
                  </a:lnTo>
                  <a:lnTo>
                    <a:pt x="2045" y="5122"/>
                  </a:lnTo>
                  <a:lnTo>
                    <a:pt x="3213" y="5584"/>
                  </a:lnTo>
                  <a:lnTo>
                    <a:pt x="4466" y="6046"/>
                  </a:lnTo>
                  <a:lnTo>
                    <a:pt x="5123" y="6290"/>
                  </a:lnTo>
                  <a:lnTo>
                    <a:pt x="5792" y="6521"/>
                  </a:lnTo>
                  <a:lnTo>
                    <a:pt x="6485" y="6752"/>
                  </a:lnTo>
                  <a:lnTo>
                    <a:pt x="7203" y="6995"/>
                  </a:lnTo>
                  <a:lnTo>
                    <a:pt x="7933" y="7214"/>
                  </a:lnTo>
                  <a:lnTo>
                    <a:pt x="8687" y="7445"/>
                  </a:lnTo>
                  <a:lnTo>
                    <a:pt x="9453" y="7664"/>
                  </a:lnTo>
                  <a:lnTo>
                    <a:pt x="10232" y="7883"/>
                  </a:lnTo>
                  <a:lnTo>
                    <a:pt x="11023" y="8090"/>
                  </a:lnTo>
                  <a:lnTo>
                    <a:pt x="11838" y="8285"/>
                  </a:lnTo>
                  <a:lnTo>
                    <a:pt x="12665" y="8479"/>
                  </a:lnTo>
                  <a:lnTo>
                    <a:pt x="13504" y="8662"/>
                  </a:lnTo>
                  <a:lnTo>
                    <a:pt x="14356" y="8832"/>
                  </a:lnTo>
                  <a:lnTo>
                    <a:pt x="15232" y="9003"/>
                  </a:lnTo>
                  <a:lnTo>
                    <a:pt x="16108" y="9149"/>
                  </a:lnTo>
                  <a:lnTo>
                    <a:pt x="16996" y="9295"/>
                  </a:lnTo>
                  <a:lnTo>
                    <a:pt x="17896" y="9416"/>
                  </a:lnTo>
                  <a:lnTo>
                    <a:pt x="18796" y="9526"/>
                  </a:lnTo>
                  <a:lnTo>
                    <a:pt x="19721" y="9623"/>
                  </a:lnTo>
                  <a:lnTo>
                    <a:pt x="20646" y="9708"/>
                  </a:lnTo>
                  <a:lnTo>
                    <a:pt x="21582" y="9769"/>
                  </a:lnTo>
                  <a:lnTo>
                    <a:pt x="22519" y="9818"/>
                  </a:lnTo>
                  <a:lnTo>
                    <a:pt x="23468" y="9842"/>
                  </a:lnTo>
                  <a:lnTo>
                    <a:pt x="24429" y="9854"/>
                  </a:lnTo>
                  <a:lnTo>
                    <a:pt x="25281" y="9842"/>
                  </a:lnTo>
                  <a:lnTo>
                    <a:pt x="26144" y="9818"/>
                  </a:lnTo>
                  <a:lnTo>
                    <a:pt x="27008" y="9781"/>
                  </a:lnTo>
                  <a:lnTo>
                    <a:pt x="27872" y="9720"/>
                  </a:lnTo>
                  <a:lnTo>
                    <a:pt x="28736" y="9647"/>
                  </a:lnTo>
                  <a:lnTo>
                    <a:pt x="29612" y="9550"/>
                  </a:lnTo>
                  <a:lnTo>
                    <a:pt x="30487" y="9428"/>
                  </a:lnTo>
                  <a:lnTo>
                    <a:pt x="31363" y="9295"/>
                  </a:lnTo>
                  <a:lnTo>
                    <a:pt x="30865" y="8321"/>
                  </a:lnTo>
                  <a:lnTo>
                    <a:pt x="29709" y="8127"/>
                  </a:lnTo>
                  <a:lnTo>
                    <a:pt x="28602" y="7932"/>
                  </a:lnTo>
                  <a:lnTo>
                    <a:pt x="27203" y="7664"/>
                  </a:lnTo>
                  <a:lnTo>
                    <a:pt x="25536" y="7336"/>
                  </a:lnTo>
                  <a:lnTo>
                    <a:pt x="23650" y="6947"/>
                  </a:lnTo>
                  <a:lnTo>
                    <a:pt x="21582" y="6496"/>
                  </a:lnTo>
                  <a:lnTo>
                    <a:pt x="20487" y="6253"/>
                  </a:lnTo>
                  <a:lnTo>
                    <a:pt x="19368" y="5998"/>
                  </a:lnTo>
                  <a:lnTo>
                    <a:pt x="18213" y="5718"/>
                  </a:lnTo>
                  <a:lnTo>
                    <a:pt x="17045" y="5426"/>
                  </a:lnTo>
                  <a:lnTo>
                    <a:pt x="15852" y="5122"/>
                  </a:lnTo>
                  <a:lnTo>
                    <a:pt x="14648" y="4805"/>
                  </a:lnTo>
                  <a:lnTo>
                    <a:pt x="13444" y="4477"/>
                  </a:lnTo>
                  <a:lnTo>
                    <a:pt x="12227" y="4136"/>
                  </a:lnTo>
                  <a:lnTo>
                    <a:pt x="11023" y="3784"/>
                  </a:lnTo>
                  <a:lnTo>
                    <a:pt x="9818" y="3406"/>
                  </a:lnTo>
                  <a:lnTo>
                    <a:pt x="8626" y="3029"/>
                  </a:lnTo>
                  <a:lnTo>
                    <a:pt x="7458" y="2628"/>
                  </a:lnTo>
                  <a:lnTo>
                    <a:pt x="6303" y="2226"/>
                  </a:lnTo>
                  <a:lnTo>
                    <a:pt x="5183" y="1801"/>
                  </a:lnTo>
                  <a:lnTo>
                    <a:pt x="4088" y="1363"/>
                  </a:lnTo>
                  <a:lnTo>
                    <a:pt x="3030" y="925"/>
                  </a:lnTo>
                  <a:lnTo>
                    <a:pt x="2008" y="462"/>
                  </a:lnTo>
                  <a:lnTo>
                    <a:pt x="1522" y="231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50;p32">
              <a:extLst>
                <a:ext uri="{FF2B5EF4-FFF2-40B4-BE49-F238E27FC236}">
                  <a16:creationId xmlns:a16="http://schemas.microsoft.com/office/drawing/2014/main" id="{995A5F89-00E4-1C94-EBE3-22050CA4B677}"/>
                </a:ext>
              </a:extLst>
            </p:cNvPr>
            <p:cNvSpPr/>
            <p:nvPr/>
          </p:nvSpPr>
          <p:spPr>
            <a:xfrm>
              <a:off x="5125675" y="1803800"/>
              <a:ext cx="418525" cy="295350"/>
            </a:xfrm>
            <a:custGeom>
              <a:avLst/>
              <a:gdLst/>
              <a:ahLst/>
              <a:cxnLst/>
              <a:rect l="l" t="t" r="r" b="b"/>
              <a:pathLst>
                <a:path w="16741" h="11814" extrusionOk="0">
                  <a:moveTo>
                    <a:pt x="6375" y="1"/>
                  </a:moveTo>
                  <a:lnTo>
                    <a:pt x="4283" y="6667"/>
                  </a:lnTo>
                  <a:lnTo>
                    <a:pt x="1" y="5706"/>
                  </a:lnTo>
                  <a:lnTo>
                    <a:pt x="62" y="5792"/>
                  </a:lnTo>
                  <a:lnTo>
                    <a:pt x="220" y="6047"/>
                  </a:lnTo>
                  <a:lnTo>
                    <a:pt x="499" y="6424"/>
                  </a:lnTo>
                  <a:lnTo>
                    <a:pt x="682" y="6655"/>
                  </a:lnTo>
                  <a:lnTo>
                    <a:pt x="889" y="6911"/>
                  </a:lnTo>
                  <a:lnTo>
                    <a:pt x="1132" y="7191"/>
                  </a:lnTo>
                  <a:lnTo>
                    <a:pt x="1412" y="7483"/>
                  </a:lnTo>
                  <a:lnTo>
                    <a:pt x="1716" y="7787"/>
                  </a:lnTo>
                  <a:lnTo>
                    <a:pt x="2057" y="8103"/>
                  </a:lnTo>
                  <a:lnTo>
                    <a:pt x="2434" y="8431"/>
                  </a:lnTo>
                  <a:lnTo>
                    <a:pt x="2847" y="8748"/>
                  </a:lnTo>
                  <a:lnTo>
                    <a:pt x="3285" y="9076"/>
                  </a:lnTo>
                  <a:lnTo>
                    <a:pt x="3760" y="9405"/>
                  </a:lnTo>
                  <a:lnTo>
                    <a:pt x="4283" y="9721"/>
                  </a:lnTo>
                  <a:lnTo>
                    <a:pt x="4830" y="10025"/>
                  </a:lnTo>
                  <a:lnTo>
                    <a:pt x="5122" y="10171"/>
                  </a:lnTo>
                  <a:lnTo>
                    <a:pt x="5414" y="10317"/>
                  </a:lnTo>
                  <a:lnTo>
                    <a:pt x="5731" y="10451"/>
                  </a:lnTo>
                  <a:lnTo>
                    <a:pt x="6047" y="10597"/>
                  </a:lnTo>
                  <a:lnTo>
                    <a:pt x="6375" y="10719"/>
                  </a:lnTo>
                  <a:lnTo>
                    <a:pt x="6704" y="10852"/>
                  </a:lnTo>
                  <a:lnTo>
                    <a:pt x="7057" y="10974"/>
                  </a:lnTo>
                  <a:lnTo>
                    <a:pt x="7409" y="11084"/>
                  </a:lnTo>
                  <a:lnTo>
                    <a:pt x="7774" y="11193"/>
                  </a:lnTo>
                  <a:lnTo>
                    <a:pt x="8152" y="11290"/>
                  </a:lnTo>
                  <a:lnTo>
                    <a:pt x="8541" y="11388"/>
                  </a:lnTo>
                  <a:lnTo>
                    <a:pt x="8942" y="11473"/>
                  </a:lnTo>
                  <a:lnTo>
                    <a:pt x="9344" y="11546"/>
                  </a:lnTo>
                  <a:lnTo>
                    <a:pt x="9770" y="11607"/>
                  </a:lnTo>
                  <a:lnTo>
                    <a:pt x="10195" y="11667"/>
                  </a:lnTo>
                  <a:lnTo>
                    <a:pt x="10633" y="11716"/>
                  </a:lnTo>
                  <a:lnTo>
                    <a:pt x="11083" y="11753"/>
                  </a:lnTo>
                  <a:lnTo>
                    <a:pt x="11546" y="11789"/>
                  </a:lnTo>
                  <a:lnTo>
                    <a:pt x="12008" y="11801"/>
                  </a:lnTo>
                  <a:lnTo>
                    <a:pt x="12495" y="11813"/>
                  </a:lnTo>
                  <a:lnTo>
                    <a:pt x="12981" y="11801"/>
                  </a:lnTo>
                  <a:lnTo>
                    <a:pt x="13492" y="11789"/>
                  </a:lnTo>
                  <a:lnTo>
                    <a:pt x="14003" y="11753"/>
                  </a:lnTo>
                  <a:lnTo>
                    <a:pt x="14526" y="11716"/>
                  </a:lnTo>
                  <a:lnTo>
                    <a:pt x="15061" y="11655"/>
                  </a:lnTo>
                  <a:lnTo>
                    <a:pt x="15609" y="11594"/>
                  </a:lnTo>
                  <a:lnTo>
                    <a:pt x="16169" y="11509"/>
                  </a:lnTo>
                  <a:lnTo>
                    <a:pt x="16740" y="11412"/>
                  </a:lnTo>
                  <a:lnTo>
                    <a:pt x="11667" y="8918"/>
                  </a:lnTo>
                  <a:lnTo>
                    <a:pt x="14064" y="3310"/>
                  </a:lnTo>
                  <a:lnTo>
                    <a:pt x="6375" y="1"/>
                  </a:lnTo>
                  <a:close/>
                </a:path>
              </a:pathLst>
            </a:custGeom>
            <a:solidFill>
              <a:srgbClr val="FFB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51;p32">
              <a:extLst>
                <a:ext uri="{FF2B5EF4-FFF2-40B4-BE49-F238E27FC236}">
                  <a16:creationId xmlns:a16="http://schemas.microsoft.com/office/drawing/2014/main" id="{2BDB26BD-3DA1-B301-5AEF-D8604F16D3F6}"/>
                </a:ext>
              </a:extLst>
            </p:cNvPr>
            <p:cNvSpPr/>
            <p:nvPr/>
          </p:nvSpPr>
          <p:spPr>
            <a:xfrm>
              <a:off x="5125675" y="1803800"/>
              <a:ext cx="418525" cy="295350"/>
            </a:xfrm>
            <a:custGeom>
              <a:avLst/>
              <a:gdLst/>
              <a:ahLst/>
              <a:cxnLst/>
              <a:rect l="l" t="t" r="r" b="b"/>
              <a:pathLst>
                <a:path w="16741" h="11814" fill="none" extrusionOk="0">
                  <a:moveTo>
                    <a:pt x="6375" y="1"/>
                  </a:moveTo>
                  <a:lnTo>
                    <a:pt x="4283" y="6667"/>
                  </a:lnTo>
                  <a:lnTo>
                    <a:pt x="1" y="5706"/>
                  </a:lnTo>
                  <a:lnTo>
                    <a:pt x="1" y="5706"/>
                  </a:lnTo>
                  <a:lnTo>
                    <a:pt x="62" y="5792"/>
                  </a:lnTo>
                  <a:lnTo>
                    <a:pt x="220" y="6047"/>
                  </a:lnTo>
                  <a:lnTo>
                    <a:pt x="499" y="6424"/>
                  </a:lnTo>
                  <a:lnTo>
                    <a:pt x="682" y="6655"/>
                  </a:lnTo>
                  <a:lnTo>
                    <a:pt x="889" y="6911"/>
                  </a:lnTo>
                  <a:lnTo>
                    <a:pt x="1132" y="7191"/>
                  </a:lnTo>
                  <a:lnTo>
                    <a:pt x="1412" y="7483"/>
                  </a:lnTo>
                  <a:lnTo>
                    <a:pt x="1716" y="7787"/>
                  </a:lnTo>
                  <a:lnTo>
                    <a:pt x="2057" y="8103"/>
                  </a:lnTo>
                  <a:lnTo>
                    <a:pt x="2434" y="8431"/>
                  </a:lnTo>
                  <a:lnTo>
                    <a:pt x="2847" y="8748"/>
                  </a:lnTo>
                  <a:lnTo>
                    <a:pt x="3285" y="9076"/>
                  </a:lnTo>
                  <a:lnTo>
                    <a:pt x="3760" y="9405"/>
                  </a:lnTo>
                  <a:lnTo>
                    <a:pt x="4283" y="9721"/>
                  </a:lnTo>
                  <a:lnTo>
                    <a:pt x="4830" y="10025"/>
                  </a:lnTo>
                  <a:lnTo>
                    <a:pt x="5122" y="10171"/>
                  </a:lnTo>
                  <a:lnTo>
                    <a:pt x="5414" y="10317"/>
                  </a:lnTo>
                  <a:lnTo>
                    <a:pt x="5731" y="10451"/>
                  </a:lnTo>
                  <a:lnTo>
                    <a:pt x="6047" y="10597"/>
                  </a:lnTo>
                  <a:lnTo>
                    <a:pt x="6375" y="10719"/>
                  </a:lnTo>
                  <a:lnTo>
                    <a:pt x="6704" y="10852"/>
                  </a:lnTo>
                  <a:lnTo>
                    <a:pt x="7057" y="10974"/>
                  </a:lnTo>
                  <a:lnTo>
                    <a:pt x="7409" y="11084"/>
                  </a:lnTo>
                  <a:lnTo>
                    <a:pt x="7774" y="11193"/>
                  </a:lnTo>
                  <a:lnTo>
                    <a:pt x="8152" y="11290"/>
                  </a:lnTo>
                  <a:lnTo>
                    <a:pt x="8541" y="11388"/>
                  </a:lnTo>
                  <a:lnTo>
                    <a:pt x="8942" y="11473"/>
                  </a:lnTo>
                  <a:lnTo>
                    <a:pt x="9344" y="11546"/>
                  </a:lnTo>
                  <a:lnTo>
                    <a:pt x="9770" y="11607"/>
                  </a:lnTo>
                  <a:lnTo>
                    <a:pt x="10195" y="11667"/>
                  </a:lnTo>
                  <a:lnTo>
                    <a:pt x="10633" y="11716"/>
                  </a:lnTo>
                  <a:lnTo>
                    <a:pt x="11083" y="11753"/>
                  </a:lnTo>
                  <a:lnTo>
                    <a:pt x="11546" y="11789"/>
                  </a:lnTo>
                  <a:lnTo>
                    <a:pt x="12008" y="11801"/>
                  </a:lnTo>
                  <a:lnTo>
                    <a:pt x="12495" y="11813"/>
                  </a:lnTo>
                  <a:lnTo>
                    <a:pt x="12981" y="11801"/>
                  </a:lnTo>
                  <a:lnTo>
                    <a:pt x="13492" y="11789"/>
                  </a:lnTo>
                  <a:lnTo>
                    <a:pt x="14003" y="11753"/>
                  </a:lnTo>
                  <a:lnTo>
                    <a:pt x="14526" y="11716"/>
                  </a:lnTo>
                  <a:lnTo>
                    <a:pt x="15061" y="11655"/>
                  </a:lnTo>
                  <a:lnTo>
                    <a:pt x="15609" y="11594"/>
                  </a:lnTo>
                  <a:lnTo>
                    <a:pt x="16169" y="11509"/>
                  </a:lnTo>
                  <a:lnTo>
                    <a:pt x="16740" y="11412"/>
                  </a:lnTo>
                  <a:lnTo>
                    <a:pt x="11667" y="8918"/>
                  </a:lnTo>
                  <a:lnTo>
                    <a:pt x="14064" y="3310"/>
                  </a:lnTo>
                  <a:lnTo>
                    <a:pt x="63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52;p32">
              <a:extLst>
                <a:ext uri="{FF2B5EF4-FFF2-40B4-BE49-F238E27FC236}">
                  <a16:creationId xmlns:a16="http://schemas.microsoft.com/office/drawing/2014/main" id="{A78D7623-67B7-C6FD-3008-AC6EAB7A7F70}"/>
                </a:ext>
              </a:extLst>
            </p:cNvPr>
            <p:cNvSpPr/>
            <p:nvPr/>
          </p:nvSpPr>
          <p:spPr>
            <a:xfrm>
              <a:off x="5254025" y="1803800"/>
              <a:ext cx="223250" cy="98875"/>
            </a:xfrm>
            <a:custGeom>
              <a:avLst/>
              <a:gdLst/>
              <a:ahLst/>
              <a:cxnLst/>
              <a:rect l="l" t="t" r="r" b="b"/>
              <a:pathLst>
                <a:path w="8930" h="3955" extrusionOk="0">
                  <a:moveTo>
                    <a:pt x="1241" y="1"/>
                  </a:moveTo>
                  <a:lnTo>
                    <a:pt x="1" y="3955"/>
                  </a:lnTo>
                  <a:lnTo>
                    <a:pt x="1" y="3955"/>
                  </a:lnTo>
                  <a:lnTo>
                    <a:pt x="1241" y="1"/>
                  </a:lnTo>
                  <a:lnTo>
                    <a:pt x="8930" y="3310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rgbClr val="E2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53;p32">
              <a:extLst>
                <a:ext uri="{FF2B5EF4-FFF2-40B4-BE49-F238E27FC236}">
                  <a16:creationId xmlns:a16="http://schemas.microsoft.com/office/drawing/2014/main" id="{4C1FC7B6-9983-BB8E-972C-7B0A627BA508}"/>
                </a:ext>
              </a:extLst>
            </p:cNvPr>
            <p:cNvSpPr/>
            <p:nvPr/>
          </p:nvSpPr>
          <p:spPr>
            <a:xfrm>
              <a:off x="5254025" y="1803800"/>
              <a:ext cx="223250" cy="98875"/>
            </a:xfrm>
            <a:custGeom>
              <a:avLst/>
              <a:gdLst/>
              <a:ahLst/>
              <a:cxnLst/>
              <a:rect l="l" t="t" r="r" b="b"/>
              <a:pathLst>
                <a:path w="8930" h="3955" fill="none" extrusionOk="0">
                  <a:moveTo>
                    <a:pt x="1241" y="1"/>
                  </a:moveTo>
                  <a:lnTo>
                    <a:pt x="1" y="3955"/>
                  </a:lnTo>
                  <a:lnTo>
                    <a:pt x="1" y="3955"/>
                  </a:lnTo>
                  <a:lnTo>
                    <a:pt x="1241" y="1"/>
                  </a:lnTo>
                  <a:lnTo>
                    <a:pt x="8930" y="3310"/>
                  </a:lnTo>
                  <a:lnTo>
                    <a:pt x="1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54;p32">
              <a:extLst>
                <a:ext uri="{FF2B5EF4-FFF2-40B4-BE49-F238E27FC236}">
                  <a16:creationId xmlns:a16="http://schemas.microsoft.com/office/drawing/2014/main" id="{758424B8-79E3-24BA-159B-07604C11C3FF}"/>
                </a:ext>
              </a:extLst>
            </p:cNvPr>
            <p:cNvSpPr/>
            <p:nvPr/>
          </p:nvSpPr>
          <p:spPr>
            <a:xfrm>
              <a:off x="5254025" y="1803800"/>
              <a:ext cx="223250" cy="175225"/>
            </a:xfrm>
            <a:custGeom>
              <a:avLst/>
              <a:gdLst/>
              <a:ahLst/>
              <a:cxnLst/>
              <a:rect l="l" t="t" r="r" b="b"/>
              <a:pathLst>
                <a:path w="8930" h="7009" extrusionOk="0">
                  <a:moveTo>
                    <a:pt x="1241" y="1"/>
                  </a:moveTo>
                  <a:lnTo>
                    <a:pt x="1" y="3955"/>
                  </a:lnTo>
                  <a:lnTo>
                    <a:pt x="7348" y="7008"/>
                  </a:lnTo>
                  <a:lnTo>
                    <a:pt x="8930" y="3310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rgbClr val="E2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55;p32">
              <a:extLst>
                <a:ext uri="{FF2B5EF4-FFF2-40B4-BE49-F238E27FC236}">
                  <a16:creationId xmlns:a16="http://schemas.microsoft.com/office/drawing/2014/main" id="{E300DE9D-7D53-E24F-7442-D6CDAD85F67A}"/>
                </a:ext>
              </a:extLst>
            </p:cNvPr>
            <p:cNvSpPr/>
            <p:nvPr/>
          </p:nvSpPr>
          <p:spPr>
            <a:xfrm>
              <a:off x="5254025" y="1803800"/>
              <a:ext cx="223250" cy="175225"/>
            </a:xfrm>
            <a:custGeom>
              <a:avLst/>
              <a:gdLst/>
              <a:ahLst/>
              <a:cxnLst/>
              <a:rect l="l" t="t" r="r" b="b"/>
              <a:pathLst>
                <a:path w="8930" h="7009" fill="none" extrusionOk="0">
                  <a:moveTo>
                    <a:pt x="1241" y="1"/>
                  </a:moveTo>
                  <a:lnTo>
                    <a:pt x="1" y="3955"/>
                  </a:lnTo>
                  <a:lnTo>
                    <a:pt x="7348" y="7008"/>
                  </a:lnTo>
                  <a:lnTo>
                    <a:pt x="8930" y="3310"/>
                  </a:lnTo>
                  <a:lnTo>
                    <a:pt x="1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156;p32">
              <a:extLst>
                <a:ext uri="{FF2B5EF4-FFF2-40B4-BE49-F238E27FC236}">
                  <a16:creationId xmlns:a16="http://schemas.microsoft.com/office/drawing/2014/main" id="{4EFDFCF5-49B3-7948-F9FE-393E755306A3}"/>
                </a:ext>
              </a:extLst>
            </p:cNvPr>
            <p:cNvSpPr/>
            <p:nvPr/>
          </p:nvSpPr>
          <p:spPr>
            <a:xfrm>
              <a:off x="5136325" y="1192200"/>
              <a:ext cx="804150" cy="801725"/>
            </a:xfrm>
            <a:custGeom>
              <a:avLst/>
              <a:gdLst/>
              <a:ahLst/>
              <a:cxnLst/>
              <a:rect l="l" t="t" r="r" b="b"/>
              <a:pathLst>
                <a:path w="32166" h="32069" extrusionOk="0">
                  <a:moveTo>
                    <a:pt x="20560" y="0"/>
                  </a:moveTo>
                  <a:lnTo>
                    <a:pt x="20061" y="24"/>
                  </a:lnTo>
                  <a:lnTo>
                    <a:pt x="19575" y="49"/>
                  </a:lnTo>
                  <a:lnTo>
                    <a:pt x="19125" y="85"/>
                  </a:lnTo>
                  <a:lnTo>
                    <a:pt x="18711" y="122"/>
                  </a:lnTo>
                  <a:lnTo>
                    <a:pt x="18322" y="183"/>
                  </a:lnTo>
                  <a:lnTo>
                    <a:pt x="17957" y="231"/>
                  </a:lnTo>
                  <a:lnTo>
                    <a:pt x="17640" y="280"/>
                  </a:lnTo>
                  <a:lnTo>
                    <a:pt x="17142" y="389"/>
                  </a:lnTo>
                  <a:lnTo>
                    <a:pt x="16825" y="462"/>
                  </a:lnTo>
                  <a:lnTo>
                    <a:pt x="16704" y="487"/>
                  </a:lnTo>
                  <a:lnTo>
                    <a:pt x="16631" y="487"/>
                  </a:lnTo>
                  <a:lnTo>
                    <a:pt x="16399" y="499"/>
                  </a:lnTo>
                  <a:lnTo>
                    <a:pt x="16035" y="523"/>
                  </a:lnTo>
                  <a:lnTo>
                    <a:pt x="15548" y="584"/>
                  </a:lnTo>
                  <a:lnTo>
                    <a:pt x="15256" y="620"/>
                  </a:lnTo>
                  <a:lnTo>
                    <a:pt x="14952" y="681"/>
                  </a:lnTo>
                  <a:lnTo>
                    <a:pt x="14623" y="754"/>
                  </a:lnTo>
                  <a:lnTo>
                    <a:pt x="14271" y="839"/>
                  </a:lnTo>
                  <a:lnTo>
                    <a:pt x="13906" y="949"/>
                  </a:lnTo>
                  <a:lnTo>
                    <a:pt x="13528" y="1071"/>
                  </a:lnTo>
                  <a:lnTo>
                    <a:pt x="13127" y="1217"/>
                  </a:lnTo>
                  <a:lnTo>
                    <a:pt x="12713" y="1375"/>
                  </a:lnTo>
                  <a:lnTo>
                    <a:pt x="12300" y="1569"/>
                  </a:lnTo>
                  <a:lnTo>
                    <a:pt x="11862" y="1776"/>
                  </a:lnTo>
                  <a:lnTo>
                    <a:pt x="11436" y="2020"/>
                  </a:lnTo>
                  <a:lnTo>
                    <a:pt x="10986" y="2287"/>
                  </a:lnTo>
                  <a:lnTo>
                    <a:pt x="10548" y="2579"/>
                  </a:lnTo>
                  <a:lnTo>
                    <a:pt x="10110" y="2908"/>
                  </a:lnTo>
                  <a:lnTo>
                    <a:pt x="9660" y="3273"/>
                  </a:lnTo>
                  <a:lnTo>
                    <a:pt x="9441" y="3467"/>
                  </a:lnTo>
                  <a:lnTo>
                    <a:pt x="9222" y="3662"/>
                  </a:lnTo>
                  <a:lnTo>
                    <a:pt x="9003" y="3881"/>
                  </a:lnTo>
                  <a:lnTo>
                    <a:pt x="8796" y="4100"/>
                  </a:lnTo>
                  <a:lnTo>
                    <a:pt x="8577" y="4331"/>
                  </a:lnTo>
                  <a:lnTo>
                    <a:pt x="8370" y="4562"/>
                  </a:lnTo>
                  <a:lnTo>
                    <a:pt x="8151" y="4818"/>
                  </a:lnTo>
                  <a:lnTo>
                    <a:pt x="7945" y="5073"/>
                  </a:lnTo>
                  <a:lnTo>
                    <a:pt x="7750" y="5341"/>
                  </a:lnTo>
                  <a:lnTo>
                    <a:pt x="7543" y="5620"/>
                  </a:lnTo>
                  <a:lnTo>
                    <a:pt x="7348" y="5912"/>
                  </a:lnTo>
                  <a:lnTo>
                    <a:pt x="7154" y="6204"/>
                  </a:lnTo>
                  <a:lnTo>
                    <a:pt x="6959" y="6521"/>
                  </a:lnTo>
                  <a:lnTo>
                    <a:pt x="6777" y="6837"/>
                  </a:lnTo>
                  <a:lnTo>
                    <a:pt x="6594" y="7178"/>
                  </a:lnTo>
                  <a:lnTo>
                    <a:pt x="6412" y="7518"/>
                  </a:lnTo>
                  <a:lnTo>
                    <a:pt x="6241" y="7871"/>
                  </a:lnTo>
                  <a:lnTo>
                    <a:pt x="6071" y="8236"/>
                  </a:lnTo>
                  <a:lnTo>
                    <a:pt x="5840" y="7993"/>
                  </a:lnTo>
                  <a:lnTo>
                    <a:pt x="5597" y="7774"/>
                  </a:lnTo>
                  <a:lnTo>
                    <a:pt x="5365" y="7579"/>
                  </a:lnTo>
                  <a:lnTo>
                    <a:pt x="5122" y="7409"/>
                  </a:lnTo>
                  <a:lnTo>
                    <a:pt x="4891" y="7263"/>
                  </a:lnTo>
                  <a:lnTo>
                    <a:pt x="4648" y="7153"/>
                  </a:lnTo>
                  <a:lnTo>
                    <a:pt x="4404" y="7056"/>
                  </a:lnTo>
                  <a:lnTo>
                    <a:pt x="4161" y="6995"/>
                  </a:lnTo>
                  <a:lnTo>
                    <a:pt x="3930" y="6947"/>
                  </a:lnTo>
                  <a:lnTo>
                    <a:pt x="3687" y="6922"/>
                  </a:lnTo>
                  <a:lnTo>
                    <a:pt x="3455" y="6934"/>
                  </a:lnTo>
                  <a:lnTo>
                    <a:pt x="3224" y="6959"/>
                  </a:lnTo>
                  <a:lnTo>
                    <a:pt x="2993" y="7007"/>
                  </a:lnTo>
                  <a:lnTo>
                    <a:pt x="2774" y="7080"/>
                  </a:lnTo>
                  <a:lnTo>
                    <a:pt x="2555" y="7178"/>
                  </a:lnTo>
                  <a:lnTo>
                    <a:pt x="2336" y="7287"/>
                  </a:lnTo>
                  <a:lnTo>
                    <a:pt x="2129" y="7433"/>
                  </a:lnTo>
                  <a:lnTo>
                    <a:pt x="1923" y="7591"/>
                  </a:lnTo>
                  <a:lnTo>
                    <a:pt x="1728" y="7762"/>
                  </a:lnTo>
                  <a:lnTo>
                    <a:pt x="1545" y="7968"/>
                  </a:lnTo>
                  <a:lnTo>
                    <a:pt x="1363" y="8187"/>
                  </a:lnTo>
                  <a:lnTo>
                    <a:pt x="1193" y="8419"/>
                  </a:lnTo>
                  <a:lnTo>
                    <a:pt x="1022" y="8686"/>
                  </a:lnTo>
                  <a:lnTo>
                    <a:pt x="864" y="8954"/>
                  </a:lnTo>
                  <a:lnTo>
                    <a:pt x="730" y="9246"/>
                  </a:lnTo>
                  <a:lnTo>
                    <a:pt x="597" y="9562"/>
                  </a:lnTo>
                  <a:lnTo>
                    <a:pt x="475" y="9891"/>
                  </a:lnTo>
                  <a:lnTo>
                    <a:pt x="353" y="10243"/>
                  </a:lnTo>
                  <a:lnTo>
                    <a:pt x="256" y="10608"/>
                  </a:lnTo>
                  <a:lnTo>
                    <a:pt x="171" y="10985"/>
                  </a:lnTo>
                  <a:lnTo>
                    <a:pt x="98" y="11387"/>
                  </a:lnTo>
                  <a:lnTo>
                    <a:pt x="49" y="11801"/>
                  </a:lnTo>
                  <a:lnTo>
                    <a:pt x="13" y="12153"/>
                  </a:lnTo>
                  <a:lnTo>
                    <a:pt x="0" y="12494"/>
                  </a:lnTo>
                  <a:lnTo>
                    <a:pt x="13" y="12835"/>
                  </a:lnTo>
                  <a:lnTo>
                    <a:pt x="49" y="13151"/>
                  </a:lnTo>
                  <a:lnTo>
                    <a:pt x="98" y="13467"/>
                  </a:lnTo>
                  <a:lnTo>
                    <a:pt x="159" y="13771"/>
                  </a:lnTo>
                  <a:lnTo>
                    <a:pt x="244" y="14063"/>
                  </a:lnTo>
                  <a:lnTo>
                    <a:pt x="341" y="14355"/>
                  </a:lnTo>
                  <a:lnTo>
                    <a:pt x="451" y="14623"/>
                  </a:lnTo>
                  <a:lnTo>
                    <a:pt x="572" y="14891"/>
                  </a:lnTo>
                  <a:lnTo>
                    <a:pt x="718" y="15146"/>
                  </a:lnTo>
                  <a:lnTo>
                    <a:pt x="864" y="15402"/>
                  </a:lnTo>
                  <a:lnTo>
                    <a:pt x="1022" y="15633"/>
                  </a:lnTo>
                  <a:lnTo>
                    <a:pt x="1181" y="15864"/>
                  </a:lnTo>
                  <a:lnTo>
                    <a:pt x="1351" y="16071"/>
                  </a:lnTo>
                  <a:lnTo>
                    <a:pt x="1533" y="16277"/>
                  </a:lnTo>
                  <a:lnTo>
                    <a:pt x="1716" y="16484"/>
                  </a:lnTo>
                  <a:lnTo>
                    <a:pt x="1898" y="16667"/>
                  </a:lnTo>
                  <a:lnTo>
                    <a:pt x="2081" y="16849"/>
                  </a:lnTo>
                  <a:lnTo>
                    <a:pt x="2275" y="17020"/>
                  </a:lnTo>
                  <a:lnTo>
                    <a:pt x="2653" y="17324"/>
                  </a:lnTo>
                  <a:lnTo>
                    <a:pt x="3018" y="17603"/>
                  </a:lnTo>
                  <a:lnTo>
                    <a:pt x="3358" y="17835"/>
                  </a:lnTo>
                  <a:lnTo>
                    <a:pt x="3674" y="18029"/>
                  </a:lnTo>
                  <a:lnTo>
                    <a:pt x="3954" y="18200"/>
                  </a:lnTo>
                  <a:lnTo>
                    <a:pt x="4198" y="18321"/>
                  </a:lnTo>
                  <a:lnTo>
                    <a:pt x="4210" y="18723"/>
                  </a:lnTo>
                  <a:lnTo>
                    <a:pt x="4234" y="19124"/>
                  </a:lnTo>
                  <a:lnTo>
                    <a:pt x="4271" y="19513"/>
                  </a:lnTo>
                  <a:lnTo>
                    <a:pt x="4319" y="19903"/>
                  </a:lnTo>
                  <a:lnTo>
                    <a:pt x="4368" y="20280"/>
                  </a:lnTo>
                  <a:lnTo>
                    <a:pt x="4417" y="20657"/>
                  </a:lnTo>
                  <a:lnTo>
                    <a:pt x="4490" y="21022"/>
                  </a:lnTo>
                  <a:lnTo>
                    <a:pt x="4563" y="21375"/>
                  </a:lnTo>
                  <a:lnTo>
                    <a:pt x="4636" y="21728"/>
                  </a:lnTo>
                  <a:lnTo>
                    <a:pt x="4733" y="22068"/>
                  </a:lnTo>
                  <a:lnTo>
                    <a:pt x="4818" y="22409"/>
                  </a:lnTo>
                  <a:lnTo>
                    <a:pt x="4927" y="22737"/>
                  </a:lnTo>
                  <a:lnTo>
                    <a:pt x="5037" y="23066"/>
                  </a:lnTo>
                  <a:lnTo>
                    <a:pt x="5146" y="23382"/>
                  </a:lnTo>
                  <a:lnTo>
                    <a:pt x="5268" y="23698"/>
                  </a:lnTo>
                  <a:lnTo>
                    <a:pt x="5402" y="24002"/>
                  </a:lnTo>
                  <a:lnTo>
                    <a:pt x="5536" y="24307"/>
                  </a:lnTo>
                  <a:lnTo>
                    <a:pt x="5682" y="24599"/>
                  </a:lnTo>
                  <a:lnTo>
                    <a:pt x="5828" y="24878"/>
                  </a:lnTo>
                  <a:lnTo>
                    <a:pt x="5986" y="25158"/>
                  </a:lnTo>
                  <a:lnTo>
                    <a:pt x="6144" y="25438"/>
                  </a:lnTo>
                  <a:lnTo>
                    <a:pt x="6302" y="25706"/>
                  </a:lnTo>
                  <a:lnTo>
                    <a:pt x="6485" y="25961"/>
                  </a:lnTo>
                  <a:lnTo>
                    <a:pt x="6655" y="26217"/>
                  </a:lnTo>
                  <a:lnTo>
                    <a:pt x="6837" y="26472"/>
                  </a:lnTo>
                  <a:lnTo>
                    <a:pt x="7032" y="26715"/>
                  </a:lnTo>
                  <a:lnTo>
                    <a:pt x="7227" y="26947"/>
                  </a:lnTo>
                  <a:lnTo>
                    <a:pt x="7434" y="27178"/>
                  </a:lnTo>
                  <a:lnTo>
                    <a:pt x="7640" y="27409"/>
                  </a:lnTo>
                  <a:lnTo>
                    <a:pt x="7847" y="27628"/>
                  </a:lnTo>
                  <a:lnTo>
                    <a:pt x="8066" y="27835"/>
                  </a:lnTo>
                  <a:lnTo>
                    <a:pt x="8285" y="28041"/>
                  </a:lnTo>
                  <a:lnTo>
                    <a:pt x="8516" y="28248"/>
                  </a:lnTo>
                  <a:lnTo>
                    <a:pt x="8747" y="28443"/>
                  </a:lnTo>
                  <a:lnTo>
                    <a:pt x="9222" y="28820"/>
                  </a:lnTo>
                  <a:lnTo>
                    <a:pt x="9708" y="29185"/>
                  </a:lnTo>
                  <a:lnTo>
                    <a:pt x="10232" y="29513"/>
                  </a:lnTo>
                  <a:lnTo>
                    <a:pt x="10755" y="29830"/>
                  </a:lnTo>
                  <a:lnTo>
                    <a:pt x="11302" y="30122"/>
                  </a:lnTo>
                  <a:lnTo>
                    <a:pt x="11862" y="30389"/>
                  </a:lnTo>
                  <a:lnTo>
                    <a:pt x="12434" y="30645"/>
                  </a:lnTo>
                  <a:lnTo>
                    <a:pt x="13017" y="30876"/>
                  </a:lnTo>
                  <a:lnTo>
                    <a:pt x="13614" y="31083"/>
                  </a:lnTo>
                  <a:lnTo>
                    <a:pt x="14222" y="31277"/>
                  </a:lnTo>
                  <a:lnTo>
                    <a:pt x="14842" y="31460"/>
                  </a:lnTo>
                  <a:lnTo>
                    <a:pt x="15475" y="31618"/>
                  </a:lnTo>
                  <a:lnTo>
                    <a:pt x="16108" y="31752"/>
                  </a:lnTo>
                  <a:lnTo>
                    <a:pt x="16752" y="31874"/>
                  </a:lnTo>
                  <a:lnTo>
                    <a:pt x="17409" y="31983"/>
                  </a:lnTo>
                  <a:lnTo>
                    <a:pt x="17653" y="32020"/>
                  </a:lnTo>
                  <a:lnTo>
                    <a:pt x="17896" y="32044"/>
                  </a:lnTo>
                  <a:lnTo>
                    <a:pt x="18139" y="32056"/>
                  </a:lnTo>
                  <a:lnTo>
                    <a:pt x="18382" y="32068"/>
                  </a:lnTo>
                  <a:lnTo>
                    <a:pt x="18857" y="32068"/>
                  </a:lnTo>
                  <a:lnTo>
                    <a:pt x="19100" y="32044"/>
                  </a:lnTo>
                  <a:lnTo>
                    <a:pt x="19331" y="32032"/>
                  </a:lnTo>
                  <a:lnTo>
                    <a:pt x="19806" y="31971"/>
                  </a:lnTo>
                  <a:lnTo>
                    <a:pt x="20268" y="31874"/>
                  </a:lnTo>
                  <a:lnTo>
                    <a:pt x="20730" y="31752"/>
                  </a:lnTo>
                  <a:lnTo>
                    <a:pt x="21181" y="31618"/>
                  </a:lnTo>
                  <a:lnTo>
                    <a:pt x="21618" y="31448"/>
                  </a:lnTo>
                  <a:lnTo>
                    <a:pt x="22056" y="31253"/>
                  </a:lnTo>
                  <a:lnTo>
                    <a:pt x="22494" y="31034"/>
                  </a:lnTo>
                  <a:lnTo>
                    <a:pt x="22920" y="30791"/>
                  </a:lnTo>
                  <a:lnTo>
                    <a:pt x="23334" y="30523"/>
                  </a:lnTo>
                  <a:lnTo>
                    <a:pt x="23747" y="30231"/>
                  </a:lnTo>
                  <a:lnTo>
                    <a:pt x="24149" y="29927"/>
                  </a:lnTo>
                  <a:lnTo>
                    <a:pt x="24550" y="29599"/>
                  </a:lnTo>
                  <a:lnTo>
                    <a:pt x="24940" y="29258"/>
                  </a:lnTo>
                  <a:lnTo>
                    <a:pt x="25317" y="28893"/>
                  </a:lnTo>
                  <a:lnTo>
                    <a:pt x="25694" y="28504"/>
                  </a:lnTo>
                  <a:lnTo>
                    <a:pt x="26059" y="28102"/>
                  </a:lnTo>
                  <a:lnTo>
                    <a:pt x="26412" y="27689"/>
                  </a:lnTo>
                  <a:lnTo>
                    <a:pt x="26764" y="27251"/>
                  </a:lnTo>
                  <a:lnTo>
                    <a:pt x="27093" y="26813"/>
                  </a:lnTo>
                  <a:lnTo>
                    <a:pt x="27421" y="26350"/>
                  </a:lnTo>
                  <a:lnTo>
                    <a:pt x="27750" y="25876"/>
                  </a:lnTo>
                  <a:lnTo>
                    <a:pt x="28054" y="25389"/>
                  </a:lnTo>
                  <a:lnTo>
                    <a:pt x="28358" y="24891"/>
                  </a:lnTo>
                  <a:lnTo>
                    <a:pt x="28650" y="24380"/>
                  </a:lnTo>
                  <a:lnTo>
                    <a:pt x="28930" y="23869"/>
                  </a:lnTo>
                  <a:lnTo>
                    <a:pt x="29198" y="23333"/>
                  </a:lnTo>
                  <a:lnTo>
                    <a:pt x="29465" y="22798"/>
                  </a:lnTo>
                  <a:lnTo>
                    <a:pt x="29708" y="22263"/>
                  </a:lnTo>
                  <a:lnTo>
                    <a:pt x="29952" y="21703"/>
                  </a:lnTo>
                  <a:lnTo>
                    <a:pt x="30171" y="21156"/>
                  </a:lnTo>
                  <a:lnTo>
                    <a:pt x="30390" y="20584"/>
                  </a:lnTo>
                  <a:lnTo>
                    <a:pt x="30597" y="20024"/>
                  </a:lnTo>
                  <a:lnTo>
                    <a:pt x="30791" y="19453"/>
                  </a:lnTo>
                  <a:lnTo>
                    <a:pt x="30974" y="18881"/>
                  </a:lnTo>
                  <a:lnTo>
                    <a:pt x="31144" y="18309"/>
                  </a:lnTo>
                  <a:lnTo>
                    <a:pt x="31302" y="17725"/>
                  </a:lnTo>
                  <a:lnTo>
                    <a:pt x="31448" y="17153"/>
                  </a:lnTo>
                  <a:lnTo>
                    <a:pt x="31570" y="16569"/>
                  </a:lnTo>
                  <a:lnTo>
                    <a:pt x="31691" y="15998"/>
                  </a:lnTo>
                  <a:lnTo>
                    <a:pt x="31801" y="15426"/>
                  </a:lnTo>
                  <a:lnTo>
                    <a:pt x="31898" y="14854"/>
                  </a:lnTo>
                  <a:lnTo>
                    <a:pt x="31971" y="14282"/>
                  </a:lnTo>
                  <a:lnTo>
                    <a:pt x="32044" y="13723"/>
                  </a:lnTo>
                  <a:lnTo>
                    <a:pt x="32093" y="13163"/>
                  </a:lnTo>
                  <a:lnTo>
                    <a:pt x="32129" y="12603"/>
                  </a:lnTo>
                  <a:lnTo>
                    <a:pt x="32154" y="12056"/>
                  </a:lnTo>
                  <a:lnTo>
                    <a:pt x="32166" y="11521"/>
                  </a:lnTo>
                  <a:lnTo>
                    <a:pt x="32166" y="10985"/>
                  </a:lnTo>
                  <a:lnTo>
                    <a:pt x="32142" y="10462"/>
                  </a:lnTo>
                  <a:lnTo>
                    <a:pt x="32105" y="9951"/>
                  </a:lnTo>
                  <a:lnTo>
                    <a:pt x="32056" y="9440"/>
                  </a:lnTo>
                  <a:lnTo>
                    <a:pt x="31996" y="8954"/>
                  </a:lnTo>
                  <a:lnTo>
                    <a:pt x="31910" y="8467"/>
                  </a:lnTo>
                  <a:lnTo>
                    <a:pt x="31813" y="8005"/>
                  </a:lnTo>
                  <a:lnTo>
                    <a:pt x="31704" y="7555"/>
                  </a:lnTo>
                  <a:lnTo>
                    <a:pt x="31582" y="7105"/>
                  </a:lnTo>
                  <a:lnTo>
                    <a:pt x="31436" y="6679"/>
                  </a:lnTo>
                  <a:lnTo>
                    <a:pt x="31266" y="6277"/>
                  </a:lnTo>
                  <a:lnTo>
                    <a:pt x="31095" y="5876"/>
                  </a:lnTo>
                  <a:lnTo>
                    <a:pt x="30901" y="5511"/>
                  </a:lnTo>
                  <a:lnTo>
                    <a:pt x="30694" y="5146"/>
                  </a:lnTo>
                  <a:lnTo>
                    <a:pt x="30475" y="4805"/>
                  </a:lnTo>
                  <a:lnTo>
                    <a:pt x="30256" y="4477"/>
                  </a:lnTo>
                  <a:lnTo>
                    <a:pt x="30025" y="4161"/>
                  </a:lnTo>
                  <a:lnTo>
                    <a:pt x="29794" y="3869"/>
                  </a:lnTo>
                  <a:lnTo>
                    <a:pt x="29550" y="3577"/>
                  </a:lnTo>
                  <a:lnTo>
                    <a:pt x="29295" y="3309"/>
                  </a:lnTo>
                  <a:lnTo>
                    <a:pt x="29052" y="3054"/>
                  </a:lnTo>
                  <a:lnTo>
                    <a:pt x="28784" y="2798"/>
                  </a:lnTo>
                  <a:lnTo>
                    <a:pt x="28528" y="2567"/>
                  </a:lnTo>
                  <a:lnTo>
                    <a:pt x="28249" y="2348"/>
                  </a:lnTo>
                  <a:lnTo>
                    <a:pt x="27981" y="2141"/>
                  </a:lnTo>
                  <a:lnTo>
                    <a:pt x="27701" y="1947"/>
                  </a:lnTo>
                  <a:lnTo>
                    <a:pt x="27421" y="1764"/>
                  </a:lnTo>
                  <a:lnTo>
                    <a:pt x="27142" y="1594"/>
                  </a:lnTo>
                  <a:lnTo>
                    <a:pt x="26850" y="1423"/>
                  </a:lnTo>
                  <a:lnTo>
                    <a:pt x="26570" y="1277"/>
                  </a:lnTo>
                  <a:lnTo>
                    <a:pt x="26278" y="1131"/>
                  </a:lnTo>
                  <a:lnTo>
                    <a:pt x="25986" y="998"/>
                  </a:lnTo>
                  <a:lnTo>
                    <a:pt x="25694" y="876"/>
                  </a:lnTo>
                  <a:lnTo>
                    <a:pt x="25390" y="766"/>
                  </a:lnTo>
                  <a:lnTo>
                    <a:pt x="25098" y="669"/>
                  </a:lnTo>
                  <a:lnTo>
                    <a:pt x="24806" y="572"/>
                  </a:lnTo>
                  <a:lnTo>
                    <a:pt x="24502" y="487"/>
                  </a:lnTo>
                  <a:lnTo>
                    <a:pt x="24210" y="414"/>
                  </a:lnTo>
                  <a:lnTo>
                    <a:pt x="23918" y="341"/>
                  </a:lnTo>
                  <a:lnTo>
                    <a:pt x="23334" y="219"/>
                  </a:lnTo>
                  <a:lnTo>
                    <a:pt x="22750" y="134"/>
                  </a:lnTo>
                  <a:lnTo>
                    <a:pt x="22178" y="73"/>
                  </a:lnTo>
                  <a:lnTo>
                    <a:pt x="21618" y="24"/>
                  </a:lnTo>
                  <a:lnTo>
                    <a:pt x="21083" y="12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FFB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157;p32">
              <a:extLst>
                <a:ext uri="{FF2B5EF4-FFF2-40B4-BE49-F238E27FC236}">
                  <a16:creationId xmlns:a16="http://schemas.microsoft.com/office/drawing/2014/main" id="{95FB3015-4B9F-CF14-ABB8-ADAB8160929D}"/>
                </a:ext>
              </a:extLst>
            </p:cNvPr>
            <p:cNvSpPr/>
            <p:nvPr/>
          </p:nvSpPr>
          <p:spPr>
            <a:xfrm>
              <a:off x="5183150" y="967725"/>
              <a:ext cx="951375" cy="520725"/>
            </a:xfrm>
            <a:custGeom>
              <a:avLst/>
              <a:gdLst/>
              <a:ahLst/>
              <a:cxnLst/>
              <a:rect l="l" t="t" r="r" b="b"/>
              <a:pathLst>
                <a:path w="38055" h="20829" extrusionOk="0">
                  <a:moveTo>
                    <a:pt x="20926" y="1"/>
                  </a:moveTo>
                  <a:lnTo>
                    <a:pt x="20415" y="25"/>
                  </a:lnTo>
                  <a:lnTo>
                    <a:pt x="19904" y="74"/>
                  </a:lnTo>
                  <a:lnTo>
                    <a:pt x="19380" y="135"/>
                  </a:lnTo>
                  <a:lnTo>
                    <a:pt x="18857" y="208"/>
                  </a:lnTo>
                  <a:lnTo>
                    <a:pt x="18334" y="293"/>
                  </a:lnTo>
                  <a:lnTo>
                    <a:pt x="17799" y="415"/>
                  </a:lnTo>
                  <a:lnTo>
                    <a:pt x="17252" y="536"/>
                  </a:lnTo>
                  <a:lnTo>
                    <a:pt x="16704" y="694"/>
                  </a:lnTo>
                  <a:lnTo>
                    <a:pt x="16157" y="865"/>
                  </a:lnTo>
                  <a:lnTo>
                    <a:pt x="15609" y="1059"/>
                  </a:lnTo>
                  <a:lnTo>
                    <a:pt x="15050" y="1266"/>
                  </a:lnTo>
                  <a:lnTo>
                    <a:pt x="14478" y="1509"/>
                  </a:lnTo>
                  <a:lnTo>
                    <a:pt x="13918" y="1765"/>
                  </a:lnTo>
                  <a:lnTo>
                    <a:pt x="13346" y="2045"/>
                  </a:lnTo>
                  <a:lnTo>
                    <a:pt x="12775" y="2361"/>
                  </a:lnTo>
                  <a:lnTo>
                    <a:pt x="12191" y="2689"/>
                  </a:lnTo>
                  <a:lnTo>
                    <a:pt x="12154" y="2665"/>
                  </a:lnTo>
                  <a:lnTo>
                    <a:pt x="12033" y="2592"/>
                  </a:lnTo>
                  <a:lnTo>
                    <a:pt x="11838" y="2483"/>
                  </a:lnTo>
                  <a:lnTo>
                    <a:pt x="11570" y="2361"/>
                  </a:lnTo>
                  <a:lnTo>
                    <a:pt x="11412" y="2300"/>
                  </a:lnTo>
                  <a:lnTo>
                    <a:pt x="11242" y="2239"/>
                  </a:lnTo>
                  <a:lnTo>
                    <a:pt x="11047" y="2191"/>
                  </a:lnTo>
                  <a:lnTo>
                    <a:pt x="10840" y="2130"/>
                  </a:lnTo>
                  <a:lnTo>
                    <a:pt x="10609" y="2093"/>
                  </a:lnTo>
                  <a:lnTo>
                    <a:pt x="10366" y="2057"/>
                  </a:lnTo>
                  <a:lnTo>
                    <a:pt x="10110" y="2033"/>
                  </a:lnTo>
                  <a:lnTo>
                    <a:pt x="9831" y="2020"/>
                  </a:lnTo>
                  <a:lnTo>
                    <a:pt x="9539" y="2020"/>
                  </a:lnTo>
                  <a:lnTo>
                    <a:pt x="9235" y="2045"/>
                  </a:lnTo>
                  <a:lnTo>
                    <a:pt x="8918" y="2081"/>
                  </a:lnTo>
                  <a:lnTo>
                    <a:pt x="8590" y="2142"/>
                  </a:lnTo>
                  <a:lnTo>
                    <a:pt x="8249" y="2215"/>
                  </a:lnTo>
                  <a:lnTo>
                    <a:pt x="7884" y="2325"/>
                  </a:lnTo>
                  <a:lnTo>
                    <a:pt x="7519" y="2458"/>
                  </a:lnTo>
                  <a:lnTo>
                    <a:pt x="7130" y="2617"/>
                  </a:lnTo>
                  <a:lnTo>
                    <a:pt x="6728" y="2799"/>
                  </a:lnTo>
                  <a:lnTo>
                    <a:pt x="6327" y="3018"/>
                  </a:lnTo>
                  <a:lnTo>
                    <a:pt x="5901" y="3261"/>
                  </a:lnTo>
                  <a:lnTo>
                    <a:pt x="5463" y="3553"/>
                  </a:lnTo>
                  <a:lnTo>
                    <a:pt x="5025" y="3882"/>
                  </a:lnTo>
                  <a:lnTo>
                    <a:pt x="4563" y="4235"/>
                  </a:lnTo>
                  <a:lnTo>
                    <a:pt x="4101" y="4636"/>
                  </a:lnTo>
                  <a:lnTo>
                    <a:pt x="3626" y="5086"/>
                  </a:lnTo>
                  <a:lnTo>
                    <a:pt x="3395" y="5317"/>
                  </a:lnTo>
                  <a:lnTo>
                    <a:pt x="3164" y="5548"/>
                  </a:lnTo>
                  <a:lnTo>
                    <a:pt x="2957" y="5792"/>
                  </a:lnTo>
                  <a:lnTo>
                    <a:pt x="2750" y="6023"/>
                  </a:lnTo>
                  <a:lnTo>
                    <a:pt x="2556" y="6266"/>
                  </a:lnTo>
                  <a:lnTo>
                    <a:pt x="2361" y="6509"/>
                  </a:lnTo>
                  <a:lnTo>
                    <a:pt x="2179" y="6741"/>
                  </a:lnTo>
                  <a:lnTo>
                    <a:pt x="2020" y="6984"/>
                  </a:lnTo>
                  <a:lnTo>
                    <a:pt x="1704" y="7471"/>
                  </a:lnTo>
                  <a:lnTo>
                    <a:pt x="1424" y="7945"/>
                  </a:lnTo>
                  <a:lnTo>
                    <a:pt x="1169" y="8432"/>
                  </a:lnTo>
                  <a:lnTo>
                    <a:pt x="950" y="8906"/>
                  </a:lnTo>
                  <a:lnTo>
                    <a:pt x="755" y="9381"/>
                  </a:lnTo>
                  <a:lnTo>
                    <a:pt x="585" y="9843"/>
                  </a:lnTo>
                  <a:lnTo>
                    <a:pt x="451" y="10305"/>
                  </a:lnTo>
                  <a:lnTo>
                    <a:pt x="329" y="10755"/>
                  </a:lnTo>
                  <a:lnTo>
                    <a:pt x="232" y="11205"/>
                  </a:lnTo>
                  <a:lnTo>
                    <a:pt x="159" y="11631"/>
                  </a:lnTo>
                  <a:lnTo>
                    <a:pt x="98" y="12057"/>
                  </a:lnTo>
                  <a:lnTo>
                    <a:pt x="50" y="12458"/>
                  </a:lnTo>
                  <a:lnTo>
                    <a:pt x="25" y="12848"/>
                  </a:lnTo>
                  <a:lnTo>
                    <a:pt x="13" y="13225"/>
                  </a:lnTo>
                  <a:lnTo>
                    <a:pt x="1" y="13590"/>
                  </a:lnTo>
                  <a:lnTo>
                    <a:pt x="13" y="13930"/>
                  </a:lnTo>
                  <a:lnTo>
                    <a:pt x="25" y="14247"/>
                  </a:lnTo>
                  <a:lnTo>
                    <a:pt x="50" y="14551"/>
                  </a:lnTo>
                  <a:lnTo>
                    <a:pt x="110" y="15086"/>
                  </a:lnTo>
                  <a:lnTo>
                    <a:pt x="183" y="15512"/>
                  </a:lnTo>
                  <a:lnTo>
                    <a:pt x="244" y="15828"/>
                  </a:lnTo>
                  <a:lnTo>
                    <a:pt x="317" y="16108"/>
                  </a:lnTo>
                  <a:lnTo>
                    <a:pt x="402" y="16072"/>
                  </a:lnTo>
                  <a:lnTo>
                    <a:pt x="634" y="15999"/>
                  </a:lnTo>
                  <a:lnTo>
                    <a:pt x="792" y="15950"/>
                  </a:lnTo>
                  <a:lnTo>
                    <a:pt x="986" y="15913"/>
                  </a:lnTo>
                  <a:lnTo>
                    <a:pt x="1193" y="15877"/>
                  </a:lnTo>
                  <a:lnTo>
                    <a:pt x="1412" y="15853"/>
                  </a:lnTo>
                  <a:lnTo>
                    <a:pt x="1655" y="15840"/>
                  </a:lnTo>
                  <a:lnTo>
                    <a:pt x="1899" y="15853"/>
                  </a:lnTo>
                  <a:lnTo>
                    <a:pt x="2142" y="15877"/>
                  </a:lnTo>
                  <a:lnTo>
                    <a:pt x="2264" y="15901"/>
                  </a:lnTo>
                  <a:lnTo>
                    <a:pt x="2398" y="15938"/>
                  </a:lnTo>
                  <a:lnTo>
                    <a:pt x="2519" y="15974"/>
                  </a:lnTo>
                  <a:lnTo>
                    <a:pt x="2641" y="16023"/>
                  </a:lnTo>
                  <a:lnTo>
                    <a:pt x="2750" y="16084"/>
                  </a:lnTo>
                  <a:lnTo>
                    <a:pt x="2872" y="16157"/>
                  </a:lnTo>
                  <a:lnTo>
                    <a:pt x="2981" y="16230"/>
                  </a:lnTo>
                  <a:lnTo>
                    <a:pt x="3091" y="16315"/>
                  </a:lnTo>
                  <a:lnTo>
                    <a:pt x="3200" y="16424"/>
                  </a:lnTo>
                  <a:lnTo>
                    <a:pt x="3298" y="16534"/>
                  </a:lnTo>
                  <a:lnTo>
                    <a:pt x="3371" y="16582"/>
                  </a:lnTo>
                  <a:lnTo>
                    <a:pt x="3444" y="16643"/>
                  </a:lnTo>
                  <a:lnTo>
                    <a:pt x="3541" y="16728"/>
                  </a:lnTo>
                  <a:lnTo>
                    <a:pt x="3638" y="16850"/>
                  </a:lnTo>
                  <a:lnTo>
                    <a:pt x="3760" y="16996"/>
                  </a:lnTo>
                  <a:lnTo>
                    <a:pt x="3870" y="17166"/>
                  </a:lnTo>
                  <a:lnTo>
                    <a:pt x="3979" y="17373"/>
                  </a:lnTo>
                  <a:lnTo>
                    <a:pt x="4064" y="17604"/>
                  </a:lnTo>
                  <a:lnTo>
                    <a:pt x="4113" y="17738"/>
                  </a:lnTo>
                  <a:lnTo>
                    <a:pt x="4149" y="17872"/>
                  </a:lnTo>
                  <a:lnTo>
                    <a:pt x="4174" y="18018"/>
                  </a:lnTo>
                  <a:lnTo>
                    <a:pt x="4198" y="18176"/>
                  </a:lnTo>
                  <a:lnTo>
                    <a:pt x="4210" y="18334"/>
                  </a:lnTo>
                  <a:lnTo>
                    <a:pt x="4222" y="18505"/>
                  </a:lnTo>
                  <a:lnTo>
                    <a:pt x="4222" y="18687"/>
                  </a:lnTo>
                  <a:lnTo>
                    <a:pt x="4210" y="18870"/>
                  </a:lnTo>
                  <a:lnTo>
                    <a:pt x="4186" y="19076"/>
                  </a:lnTo>
                  <a:lnTo>
                    <a:pt x="4149" y="19283"/>
                  </a:lnTo>
                  <a:lnTo>
                    <a:pt x="4101" y="19490"/>
                  </a:lnTo>
                  <a:lnTo>
                    <a:pt x="4040" y="19721"/>
                  </a:lnTo>
                  <a:lnTo>
                    <a:pt x="3967" y="19952"/>
                  </a:lnTo>
                  <a:lnTo>
                    <a:pt x="3882" y="20196"/>
                  </a:lnTo>
                  <a:lnTo>
                    <a:pt x="5451" y="20828"/>
                  </a:lnTo>
                  <a:lnTo>
                    <a:pt x="6497" y="16084"/>
                  </a:lnTo>
                  <a:lnTo>
                    <a:pt x="6777" y="15999"/>
                  </a:lnTo>
                  <a:lnTo>
                    <a:pt x="7106" y="15901"/>
                  </a:lnTo>
                  <a:lnTo>
                    <a:pt x="7519" y="15755"/>
                  </a:lnTo>
                  <a:lnTo>
                    <a:pt x="8030" y="15561"/>
                  </a:lnTo>
                  <a:lnTo>
                    <a:pt x="8602" y="15317"/>
                  </a:lnTo>
                  <a:lnTo>
                    <a:pt x="9222" y="15037"/>
                  </a:lnTo>
                  <a:lnTo>
                    <a:pt x="9539" y="14867"/>
                  </a:lnTo>
                  <a:lnTo>
                    <a:pt x="9867" y="14697"/>
                  </a:lnTo>
                  <a:lnTo>
                    <a:pt x="10196" y="14514"/>
                  </a:lnTo>
                  <a:lnTo>
                    <a:pt x="10524" y="14320"/>
                  </a:lnTo>
                  <a:lnTo>
                    <a:pt x="10865" y="14113"/>
                  </a:lnTo>
                  <a:lnTo>
                    <a:pt x="11193" y="13894"/>
                  </a:lnTo>
                  <a:lnTo>
                    <a:pt x="11509" y="13663"/>
                  </a:lnTo>
                  <a:lnTo>
                    <a:pt x="11826" y="13419"/>
                  </a:lnTo>
                  <a:lnTo>
                    <a:pt x="12130" y="13152"/>
                  </a:lnTo>
                  <a:lnTo>
                    <a:pt x="12434" y="12884"/>
                  </a:lnTo>
                  <a:lnTo>
                    <a:pt x="12714" y="12604"/>
                  </a:lnTo>
                  <a:lnTo>
                    <a:pt x="12981" y="12300"/>
                  </a:lnTo>
                  <a:lnTo>
                    <a:pt x="13225" y="11996"/>
                  </a:lnTo>
                  <a:lnTo>
                    <a:pt x="13456" y="11668"/>
                  </a:lnTo>
                  <a:lnTo>
                    <a:pt x="13663" y="11339"/>
                  </a:lnTo>
                  <a:lnTo>
                    <a:pt x="13845" y="10986"/>
                  </a:lnTo>
                  <a:lnTo>
                    <a:pt x="13930" y="10804"/>
                  </a:lnTo>
                  <a:lnTo>
                    <a:pt x="14003" y="10621"/>
                  </a:lnTo>
                  <a:lnTo>
                    <a:pt x="14064" y="10439"/>
                  </a:lnTo>
                  <a:lnTo>
                    <a:pt x="14125" y="10244"/>
                  </a:lnTo>
                  <a:lnTo>
                    <a:pt x="14162" y="10342"/>
                  </a:lnTo>
                  <a:lnTo>
                    <a:pt x="14259" y="10621"/>
                  </a:lnTo>
                  <a:lnTo>
                    <a:pt x="14429" y="11047"/>
                  </a:lnTo>
                  <a:lnTo>
                    <a:pt x="14551" y="11315"/>
                  </a:lnTo>
                  <a:lnTo>
                    <a:pt x="14685" y="11607"/>
                  </a:lnTo>
                  <a:lnTo>
                    <a:pt x="14855" y="11935"/>
                  </a:lnTo>
                  <a:lnTo>
                    <a:pt x="15037" y="12288"/>
                  </a:lnTo>
                  <a:lnTo>
                    <a:pt x="15256" y="12653"/>
                  </a:lnTo>
                  <a:lnTo>
                    <a:pt x="15500" y="13042"/>
                  </a:lnTo>
                  <a:lnTo>
                    <a:pt x="15767" y="13456"/>
                  </a:lnTo>
                  <a:lnTo>
                    <a:pt x="16071" y="13882"/>
                  </a:lnTo>
                  <a:lnTo>
                    <a:pt x="16400" y="14308"/>
                  </a:lnTo>
                  <a:lnTo>
                    <a:pt x="16753" y="14745"/>
                  </a:lnTo>
                  <a:lnTo>
                    <a:pt x="17154" y="15196"/>
                  </a:lnTo>
                  <a:lnTo>
                    <a:pt x="17580" y="15646"/>
                  </a:lnTo>
                  <a:lnTo>
                    <a:pt x="18042" y="16084"/>
                  </a:lnTo>
                  <a:lnTo>
                    <a:pt x="18541" y="16534"/>
                  </a:lnTo>
                  <a:lnTo>
                    <a:pt x="18797" y="16753"/>
                  </a:lnTo>
                  <a:lnTo>
                    <a:pt x="19064" y="16972"/>
                  </a:lnTo>
                  <a:lnTo>
                    <a:pt x="19356" y="17191"/>
                  </a:lnTo>
                  <a:lnTo>
                    <a:pt x="19636" y="17398"/>
                  </a:lnTo>
                  <a:lnTo>
                    <a:pt x="19940" y="17604"/>
                  </a:lnTo>
                  <a:lnTo>
                    <a:pt x="20256" y="17811"/>
                  </a:lnTo>
                  <a:lnTo>
                    <a:pt x="20573" y="18018"/>
                  </a:lnTo>
                  <a:lnTo>
                    <a:pt x="20901" y="18225"/>
                  </a:lnTo>
                  <a:lnTo>
                    <a:pt x="21242" y="18419"/>
                  </a:lnTo>
                  <a:lnTo>
                    <a:pt x="21595" y="18602"/>
                  </a:lnTo>
                  <a:lnTo>
                    <a:pt x="21960" y="18784"/>
                  </a:lnTo>
                  <a:lnTo>
                    <a:pt x="22337" y="18967"/>
                  </a:lnTo>
                  <a:lnTo>
                    <a:pt x="22714" y="19149"/>
                  </a:lnTo>
                  <a:lnTo>
                    <a:pt x="23115" y="19308"/>
                  </a:lnTo>
                  <a:lnTo>
                    <a:pt x="23517" y="19478"/>
                  </a:lnTo>
                  <a:lnTo>
                    <a:pt x="23930" y="19636"/>
                  </a:lnTo>
                  <a:lnTo>
                    <a:pt x="24368" y="19782"/>
                  </a:lnTo>
                  <a:lnTo>
                    <a:pt x="24806" y="19916"/>
                  </a:lnTo>
                  <a:lnTo>
                    <a:pt x="25256" y="20050"/>
                  </a:lnTo>
                  <a:lnTo>
                    <a:pt x="25719" y="20171"/>
                  </a:lnTo>
                  <a:lnTo>
                    <a:pt x="26205" y="20293"/>
                  </a:lnTo>
                  <a:lnTo>
                    <a:pt x="26692" y="20402"/>
                  </a:lnTo>
                  <a:lnTo>
                    <a:pt x="27191" y="20500"/>
                  </a:lnTo>
                  <a:lnTo>
                    <a:pt x="27702" y="20585"/>
                  </a:lnTo>
                  <a:lnTo>
                    <a:pt x="27702" y="20585"/>
                  </a:lnTo>
                  <a:lnTo>
                    <a:pt x="24186" y="15913"/>
                  </a:lnTo>
                  <a:lnTo>
                    <a:pt x="24429" y="16108"/>
                  </a:lnTo>
                  <a:lnTo>
                    <a:pt x="24709" y="16315"/>
                  </a:lnTo>
                  <a:lnTo>
                    <a:pt x="25110" y="16595"/>
                  </a:lnTo>
                  <a:lnTo>
                    <a:pt x="25621" y="16911"/>
                  </a:lnTo>
                  <a:lnTo>
                    <a:pt x="25926" y="17081"/>
                  </a:lnTo>
                  <a:lnTo>
                    <a:pt x="26242" y="17264"/>
                  </a:lnTo>
                  <a:lnTo>
                    <a:pt x="26595" y="17434"/>
                  </a:lnTo>
                  <a:lnTo>
                    <a:pt x="26972" y="17617"/>
                  </a:lnTo>
                  <a:lnTo>
                    <a:pt x="27373" y="17799"/>
                  </a:lnTo>
                  <a:lnTo>
                    <a:pt x="27811" y="17981"/>
                  </a:lnTo>
                  <a:lnTo>
                    <a:pt x="28261" y="18164"/>
                  </a:lnTo>
                  <a:lnTo>
                    <a:pt x="28736" y="18334"/>
                  </a:lnTo>
                  <a:lnTo>
                    <a:pt x="29247" y="18492"/>
                  </a:lnTo>
                  <a:lnTo>
                    <a:pt x="29782" y="18651"/>
                  </a:lnTo>
                  <a:lnTo>
                    <a:pt x="30342" y="18797"/>
                  </a:lnTo>
                  <a:lnTo>
                    <a:pt x="30913" y="18930"/>
                  </a:lnTo>
                  <a:lnTo>
                    <a:pt x="31522" y="19040"/>
                  </a:lnTo>
                  <a:lnTo>
                    <a:pt x="32154" y="19137"/>
                  </a:lnTo>
                  <a:lnTo>
                    <a:pt x="32811" y="19222"/>
                  </a:lnTo>
                  <a:lnTo>
                    <a:pt x="33492" y="19283"/>
                  </a:lnTo>
                  <a:lnTo>
                    <a:pt x="34198" y="19320"/>
                  </a:lnTo>
                  <a:lnTo>
                    <a:pt x="34916" y="19332"/>
                  </a:lnTo>
                  <a:lnTo>
                    <a:pt x="35670" y="19308"/>
                  </a:lnTo>
                  <a:lnTo>
                    <a:pt x="36436" y="19271"/>
                  </a:lnTo>
                  <a:lnTo>
                    <a:pt x="37239" y="19198"/>
                  </a:lnTo>
                  <a:lnTo>
                    <a:pt x="37641" y="19149"/>
                  </a:lnTo>
                  <a:lnTo>
                    <a:pt x="38054" y="19101"/>
                  </a:lnTo>
                  <a:lnTo>
                    <a:pt x="38054" y="18979"/>
                  </a:lnTo>
                  <a:lnTo>
                    <a:pt x="38030" y="18638"/>
                  </a:lnTo>
                  <a:lnTo>
                    <a:pt x="37969" y="18103"/>
                  </a:lnTo>
                  <a:lnTo>
                    <a:pt x="37921" y="17763"/>
                  </a:lnTo>
                  <a:lnTo>
                    <a:pt x="37860" y="17385"/>
                  </a:lnTo>
                  <a:lnTo>
                    <a:pt x="37787" y="16972"/>
                  </a:lnTo>
                  <a:lnTo>
                    <a:pt x="37677" y="16522"/>
                  </a:lnTo>
                  <a:lnTo>
                    <a:pt x="37568" y="16035"/>
                  </a:lnTo>
                  <a:lnTo>
                    <a:pt x="37422" y="15524"/>
                  </a:lnTo>
                  <a:lnTo>
                    <a:pt x="37252" y="14989"/>
                  </a:lnTo>
                  <a:lnTo>
                    <a:pt x="37057" y="14429"/>
                  </a:lnTo>
                  <a:lnTo>
                    <a:pt x="36826" y="13857"/>
                  </a:lnTo>
                  <a:lnTo>
                    <a:pt x="36570" y="13261"/>
                  </a:lnTo>
                  <a:lnTo>
                    <a:pt x="36278" y="12641"/>
                  </a:lnTo>
                  <a:lnTo>
                    <a:pt x="35938" y="12020"/>
                  </a:lnTo>
                  <a:lnTo>
                    <a:pt x="35767" y="11704"/>
                  </a:lnTo>
                  <a:lnTo>
                    <a:pt x="35573" y="11388"/>
                  </a:lnTo>
                  <a:lnTo>
                    <a:pt x="35378" y="11071"/>
                  </a:lnTo>
                  <a:lnTo>
                    <a:pt x="35171" y="10755"/>
                  </a:lnTo>
                  <a:lnTo>
                    <a:pt x="34952" y="10439"/>
                  </a:lnTo>
                  <a:lnTo>
                    <a:pt x="34721" y="10110"/>
                  </a:lnTo>
                  <a:lnTo>
                    <a:pt x="34478" y="9794"/>
                  </a:lnTo>
                  <a:lnTo>
                    <a:pt x="34222" y="9478"/>
                  </a:lnTo>
                  <a:lnTo>
                    <a:pt x="33955" y="9162"/>
                  </a:lnTo>
                  <a:lnTo>
                    <a:pt x="33687" y="8833"/>
                  </a:lnTo>
                  <a:lnTo>
                    <a:pt x="33395" y="8529"/>
                  </a:lnTo>
                  <a:lnTo>
                    <a:pt x="33091" y="8213"/>
                  </a:lnTo>
                  <a:lnTo>
                    <a:pt x="32775" y="7896"/>
                  </a:lnTo>
                  <a:lnTo>
                    <a:pt x="32446" y="7592"/>
                  </a:lnTo>
                  <a:lnTo>
                    <a:pt x="32106" y="7288"/>
                  </a:lnTo>
                  <a:lnTo>
                    <a:pt x="31753" y="6984"/>
                  </a:lnTo>
                  <a:lnTo>
                    <a:pt x="31388" y="6680"/>
                  </a:lnTo>
                  <a:lnTo>
                    <a:pt x="31011" y="6388"/>
                  </a:lnTo>
                  <a:lnTo>
                    <a:pt x="30609" y="6096"/>
                  </a:lnTo>
                  <a:lnTo>
                    <a:pt x="30208" y="5816"/>
                  </a:lnTo>
                  <a:lnTo>
                    <a:pt x="29782" y="5536"/>
                  </a:lnTo>
                  <a:lnTo>
                    <a:pt x="29332" y="5256"/>
                  </a:lnTo>
                  <a:lnTo>
                    <a:pt x="28882" y="4989"/>
                  </a:lnTo>
                  <a:lnTo>
                    <a:pt x="28407" y="4733"/>
                  </a:lnTo>
                  <a:lnTo>
                    <a:pt x="27921" y="4478"/>
                  </a:lnTo>
                  <a:lnTo>
                    <a:pt x="27422" y="4222"/>
                  </a:lnTo>
                  <a:lnTo>
                    <a:pt x="26899" y="3991"/>
                  </a:lnTo>
                  <a:lnTo>
                    <a:pt x="26363" y="3748"/>
                  </a:lnTo>
                  <a:lnTo>
                    <a:pt x="27361" y="3870"/>
                  </a:lnTo>
                  <a:lnTo>
                    <a:pt x="28419" y="4016"/>
                  </a:lnTo>
                  <a:lnTo>
                    <a:pt x="29709" y="4198"/>
                  </a:lnTo>
                  <a:lnTo>
                    <a:pt x="30390" y="4308"/>
                  </a:lnTo>
                  <a:lnTo>
                    <a:pt x="31096" y="4441"/>
                  </a:lnTo>
                  <a:lnTo>
                    <a:pt x="31789" y="4575"/>
                  </a:lnTo>
                  <a:lnTo>
                    <a:pt x="32458" y="4709"/>
                  </a:lnTo>
                  <a:lnTo>
                    <a:pt x="33103" y="4867"/>
                  </a:lnTo>
                  <a:lnTo>
                    <a:pt x="33699" y="5025"/>
                  </a:lnTo>
                  <a:lnTo>
                    <a:pt x="33967" y="5110"/>
                  </a:lnTo>
                  <a:lnTo>
                    <a:pt x="34222" y="5196"/>
                  </a:lnTo>
                  <a:lnTo>
                    <a:pt x="34466" y="5281"/>
                  </a:lnTo>
                  <a:lnTo>
                    <a:pt x="34672" y="5378"/>
                  </a:lnTo>
                  <a:lnTo>
                    <a:pt x="34672" y="5378"/>
                  </a:lnTo>
                  <a:lnTo>
                    <a:pt x="34563" y="5269"/>
                  </a:lnTo>
                  <a:lnTo>
                    <a:pt x="34222" y="4952"/>
                  </a:lnTo>
                  <a:lnTo>
                    <a:pt x="33967" y="4745"/>
                  </a:lnTo>
                  <a:lnTo>
                    <a:pt x="33663" y="4502"/>
                  </a:lnTo>
                  <a:lnTo>
                    <a:pt x="33310" y="4222"/>
                  </a:lnTo>
                  <a:lnTo>
                    <a:pt x="32908" y="3918"/>
                  </a:lnTo>
                  <a:lnTo>
                    <a:pt x="32446" y="3602"/>
                  </a:lnTo>
                  <a:lnTo>
                    <a:pt x="31947" y="3273"/>
                  </a:lnTo>
                  <a:lnTo>
                    <a:pt x="31412" y="2933"/>
                  </a:lnTo>
                  <a:lnTo>
                    <a:pt x="30828" y="2580"/>
                  </a:lnTo>
                  <a:lnTo>
                    <a:pt x="30196" y="2239"/>
                  </a:lnTo>
                  <a:lnTo>
                    <a:pt x="29526" y="1911"/>
                  </a:lnTo>
                  <a:lnTo>
                    <a:pt x="29174" y="1741"/>
                  </a:lnTo>
                  <a:lnTo>
                    <a:pt x="28821" y="1582"/>
                  </a:lnTo>
                  <a:lnTo>
                    <a:pt x="28444" y="1424"/>
                  </a:lnTo>
                  <a:lnTo>
                    <a:pt x="28067" y="1278"/>
                  </a:lnTo>
                  <a:lnTo>
                    <a:pt x="27689" y="1132"/>
                  </a:lnTo>
                  <a:lnTo>
                    <a:pt x="27288" y="986"/>
                  </a:lnTo>
                  <a:lnTo>
                    <a:pt x="26887" y="853"/>
                  </a:lnTo>
                  <a:lnTo>
                    <a:pt x="26473" y="731"/>
                  </a:lnTo>
                  <a:lnTo>
                    <a:pt x="26047" y="609"/>
                  </a:lnTo>
                  <a:lnTo>
                    <a:pt x="25621" y="500"/>
                  </a:lnTo>
                  <a:lnTo>
                    <a:pt x="25183" y="402"/>
                  </a:lnTo>
                  <a:lnTo>
                    <a:pt x="24733" y="305"/>
                  </a:lnTo>
                  <a:lnTo>
                    <a:pt x="24283" y="220"/>
                  </a:lnTo>
                  <a:lnTo>
                    <a:pt x="23821" y="159"/>
                  </a:lnTo>
                  <a:lnTo>
                    <a:pt x="23359" y="98"/>
                  </a:lnTo>
                  <a:lnTo>
                    <a:pt x="22884" y="50"/>
                  </a:lnTo>
                  <a:lnTo>
                    <a:pt x="22410" y="25"/>
                  </a:lnTo>
                  <a:lnTo>
                    <a:pt x="21911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58;p32">
              <a:extLst>
                <a:ext uri="{FF2B5EF4-FFF2-40B4-BE49-F238E27FC236}">
                  <a16:creationId xmlns:a16="http://schemas.microsoft.com/office/drawing/2014/main" id="{A49A423D-C109-D098-AECA-D12960AA0108}"/>
                </a:ext>
              </a:extLst>
            </p:cNvPr>
            <p:cNvSpPr/>
            <p:nvPr/>
          </p:nvSpPr>
          <p:spPr>
            <a:xfrm>
              <a:off x="5362600" y="1526750"/>
              <a:ext cx="152400" cy="62050"/>
            </a:xfrm>
            <a:custGeom>
              <a:avLst/>
              <a:gdLst/>
              <a:ahLst/>
              <a:cxnLst/>
              <a:rect l="l" t="t" r="r" b="b"/>
              <a:pathLst>
                <a:path w="6096" h="2482" extrusionOk="0">
                  <a:moveTo>
                    <a:pt x="1485" y="0"/>
                  </a:moveTo>
                  <a:lnTo>
                    <a:pt x="1266" y="12"/>
                  </a:lnTo>
                  <a:lnTo>
                    <a:pt x="1047" y="37"/>
                  </a:lnTo>
                  <a:lnTo>
                    <a:pt x="828" y="73"/>
                  </a:lnTo>
                  <a:lnTo>
                    <a:pt x="621" y="122"/>
                  </a:lnTo>
                  <a:lnTo>
                    <a:pt x="402" y="170"/>
                  </a:lnTo>
                  <a:lnTo>
                    <a:pt x="195" y="243"/>
                  </a:lnTo>
                  <a:lnTo>
                    <a:pt x="1" y="341"/>
                  </a:lnTo>
                  <a:lnTo>
                    <a:pt x="828" y="499"/>
                  </a:lnTo>
                  <a:lnTo>
                    <a:pt x="1229" y="584"/>
                  </a:lnTo>
                  <a:lnTo>
                    <a:pt x="1619" y="669"/>
                  </a:lnTo>
                  <a:lnTo>
                    <a:pt x="2008" y="766"/>
                  </a:lnTo>
                  <a:lnTo>
                    <a:pt x="2397" y="876"/>
                  </a:lnTo>
                  <a:lnTo>
                    <a:pt x="2774" y="998"/>
                  </a:lnTo>
                  <a:lnTo>
                    <a:pt x="3139" y="1119"/>
                  </a:lnTo>
                  <a:lnTo>
                    <a:pt x="3516" y="1253"/>
                  </a:lnTo>
                  <a:lnTo>
                    <a:pt x="3881" y="1399"/>
                  </a:lnTo>
                  <a:lnTo>
                    <a:pt x="4246" y="1557"/>
                  </a:lnTo>
                  <a:lnTo>
                    <a:pt x="4611" y="1728"/>
                  </a:lnTo>
                  <a:lnTo>
                    <a:pt x="4964" y="1898"/>
                  </a:lnTo>
                  <a:lnTo>
                    <a:pt x="5147" y="1995"/>
                  </a:lnTo>
                  <a:lnTo>
                    <a:pt x="5329" y="2093"/>
                  </a:lnTo>
                  <a:lnTo>
                    <a:pt x="5706" y="2287"/>
                  </a:lnTo>
                  <a:lnTo>
                    <a:pt x="5901" y="2384"/>
                  </a:lnTo>
                  <a:lnTo>
                    <a:pt x="6095" y="2482"/>
                  </a:lnTo>
                  <a:lnTo>
                    <a:pt x="5986" y="2287"/>
                  </a:lnTo>
                  <a:lnTo>
                    <a:pt x="5864" y="2105"/>
                  </a:lnTo>
                  <a:lnTo>
                    <a:pt x="5743" y="1922"/>
                  </a:lnTo>
                  <a:lnTo>
                    <a:pt x="5597" y="1764"/>
                  </a:lnTo>
                  <a:lnTo>
                    <a:pt x="5451" y="1594"/>
                  </a:lnTo>
                  <a:lnTo>
                    <a:pt x="5293" y="1448"/>
                  </a:lnTo>
                  <a:lnTo>
                    <a:pt x="5134" y="1290"/>
                  </a:lnTo>
                  <a:lnTo>
                    <a:pt x="4964" y="1156"/>
                  </a:lnTo>
                  <a:lnTo>
                    <a:pt x="4794" y="1022"/>
                  </a:lnTo>
                  <a:lnTo>
                    <a:pt x="4611" y="888"/>
                  </a:lnTo>
                  <a:lnTo>
                    <a:pt x="4429" y="779"/>
                  </a:lnTo>
                  <a:lnTo>
                    <a:pt x="4234" y="669"/>
                  </a:lnTo>
                  <a:lnTo>
                    <a:pt x="4039" y="560"/>
                  </a:lnTo>
                  <a:lnTo>
                    <a:pt x="3845" y="474"/>
                  </a:lnTo>
                  <a:lnTo>
                    <a:pt x="3638" y="389"/>
                  </a:lnTo>
                  <a:lnTo>
                    <a:pt x="3431" y="304"/>
                  </a:lnTo>
                  <a:lnTo>
                    <a:pt x="3224" y="243"/>
                  </a:lnTo>
                  <a:lnTo>
                    <a:pt x="3005" y="183"/>
                  </a:lnTo>
                  <a:lnTo>
                    <a:pt x="2799" y="122"/>
                  </a:lnTo>
                  <a:lnTo>
                    <a:pt x="2580" y="85"/>
                  </a:lnTo>
                  <a:lnTo>
                    <a:pt x="2361" y="49"/>
                  </a:lnTo>
                  <a:lnTo>
                    <a:pt x="2142" y="24"/>
                  </a:lnTo>
                  <a:lnTo>
                    <a:pt x="1923" y="12"/>
                  </a:lnTo>
                  <a:lnTo>
                    <a:pt x="1704" y="0"/>
                  </a:lnTo>
                  <a:close/>
                  <a:moveTo>
                    <a:pt x="6095" y="2482"/>
                  </a:moveTo>
                  <a:lnTo>
                    <a:pt x="6095" y="2482"/>
                  </a:lnTo>
                  <a:lnTo>
                    <a:pt x="6095" y="2482"/>
                  </a:lnTo>
                  <a:close/>
                </a:path>
              </a:pathLst>
            </a:custGeom>
            <a:solidFill>
              <a:srgbClr val="01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59;p32">
              <a:extLst>
                <a:ext uri="{FF2B5EF4-FFF2-40B4-BE49-F238E27FC236}">
                  <a16:creationId xmlns:a16="http://schemas.microsoft.com/office/drawing/2014/main" id="{BE084B88-6735-A097-2CB6-3B3638733E18}"/>
                </a:ext>
              </a:extLst>
            </p:cNvPr>
            <p:cNvSpPr/>
            <p:nvPr/>
          </p:nvSpPr>
          <p:spPr>
            <a:xfrm>
              <a:off x="5383900" y="1398700"/>
              <a:ext cx="177325" cy="76975"/>
            </a:xfrm>
            <a:custGeom>
              <a:avLst/>
              <a:gdLst/>
              <a:ahLst/>
              <a:cxnLst/>
              <a:rect l="l" t="t" r="r" b="b"/>
              <a:pathLst>
                <a:path w="7093" h="3079" extrusionOk="0">
                  <a:moveTo>
                    <a:pt x="2239" y="0"/>
                  </a:moveTo>
                  <a:lnTo>
                    <a:pt x="1971" y="13"/>
                  </a:lnTo>
                  <a:lnTo>
                    <a:pt x="1715" y="37"/>
                  </a:lnTo>
                  <a:lnTo>
                    <a:pt x="1448" y="86"/>
                  </a:lnTo>
                  <a:lnTo>
                    <a:pt x="1192" y="146"/>
                  </a:lnTo>
                  <a:lnTo>
                    <a:pt x="937" y="219"/>
                  </a:lnTo>
                  <a:lnTo>
                    <a:pt x="694" y="317"/>
                  </a:lnTo>
                  <a:lnTo>
                    <a:pt x="450" y="426"/>
                  </a:lnTo>
                  <a:lnTo>
                    <a:pt x="219" y="560"/>
                  </a:lnTo>
                  <a:lnTo>
                    <a:pt x="110" y="633"/>
                  </a:lnTo>
                  <a:lnTo>
                    <a:pt x="0" y="718"/>
                  </a:lnTo>
                  <a:lnTo>
                    <a:pt x="511" y="779"/>
                  </a:lnTo>
                  <a:lnTo>
                    <a:pt x="998" y="852"/>
                  </a:lnTo>
                  <a:lnTo>
                    <a:pt x="1460" y="937"/>
                  </a:lnTo>
                  <a:lnTo>
                    <a:pt x="1922" y="1022"/>
                  </a:lnTo>
                  <a:lnTo>
                    <a:pt x="2360" y="1132"/>
                  </a:lnTo>
                  <a:lnTo>
                    <a:pt x="2786" y="1253"/>
                  </a:lnTo>
                  <a:lnTo>
                    <a:pt x="3224" y="1387"/>
                  </a:lnTo>
                  <a:lnTo>
                    <a:pt x="3638" y="1521"/>
                  </a:lnTo>
                  <a:lnTo>
                    <a:pt x="4051" y="1691"/>
                  </a:lnTo>
                  <a:lnTo>
                    <a:pt x="4477" y="1862"/>
                  </a:lnTo>
                  <a:lnTo>
                    <a:pt x="4891" y="2044"/>
                  </a:lnTo>
                  <a:lnTo>
                    <a:pt x="5304" y="2239"/>
                  </a:lnTo>
                  <a:lnTo>
                    <a:pt x="5523" y="2336"/>
                  </a:lnTo>
                  <a:lnTo>
                    <a:pt x="5730" y="2446"/>
                  </a:lnTo>
                  <a:lnTo>
                    <a:pt x="5840" y="2494"/>
                  </a:lnTo>
                  <a:lnTo>
                    <a:pt x="5949" y="2555"/>
                  </a:lnTo>
                  <a:lnTo>
                    <a:pt x="6168" y="2652"/>
                  </a:lnTo>
                  <a:lnTo>
                    <a:pt x="6387" y="2762"/>
                  </a:lnTo>
                  <a:lnTo>
                    <a:pt x="6618" y="2871"/>
                  </a:lnTo>
                  <a:lnTo>
                    <a:pt x="6849" y="2981"/>
                  </a:lnTo>
                  <a:lnTo>
                    <a:pt x="7093" y="3078"/>
                  </a:lnTo>
                  <a:lnTo>
                    <a:pt x="6983" y="2847"/>
                  </a:lnTo>
                  <a:lnTo>
                    <a:pt x="6861" y="2604"/>
                  </a:lnTo>
                  <a:lnTo>
                    <a:pt x="6728" y="2385"/>
                  </a:lnTo>
                  <a:lnTo>
                    <a:pt x="6582" y="2178"/>
                  </a:lnTo>
                  <a:lnTo>
                    <a:pt x="6423" y="1971"/>
                  </a:lnTo>
                  <a:lnTo>
                    <a:pt x="6253" y="1764"/>
                  </a:lnTo>
                  <a:lnTo>
                    <a:pt x="6071" y="1582"/>
                  </a:lnTo>
                  <a:lnTo>
                    <a:pt x="5888" y="1399"/>
                  </a:lnTo>
                  <a:lnTo>
                    <a:pt x="5681" y="1229"/>
                  </a:lnTo>
                  <a:lnTo>
                    <a:pt x="5475" y="1071"/>
                  </a:lnTo>
                  <a:lnTo>
                    <a:pt x="5268" y="913"/>
                  </a:lnTo>
                  <a:lnTo>
                    <a:pt x="5037" y="767"/>
                  </a:lnTo>
                  <a:lnTo>
                    <a:pt x="4805" y="645"/>
                  </a:lnTo>
                  <a:lnTo>
                    <a:pt x="4574" y="524"/>
                  </a:lnTo>
                  <a:lnTo>
                    <a:pt x="4331" y="414"/>
                  </a:lnTo>
                  <a:lnTo>
                    <a:pt x="4076" y="317"/>
                  </a:lnTo>
                  <a:lnTo>
                    <a:pt x="3820" y="232"/>
                  </a:lnTo>
                  <a:lnTo>
                    <a:pt x="3565" y="159"/>
                  </a:lnTo>
                  <a:lnTo>
                    <a:pt x="3309" y="98"/>
                  </a:lnTo>
                  <a:lnTo>
                    <a:pt x="3042" y="49"/>
                  </a:lnTo>
                  <a:lnTo>
                    <a:pt x="2774" y="25"/>
                  </a:lnTo>
                  <a:lnTo>
                    <a:pt x="2506" y="0"/>
                  </a:lnTo>
                  <a:close/>
                </a:path>
              </a:pathLst>
            </a:custGeom>
            <a:solidFill>
              <a:srgbClr val="01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60;p32">
              <a:extLst>
                <a:ext uri="{FF2B5EF4-FFF2-40B4-BE49-F238E27FC236}">
                  <a16:creationId xmlns:a16="http://schemas.microsoft.com/office/drawing/2014/main" id="{B6AEE22A-C3FC-AA72-93E5-FA98C20EBE30}"/>
                </a:ext>
              </a:extLst>
            </p:cNvPr>
            <p:cNvSpPr/>
            <p:nvPr/>
          </p:nvSpPr>
          <p:spPr>
            <a:xfrm>
              <a:off x="5672825" y="1641400"/>
              <a:ext cx="149650" cy="66925"/>
            </a:xfrm>
            <a:custGeom>
              <a:avLst/>
              <a:gdLst/>
              <a:ahLst/>
              <a:cxnLst/>
              <a:rect l="l" t="t" r="r" b="b"/>
              <a:pathLst>
                <a:path w="5986" h="2677" extrusionOk="0">
                  <a:moveTo>
                    <a:pt x="1497" y="0"/>
                  </a:moveTo>
                  <a:lnTo>
                    <a:pt x="1278" y="13"/>
                  </a:lnTo>
                  <a:lnTo>
                    <a:pt x="1059" y="25"/>
                  </a:lnTo>
                  <a:lnTo>
                    <a:pt x="840" y="49"/>
                  </a:lnTo>
                  <a:lnTo>
                    <a:pt x="621" y="86"/>
                  </a:lnTo>
                  <a:lnTo>
                    <a:pt x="414" y="134"/>
                  </a:lnTo>
                  <a:lnTo>
                    <a:pt x="207" y="195"/>
                  </a:lnTo>
                  <a:lnTo>
                    <a:pt x="0" y="268"/>
                  </a:lnTo>
                  <a:lnTo>
                    <a:pt x="207" y="329"/>
                  </a:lnTo>
                  <a:lnTo>
                    <a:pt x="414" y="378"/>
                  </a:lnTo>
                  <a:lnTo>
                    <a:pt x="815" y="475"/>
                  </a:lnTo>
                  <a:lnTo>
                    <a:pt x="1022" y="524"/>
                  </a:lnTo>
                  <a:lnTo>
                    <a:pt x="1217" y="572"/>
                  </a:lnTo>
                  <a:lnTo>
                    <a:pt x="1606" y="682"/>
                  </a:lnTo>
                  <a:lnTo>
                    <a:pt x="1995" y="791"/>
                  </a:lnTo>
                  <a:lnTo>
                    <a:pt x="2373" y="913"/>
                  </a:lnTo>
                  <a:lnTo>
                    <a:pt x="2738" y="1047"/>
                  </a:lnTo>
                  <a:lnTo>
                    <a:pt x="3102" y="1193"/>
                  </a:lnTo>
                  <a:lnTo>
                    <a:pt x="3467" y="1339"/>
                  </a:lnTo>
                  <a:lnTo>
                    <a:pt x="3832" y="1497"/>
                  </a:lnTo>
                  <a:lnTo>
                    <a:pt x="4185" y="1679"/>
                  </a:lnTo>
                  <a:lnTo>
                    <a:pt x="4550" y="1850"/>
                  </a:lnTo>
                  <a:lnTo>
                    <a:pt x="4903" y="2044"/>
                  </a:lnTo>
                  <a:lnTo>
                    <a:pt x="5256" y="2251"/>
                  </a:lnTo>
                  <a:lnTo>
                    <a:pt x="5986" y="2677"/>
                  </a:lnTo>
                  <a:lnTo>
                    <a:pt x="5986" y="2677"/>
                  </a:lnTo>
                  <a:lnTo>
                    <a:pt x="5901" y="2470"/>
                  </a:lnTo>
                  <a:lnTo>
                    <a:pt x="5791" y="2288"/>
                  </a:lnTo>
                  <a:lnTo>
                    <a:pt x="5669" y="2105"/>
                  </a:lnTo>
                  <a:lnTo>
                    <a:pt x="5536" y="1923"/>
                  </a:lnTo>
                  <a:lnTo>
                    <a:pt x="5402" y="1764"/>
                  </a:lnTo>
                  <a:lnTo>
                    <a:pt x="5244" y="1594"/>
                  </a:lnTo>
                  <a:lnTo>
                    <a:pt x="5098" y="1448"/>
                  </a:lnTo>
                  <a:lnTo>
                    <a:pt x="4927" y="1302"/>
                  </a:lnTo>
                  <a:lnTo>
                    <a:pt x="4757" y="1156"/>
                  </a:lnTo>
                  <a:lnTo>
                    <a:pt x="4587" y="1022"/>
                  </a:lnTo>
                  <a:lnTo>
                    <a:pt x="4404" y="901"/>
                  </a:lnTo>
                  <a:lnTo>
                    <a:pt x="4222" y="779"/>
                  </a:lnTo>
                  <a:lnTo>
                    <a:pt x="4027" y="670"/>
                  </a:lnTo>
                  <a:lnTo>
                    <a:pt x="3832" y="572"/>
                  </a:lnTo>
                  <a:lnTo>
                    <a:pt x="3626" y="475"/>
                  </a:lnTo>
                  <a:lnTo>
                    <a:pt x="3431" y="390"/>
                  </a:lnTo>
                  <a:lnTo>
                    <a:pt x="3224" y="317"/>
                  </a:lnTo>
                  <a:lnTo>
                    <a:pt x="3017" y="244"/>
                  </a:lnTo>
                  <a:lnTo>
                    <a:pt x="2798" y="183"/>
                  </a:lnTo>
                  <a:lnTo>
                    <a:pt x="2592" y="134"/>
                  </a:lnTo>
                  <a:lnTo>
                    <a:pt x="2373" y="86"/>
                  </a:lnTo>
                  <a:lnTo>
                    <a:pt x="2154" y="49"/>
                  </a:lnTo>
                  <a:lnTo>
                    <a:pt x="1935" y="25"/>
                  </a:lnTo>
                  <a:lnTo>
                    <a:pt x="1716" y="13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rgbClr val="01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161;p32">
              <a:extLst>
                <a:ext uri="{FF2B5EF4-FFF2-40B4-BE49-F238E27FC236}">
                  <a16:creationId xmlns:a16="http://schemas.microsoft.com/office/drawing/2014/main" id="{F7145255-9254-64A9-6A29-3E28B20D5150}"/>
                </a:ext>
              </a:extLst>
            </p:cNvPr>
            <p:cNvSpPr/>
            <p:nvPr/>
          </p:nvSpPr>
          <p:spPr>
            <a:xfrm>
              <a:off x="5712350" y="1520950"/>
              <a:ext cx="172175" cy="83975"/>
            </a:xfrm>
            <a:custGeom>
              <a:avLst/>
              <a:gdLst/>
              <a:ahLst/>
              <a:cxnLst/>
              <a:rect l="l" t="t" r="r" b="b"/>
              <a:pathLst>
                <a:path w="6887" h="3359" extrusionOk="0">
                  <a:moveTo>
                    <a:pt x="2020" y="1"/>
                  </a:moveTo>
                  <a:lnTo>
                    <a:pt x="1753" y="13"/>
                  </a:lnTo>
                  <a:lnTo>
                    <a:pt x="1497" y="37"/>
                  </a:lnTo>
                  <a:lnTo>
                    <a:pt x="1242" y="74"/>
                  </a:lnTo>
                  <a:lnTo>
                    <a:pt x="986" y="123"/>
                  </a:lnTo>
                  <a:lnTo>
                    <a:pt x="731" y="183"/>
                  </a:lnTo>
                  <a:lnTo>
                    <a:pt x="487" y="256"/>
                  </a:lnTo>
                  <a:lnTo>
                    <a:pt x="232" y="354"/>
                  </a:lnTo>
                  <a:lnTo>
                    <a:pt x="1" y="463"/>
                  </a:lnTo>
                  <a:lnTo>
                    <a:pt x="244" y="548"/>
                  </a:lnTo>
                  <a:lnTo>
                    <a:pt x="500" y="621"/>
                  </a:lnTo>
                  <a:lnTo>
                    <a:pt x="731" y="694"/>
                  </a:lnTo>
                  <a:lnTo>
                    <a:pt x="974" y="755"/>
                  </a:lnTo>
                  <a:lnTo>
                    <a:pt x="1205" y="816"/>
                  </a:lnTo>
                  <a:lnTo>
                    <a:pt x="1327" y="852"/>
                  </a:lnTo>
                  <a:lnTo>
                    <a:pt x="1436" y="877"/>
                  </a:lnTo>
                  <a:lnTo>
                    <a:pt x="1667" y="938"/>
                  </a:lnTo>
                  <a:lnTo>
                    <a:pt x="1899" y="1011"/>
                  </a:lnTo>
                  <a:lnTo>
                    <a:pt x="2337" y="1132"/>
                  </a:lnTo>
                  <a:lnTo>
                    <a:pt x="2775" y="1278"/>
                  </a:lnTo>
                  <a:lnTo>
                    <a:pt x="3200" y="1424"/>
                  </a:lnTo>
                  <a:lnTo>
                    <a:pt x="3626" y="1570"/>
                  </a:lnTo>
                  <a:lnTo>
                    <a:pt x="4028" y="1741"/>
                  </a:lnTo>
                  <a:lnTo>
                    <a:pt x="4441" y="1923"/>
                  </a:lnTo>
                  <a:lnTo>
                    <a:pt x="4843" y="2118"/>
                  </a:lnTo>
                  <a:lnTo>
                    <a:pt x="5244" y="2337"/>
                  </a:lnTo>
                  <a:lnTo>
                    <a:pt x="5646" y="2556"/>
                  </a:lnTo>
                  <a:lnTo>
                    <a:pt x="6047" y="2811"/>
                  </a:lnTo>
                  <a:lnTo>
                    <a:pt x="6461" y="3067"/>
                  </a:lnTo>
                  <a:lnTo>
                    <a:pt x="6886" y="3359"/>
                  </a:lnTo>
                  <a:lnTo>
                    <a:pt x="6862" y="3237"/>
                  </a:lnTo>
                  <a:lnTo>
                    <a:pt x="6826" y="3103"/>
                  </a:lnTo>
                  <a:lnTo>
                    <a:pt x="6740" y="2848"/>
                  </a:lnTo>
                  <a:lnTo>
                    <a:pt x="6643" y="2604"/>
                  </a:lnTo>
                  <a:lnTo>
                    <a:pt x="6509" y="2373"/>
                  </a:lnTo>
                  <a:lnTo>
                    <a:pt x="6376" y="2154"/>
                  </a:lnTo>
                  <a:lnTo>
                    <a:pt x="6217" y="1935"/>
                  </a:lnTo>
                  <a:lnTo>
                    <a:pt x="6047" y="1728"/>
                  </a:lnTo>
                  <a:lnTo>
                    <a:pt x="5865" y="1534"/>
                  </a:lnTo>
                  <a:lnTo>
                    <a:pt x="5682" y="1351"/>
                  </a:lnTo>
                  <a:lnTo>
                    <a:pt x="5475" y="1169"/>
                  </a:lnTo>
                  <a:lnTo>
                    <a:pt x="5256" y="1011"/>
                  </a:lnTo>
                  <a:lnTo>
                    <a:pt x="5037" y="852"/>
                  </a:lnTo>
                  <a:lnTo>
                    <a:pt x="4818" y="719"/>
                  </a:lnTo>
                  <a:lnTo>
                    <a:pt x="4575" y="585"/>
                  </a:lnTo>
                  <a:lnTo>
                    <a:pt x="4332" y="475"/>
                  </a:lnTo>
                  <a:lnTo>
                    <a:pt x="4088" y="366"/>
                  </a:lnTo>
                  <a:lnTo>
                    <a:pt x="3845" y="281"/>
                  </a:lnTo>
                  <a:lnTo>
                    <a:pt x="3590" y="196"/>
                  </a:lnTo>
                  <a:lnTo>
                    <a:pt x="3322" y="135"/>
                  </a:lnTo>
                  <a:lnTo>
                    <a:pt x="3067" y="86"/>
                  </a:lnTo>
                  <a:lnTo>
                    <a:pt x="2811" y="37"/>
                  </a:lnTo>
                  <a:lnTo>
                    <a:pt x="2543" y="13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rgbClr val="01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162;p32">
              <a:extLst>
                <a:ext uri="{FF2B5EF4-FFF2-40B4-BE49-F238E27FC236}">
                  <a16:creationId xmlns:a16="http://schemas.microsoft.com/office/drawing/2014/main" id="{8AB79387-8427-BC91-02E3-1FE1CDB0BA01}"/>
                </a:ext>
              </a:extLst>
            </p:cNvPr>
            <p:cNvSpPr/>
            <p:nvPr/>
          </p:nvSpPr>
          <p:spPr>
            <a:xfrm>
              <a:off x="5625075" y="1617675"/>
              <a:ext cx="67850" cy="117425"/>
            </a:xfrm>
            <a:custGeom>
              <a:avLst/>
              <a:gdLst/>
              <a:ahLst/>
              <a:cxnLst/>
              <a:rect l="l" t="t" r="r" b="b"/>
              <a:pathLst>
                <a:path w="2714" h="4697" extrusionOk="0">
                  <a:moveTo>
                    <a:pt x="499" y="1"/>
                  </a:moveTo>
                  <a:lnTo>
                    <a:pt x="463" y="134"/>
                  </a:lnTo>
                  <a:lnTo>
                    <a:pt x="438" y="256"/>
                  </a:lnTo>
                  <a:lnTo>
                    <a:pt x="402" y="524"/>
                  </a:lnTo>
                  <a:lnTo>
                    <a:pt x="390" y="779"/>
                  </a:lnTo>
                  <a:lnTo>
                    <a:pt x="390" y="1035"/>
                  </a:lnTo>
                  <a:lnTo>
                    <a:pt x="414" y="1302"/>
                  </a:lnTo>
                  <a:lnTo>
                    <a:pt x="450" y="1558"/>
                  </a:lnTo>
                  <a:lnTo>
                    <a:pt x="499" y="1825"/>
                  </a:lnTo>
                  <a:lnTo>
                    <a:pt x="572" y="2081"/>
                  </a:lnTo>
                  <a:lnTo>
                    <a:pt x="669" y="2336"/>
                  </a:lnTo>
                  <a:lnTo>
                    <a:pt x="779" y="2580"/>
                  </a:lnTo>
                  <a:lnTo>
                    <a:pt x="901" y="2823"/>
                  </a:lnTo>
                  <a:lnTo>
                    <a:pt x="1059" y="3054"/>
                  </a:lnTo>
                  <a:lnTo>
                    <a:pt x="1217" y="3273"/>
                  </a:lnTo>
                  <a:lnTo>
                    <a:pt x="1412" y="3480"/>
                  </a:lnTo>
                  <a:lnTo>
                    <a:pt x="1477" y="3541"/>
                  </a:lnTo>
                  <a:lnTo>
                    <a:pt x="1477" y="3541"/>
                  </a:lnTo>
                  <a:lnTo>
                    <a:pt x="1399" y="3614"/>
                  </a:lnTo>
                  <a:lnTo>
                    <a:pt x="974" y="4003"/>
                  </a:lnTo>
                  <a:lnTo>
                    <a:pt x="755" y="4198"/>
                  </a:lnTo>
                  <a:lnTo>
                    <a:pt x="536" y="4368"/>
                  </a:lnTo>
                  <a:lnTo>
                    <a:pt x="414" y="4441"/>
                  </a:lnTo>
                  <a:lnTo>
                    <a:pt x="292" y="4502"/>
                  </a:lnTo>
                  <a:lnTo>
                    <a:pt x="146" y="4550"/>
                  </a:lnTo>
                  <a:lnTo>
                    <a:pt x="73" y="4563"/>
                  </a:lnTo>
                  <a:lnTo>
                    <a:pt x="0" y="4575"/>
                  </a:lnTo>
                  <a:lnTo>
                    <a:pt x="73" y="4623"/>
                  </a:lnTo>
                  <a:lnTo>
                    <a:pt x="146" y="4648"/>
                  </a:lnTo>
                  <a:lnTo>
                    <a:pt x="231" y="4672"/>
                  </a:lnTo>
                  <a:lnTo>
                    <a:pt x="317" y="4696"/>
                  </a:lnTo>
                  <a:lnTo>
                    <a:pt x="487" y="4696"/>
                  </a:lnTo>
                  <a:lnTo>
                    <a:pt x="645" y="4684"/>
                  </a:lnTo>
                  <a:lnTo>
                    <a:pt x="815" y="4648"/>
                  </a:lnTo>
                  <a:lnTo>
                    <a:pt x="974" y="4599"/>
                  </a:lnTo>
                  <a:lnTo>
                    <a:pt x="1132" y="4550"/>
                  </a:lnTo>
                  <a:lnTo>
                    <a:pt x="1278" y="4490"/>
                  </a:lnTo>
                  <a:lnTo>
                    <a:pt x="1570" y="4356"/>
                  </a:lnTo>
                  <a:lnTo>
                    <a:pt x="1837" y="4185"/>
                  </a:lnTo>
                  <a:lnTo>
                    <a:pt x="2105" y="4015"/>
                  </a:lnTo>
                  <a:lnTo>
                    <a:pt x="2239" y="3918"/>
                  </a:lnTo>
                  <a:lnTo>
                    <a:pt x="2360" y="3820"/>
                  </a:lnTo>
                  <a:lnTo>
                    <a:pt x="2713" y="3529"/>
                  </a:lnTo>
                  <a:lnTo>
                    <a:pt x="2336" y="3188"/>
                  </a:lnTo>
                  <a:lnTo>
                    <a:pt x="2178" y="3042"/>
                  </a:lnTo>
                  <a:lnTo>
                    <a:pt x="2032" y="2884"/>
                  </a:lnTo>
                  <a:lnTo>
                    <a:pt x="1886" y="2726"/>
                  </a:lnTo>
                  <a:lnTo>
                    <a:pt x="1752" y="2555"/>
                  </a:lnTo>
                  <a:lnTo>
                    <a:pt x="1618" y="2373"/>
                  </a:lnTo>
                  <a:lnTo>
                    <a:pt x="1497" y="2178"/>
                  </a:lnTo>
                  <a:lnTo>
                    <a:pt x="1387" y="1983"/>
                  </a:lnTo>
                  <a:lnTo>
                    <a:pt x="1278" y="1789"/>
                  </a:lnTo>
                  <a:lnTo>
                    <a:pt x="1071" y="1375"/>
                  </a:lnTo>
                  <a:lnTo>
                    <a:pt x="876" y="937"/>
                  </a:lnTo>
                  <a:lnTo>
                    <a:pt x="682" y="475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rgbClr val="CE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63;p32">
              <a:extLst>
                <a:ext uri="{FF2B5EF4-FFF2-40B4-BE49-F238E27FC236}">
                  <a16:creationId xmlns:a16="http://schemas.microsoft.com/office/drawing/2014/main" id="{D0C29B15-52F2-B8D8-C844-A38FB68BA41B}"/>
                </a:ext>
              </a:extLst>
            </p:cNvPr>
            <p:cNvSpPr/>
            <p:nvPr/>
          </p:nvSpPr>
          <p:spPr>
            <a:xfrm>
              <a:off x="5189250" y="1405400"/>
              <a:ext cx="65700" cy="180675"/>
            </a:xfrm>
            <a:custGeom>
              <a:avLst/>
              <a:gdLst/>
              <a:ahLst/>
              <a:cxnLst/>
              <a:rect l="l" t="t" r="r" b="b"/>
              <a:pathLst>
                <a:path w="2628" h="7227" extrusionOk="0">
                  <a:moveTo>
                    <a:pt x="1326" y="0"/>
                  </a:moveTo>
                  <a:lnTo>
                    <a:pt x="1192" y="12"/>
                  </a:lnTo>
                  <a:lnTo>
                    <a:pt x="1071" y="37"/>
                  </a:lnTo>
                  <a:lnTo>
                    <a:pt x="961" y="73"/>
                  </a:lnTo>
                  <a:lnTo>
                    <a:pt x="840" y="110"/>
                  </a:lnTo>
                  <a:lnTo>
                    <a:pt x="742" y="158"/>
                  </a:lnTo>
                  <a:lnTo>
                    <a:pt x="536" y="280"/>
                  </a:lnTo>
                  <a:lnTo>
                    <a:pt x="341" y="401"/>
                  </a:lnTo>
                  <a:lnTo>
                    <a:pt x="171" y="547"/>
                  </a:lnTo>
                  <a:lnTo>
                    <a:pt x="0" y="693"/>
                  </a:lnTo>
                  <a:lnTo>
                    <a:pt x="414" y="535"/>
                  </a:lnTo>
                  <a:lnTo>
                    <a:pt x="621" y="474"/>
                  </a:lnTo>
                  <a:lnTo>
                    <a:pt x="828" y="414"/>
                  </a:lnTo>
                  <a:lnTo>
                    <a:pt x="1034" y="389"/>
                  </a:lnTo>
                  <a:lnTo>
                    <a:pt x="1217" y="377"/>
                  </a:lnTo>
                  <a:lnTo>
                    <a:pt x="1314" y="389"/>
                  </a:lnTo>
                  <a:lnTo>
                    <a:pt x="1399" y="414"/>
                  </a:lnTo>
                  <a:lnTo>
                    <a:pt x="1472" y="438"/>
                  </a:lnTo>
                  <a:lnTo>
                    <a:pt x="1545" y="474"/>
                  </a:lnTo>
                  <a:lnTo>
                    <a:pt x="1606" y="523"/>
                  </a:lnTo>
                  <a:lnTo>
                    <a:pt x="1655" y="572"/>
                  </a:lnTo>
                  <a:lnTo>
                    <a:pt x="1703" y="633"/>
                  </a:lnTo>
                  <a:lnTo>
                    <a:pt x="1752" y="693"/>
                  </a:lnTo>
                  <a:lnTo>
                    <a:pt x="1825" y="852"/>
                  </a:lnTo>
                  <a:lnTo>
                    <a:pt x="1874" y="1034"/>
                  </a:lnTo>
                  <a:lnTo>
                    <a:pt x="1910" y="1217"/>
                  </a:lnTo>
                  <a:lnTo>
                    <a:pt x="1935" y="1423"/>
                  </a:lnTo>
                  <a:lnTo>
                    <a:pt x="1947" y="1618"/>
                  </a:lnTo>
                  <a:lnTo>
                    <a:pt x="1947" y="1825"/>
                  </a:lnTo>
                  <a:lnTo>
                    <a:pt x="1935" y="2238"/>
                  </a:lnTo>
                  <a:lnTo>
                    <a:pt x="1910" y="2664"/>
                  </a:lnTo>
                  <a:lnTo>
                    <a:pt x="1862" y="3090"/>
                  </a:lnTo>
                  <a:lnTo>
                    <a:pt x="1813" y="3516"/>
                  </a:lnTo>
                  <a:lnTo>
                    <a:pt x="1752" y="3929"/>
                  </a:lnTo>
                  <a:lnTo>
                    <a:pt x="1679" y="4367"/>
                  </a:lnTo>
                  <a:lnTo>
                    <a:pt x="1606" y="4793"/>
                  </a:lnTo>
                  <a:lnTo>
                    <a:pt x="1565" y="5025"/>
                  </a:lnTo>
                  <a:lnTo>
                    <a:pt x="1565" y="5025"/>
                  </a:lnTo>
                  <a:lnTo>
                    <a:pt x="1351" y="5061"/>
                  </a:lnTo>
                  <a:lnTo>
                    <a:pt x="1132" y="5110"/>
                  </a:lnTo>
                  <a:lnTo>
                    <a:pt x="901" y="5170"/>
                  </a:lnTo>
                  <a:lnTo>
                    <a:pt x="682" y="5256"/>
                  </a:lnTo>
                  <a:lnTo>
                    <a:pt x="572" y="5304"/>
                  </a:lnTo>
                  <a:lnTo>
                    <a:pt x="463" y="5365"/>
                  </a:lnTo>
                  <a:lnTo>
                    <a:pt x="365" y="5426"/>
                  </a:lnTo>
                  <a:lnTo>
                    <a:pt x="256" y="5511"/>
                  </a:lnTo>
                  <a:lnTo>
                    <a:pt x="171" y="5608"/>
                  </a:lnTo>
                  <a:lnTo>
                    <a:pt x="85" y="5718"/>
                  </a:lnTo>
                  <a:lnTo>
                    <a:pt x="49" y="5791"/>
                  </a:lnTo>
                  <a:lnTo>
                    <a:pt x="25" y="5852"/>
                  </a:lnTo>
                  <a:lnTo>
                    <a:pt x="12" y="5925"/>
                  </a:lnTo>
                  <a:lnTo>
                    <a:pt x="0" y="5998"/>
                  </a:lnTo>
                  <a:lnTo>
                    <a:pt x="0" y="6071"/>
                  </a:lnTo>
                  <a:lnTo>
                    <a:pt x="12" y="6131"/>
                  </a:lnTo>
                  <a:lnTo>
                    <a:pt x="37" y="6265"/>
                  </a:lnTo>
                  <a:lnTo>
                    <a:pt x="85" y="6375"/>
                  </a:lnTo>
                  <a:lnTo>
                    <a:pt x="146" y="6484"/>
                  </a:lnTo>
                  <a:lnTo>
                    <a:pt x="207" y="6582"/>
                  </a:lnTo>
                  <a:lnTo>
                    <a:pt x="280" y="6679"/>
                  </a:lnTo>
                  <a:lnTo>
                    <a:pt x="426" y="6837"/>
                  </a:lnTo>
                  <a:lnTo>
                    <a:pt x="596" y="6983"/>
                  </a:lnTo>
                  <a:lnTo>
                    <a:pt x="767" y="7117"/>
                  </a:lnTo>
                  <a:lnTo>
                    <a:pt x="949" y="7226"/>
                  </a:lnTo>
                  <a:lnTo>
                    <a:pt x="803" y="7068"/>
                  </a:lnTo>
                  <a:lnTo>
                    <a:pt x="669" y="6910"/>
                  </a:lnTo>
                  <a:lnTo>
                    <a:pt x="548" y="6728"/>
                  </a:lnTo>
                  <a:lnTo>
                    <a:pt x="450" y="6557"/>
                  </a:lnTo>
                  <a:lnTo>
                    <a:pt x="365" y="6375"/>
                  </a:lnTo>
                  <a:lnTo>
                    <a:pt x="341" y="6290"/>
                  </a:lnTo>
                  <a:lnTo>
                    <a:pt x="317" y="6192"/>
                  </a:lnTo>
                  <a:lnTo>
                    <a:pt x="317" y="6119"/>
                  </a:lnTo>
                  <a:lnTo>
                    <a:pt x="329" y="6034"/>
                  </a:lnTo>
                  <a:lnTo>
                    <a:pt x="353" y="5973"/>
                  </a:lnTo>
                  <a:lnTo>
                    <a:pt x="390" y="5912"/>
                  </a:lnTo>
                  <a:lnTo>
                    <a:pt x="438" y="5864"/>
                  </a:lnTo>
                  <a:lnTo>
                    <a:pt x="511" y="5815"/>
                  </a:lnTo>
                  <a:lnTo>
                    <a:pt x="584" y="5779"/>
                  </a:lnTo>
                  <a:lnTo>
                    <a:pt x="657" y="5742"/>
                  </a:lnTo>
                  <a:lnTo>
                    <a:pt x="840" y="5681"/>
                  </a:lnTo>
                  <a:lnTo>
                    <a:pt x="1022" y="5645"/>
                  </a:lnTo>
                  <a:lnTo>
                    <a:pt x="1217" y="5608"/>
                  </a:lnTo>
                  <a:lnTo>
                    <a:pt x="1424" y="5584"/>
                  </a:lnTo>
                  <a:lnTo>
                    <a:pt x="1825" y="5572"/>
                  </a:lnTo>
                  <a:lnTo>
                    <a:pt x="2020" y="5560"/>
                  </a:lnTo>
                  <a:lnTo>
                    <a:pt x="2081" y="5353"/>
                  </a:lnTo>
                  <a:lnTo>
                    <a:pt x="2214" y="4927"/>
                  </a:lnTo>
                  <a:lnTo>
                    <a:pt x="2324" y="4489"/>
                  </a:lnTo>
                  <a:lnTo>
                    <a:pt x="2421" y="4051"/>
                  </a:lnTo>
                  <a:lnTo>
                    <a:pt x="2506" y="3613"/>
                  </a:lnTo>
                  <a:lnTo>
                    <a:pt x="2567" y="3163"/>
                  </a:lnTo>
                  <a:lnTo>
                    <a:pt x="2616" y="2713"/>
                  </a:lnTo>
                  <a:lnTo>
                    <a:pt x="2628" y="2494"/>
                  </a:lnTo>
                  <a:lnTo>
                    <a:pt x="2628" y="2263"/>
                  </a:lnTo>
                  <a:lnTo>
                    <a:pt x="2628" y="2032"/>
                  </a:lnTo>
                  <a:lnTo>
                    <a:pt x="2616" y="1801"/>
                  </a:lnTo>
                  <a:lnTo>
                    <a:pt x="2592" y="1569"/>
                  </a:lnTo>
                  <a:lnTo>
                    <a:pt x="2555" y="1326"/>
                  </a:lnTo>
                  <a:lnTo>
                    <a:pt x="2506" y="1095"/>
                  </a:lnTo>
                  <a:lnTo>
                    <a:pt x="2433" y="864"/>
                  </a:lnTo>
                  <a:lnTo>
                    <a:pt x="2385" y="742"/>
                  </a:lnTo>
                  <a:lnTo>
                    <a:pt x="2324" y="620"/>
                  </a:lnTo>
                  <a:lnTo>
                    <a:pt x="2263" y="511"/>
                  </a:lnTo>
                  <a:lnTo>
                    <a:pt x="2190" y="401"/>
                  </a:lnTo>
                  <a:lnTo>
                    <a:pt x="2093" y="292"/>
                  </a:lnTo>
                  <a:lnTo>
                    <a:pt x="1983" y="195"/>
                  </a:lnTo>
                  <a:lnTo>
                    <a:pt x="1862" y="122"/>
                  </a:lnTo>
                  <a:lnTo>
                    <a:pt x="1740" y="61"/>
                  </a:lnTo>
                  <a:lnTo>
                    <a:pt x="1594" y="12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CE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64;p32">
              <a:extLst>
                <a:ext uri="{FF2B5EF4-FFF2-40B4-BE49-F238E27FC236}">
                  <a16:creationId xmlns:a16="http://schemas.microsoft.com/office/drawing/2014/main" id="{491280EE-455D-14FB-F768-E8AB52D1B153}"/>
                </a:ext>
              </a:extLst>
            </p:cNvPr>
            <p:cNvSpPr/>
            <p:nvPr/>
          </p:nvSpPr>
          <p:spPr>
            <a:xfrm>
              <a:off x="5418575" y="1706775"/>
              <a:ext cx="242725" cy="122300"/>
            </a:xfrm>
            <a:custGeom>
              <a:avLst/>
              <a:gdLst/>
              <a:ahLst/>
              <a:cxnLst/>
              <a:rect l="l" t="t" r="r" b="b"/>
              <a:pathLst>
                <a:path w="9709" h="4892" extrusionOk="0">
                  <a:moveTo>
                    <a:pt x="0" y="1"/>
                  </a:moveTo>
                  <a:lnTo>
                    <a:pt x="122" y="366"/>
                  </a:lnTo>
                  <a:lnTo>
                    <a:pt x="255" y="707"/>
                  </a:lnTo>
                  <a:lnTo>
                    <a:pt x="389" y="1023"/>
                  </a:lnTo>
                  <a:lnTo>
                    <a:pt x="523" y="1327"/>
                  </a:lnTo>
                  <a:lnTo>
                    <a:pt x="669" y="1619"/>
                  </a:lnTo>
                  <a:lnTo>
                    <a:pt x="827" y="1899"/>
                  </a:lnTo>
                  <a:lnTo>
                    <a:pt x="973" y="2154"/>
                  </a:lnTo>
                  <a:lnTo>
                    <a:pt x="1144" y="2410"/>
                  </a:lnTo>
                  <a:lnTo>
                    <a:pt x="1302" y="2641"/>
                  </a:lnTo>
                  <a:lnTo>
                    <a:pt x="1472" y="2860"/>
                  </a:lnTo>
                  <a:lnTo>
                    <a:pt x="1655" y="3067"/>
                  </a:lnTo>
                  <a:lnTo>
                    <a:pt x="1825" y="3249"/>
                  </a:lnTo>
                  <a:lnTo>
                    <a:pt x="2007" y="3432"/>
                  </a:lnTo>
                  <a:lnTo>
                    <a:pt x="2190" y="3602"/>
                  </a:lnTo>
                  <a:lnTo>
                    <a:pt x="2384" y="3760"/>
                  </a:lnTo>
                  <a:lnTo>
                    <a:pt x="2579" y="3906"/>
                  </a:lnTo>
                  <a:lnTo>
                    <a:pt x="2774" y="4028"/>
                  </a:lnTo>
                  <a:lnTo>
                    <a:pt x="2968" y="4149"/>
                  </a:lnTo>
                  <a:lnTo>
                    <a:pt x="3163" y="4259"/>
                  </a:lnTo>
                  <a:lnTo>
                    <a:pt x="3358" y="4368"/>
                  </a:lnTo>
                  <a:lnTo>
                    <a:pt x="3564" y="4454"/>
                  </a:lnTo>
                  <a:lnTo>
                    <a:pt x="3771" y="4539"/>
                  </a:lnTo>
                  <a:lnTo>
                    <a:pt x="3966" y="4612"/>
                  </a:lnTo>
                  <a:lnTo>
                    <a:pt x="4173" y="4673"/>
                  </a:lnTo>
                  <a:lnTo>
                    <a:pt x="4380" y="4721"/>
                  </a:lnTo>
                  <a:lnTo>
                    <a:pt x="4586" y="4770"/>
                  </a:lnTo>
                  <a:lnTo>
                    <a:pt x="4781" y="4806"/>
                  </a:lnTo>
                  <a:lnTo>
                    <a:pt x="4988" y="4843"/>
                  </a:lnTo>
                  <a:lnTo>
                    <a:pt x="5389" y="4879"/>
                  </a:lnTo>
                  <a:lnTo>
                    <a:pt x="5791" y="4892"/>
                  </a:lnTo>
                  <a:lnTo>
                    <a:pt x="6192" y="4892"/>
                  </a:lnTo>
                  <a:lnTo>
                    <a:pt x="6569" y="4867"/>
                  </a:lnTo>
                  <a:lnTo>
                    <a:pt x="6934" y="4819"/>
                  </a:lnTo>
                  <a:lnTo>
                    <a:pt x="7299" y="4758"/>
                  </a:lnTo>
                  <a:lnTo>
                    <a:pt x="7640" y="4685"/>
                  </a:lnTo>
                  <a:lnTo>
                    <a:pt x="7956" y="4612"/>
                  </a:lnTo>
                  <a:lnTo>
                    <a:pt x="8260" y="4527"/>
                  </a:lnTo>
                  <a:lnTo>
                    <a:pt x="8540" y="4441"/>
                  </a:lnTo>
                  <a:lnTo>
                    <a:pt x="9027" y="4259"/>
                  </a:lnTo>
                  <a:lnTo>
                    <a:pt x="9392" y="4113"/>
                  </a:lnTo>
                  <a:lnTo>
                    <a:pt x="9623" y="4003"/>
                  </a:lnTo>
                  <a:lnTo>
                    <a:pt x="9708" y="39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165;p32">
              <a:extLst>
                <a:ext uri="{FF2B5EF4-FFF2-40B4-BE49-F238E27FC236}">
                  <a16:creationId xmlns:a16="http://schemas.microsoft.com/office/drawing/2014/main" id="{FA864916-F0CE-8D0F-E1C0-151F8D53A181}"/>
                </a:ext>
              </a:extLst>
            </p:cNvPr>
            <p:cNvSpPr/>
            <p:nvPr/>
          </p:nvSpPr>
          <p:spPr>
            <a:xfrm>
              <a:off x="6224825" y="2444325"/>
              <a:ext cx="346125" cy="338225"/>
            </a:xfrm>
            <a:custGeom>
              <a:avLst/>
              <a:gdLst/>
              <a:ahLst/>
              <a:cxnLst/>
              <a:rect l="l" t="t" r="r" b="b"/>
              <a:pathLst>
                <a:path w="13845" h="13529" extrusionOk="0">
                  <a:moveTo>
                    <a:pt x="6327" y="0"/>
                  </a:moveTo>
                  <a:lnTo>
                    <a:pt x="6290" y="25"/>
                  </a:lnTo>
                  <a:lnTo>
                    <a:pt x="6254" y="61"/>
                  </a:lnTo>
                  <a:lnTo>
                    <a:pt x="6156" y="171"/>
                  </a:lnTo>
                  <a:lnTo>
                    <a:pt x="6035" y="353"/>
                  </a:lnTo>
                  <a:lnTo>
                    <a:pt x="5889" y="609"/>
                  </a:lnTo>
                  <a:lnTo>
                    <a:pt x="5730" y="937"/>
                  </a:lnTo>
                  <a:lnTo>
                    <a:pt x="5548" y="1363"/>
                  </a:lnTo>
                  <a:lnTo>
                    <a:pt x="5329" y="1862"/>
                  </a:lnTo>
                  <a:lnTo>
                    <a:pt x="5086" y="2458"/>
                  </a:lnTo>
                  <a:lnTo>
                    <a:pt x="4818" y="3163"/>
                  </a:lnTo>
                  <a:lnTo>
                    <a:pt x="4514" y="3966"/>
                  </a:lnTo>
                  <a:lnTo>
                    <a:pt x="4185" y="4879"/>
                  </a:lnTo>
                  <a:lnTo>
                    <a:pt x="3188" y="5438"/>
                  </a:lnTo>
                  <a:lnTo>
                    <a:pt x="2154" y="6034"/>
                  </a:lnTo>
                  <a:lnTo>
                    <a:pt x="1083" y="6655"/>
                  </a:lnTo>
                  <a:lnTo>
                    <a:pt x="1" y="7312"/>
                  </a:lnTo>
                  <a:lnTo>
                    <a:pt x="195" y="7591"/>
                  </a:lnTo>
                  <a:lnTo>
                    <a:pt x="378" y="7871"/>
                  </a:lnTo>
                  <a:lnTo>
                    <a:pt x="718" y="8431"/>
                  </a:lnTo>
                  <a:lnTo>
                    <a:pt x="1022" y="8966"/>
                  </a:lnTo>
                  <a:lnTo>
                    <a:pt x="1302" y="9489"/>
                  </a:lnTo>
                  <a:lnTo>
                    <a:pt x="1825" y="10536"/>
                  </a:lnTo>
                  <a:lnTo>
                    <a:pt x="2093" y="11071"/>
                  </a:lnTo>
                  <a:lnTo>
                    <a:pt x="2361" y="11594"/>
                  </a:lnTo>
                  <a:lnTo>
                    <a:pt x="2336" y="11837"/>
                  </a:lnTo>
                  <a:lnTo>
                    <a:pt x="2324" y="12044"/>
                  </a:lnTo>
                  <a:lnTo>
                    <a:pt x="2324" y="12251"/>
                  </a:lnTo>
                  <a:lnTo>
                    <a:pt x="2336" y="12433"/>
                  </a:lnTo>
                  <a:lnTo>
                    <a:pt x="2349" y="12591"/>
                  </a:lnTo>
                  <a:lnTo>
                    <a:pt x="2361" y="12737"/>
                  </a:lnTo>
                  <a:lnTo>
                    <a:pt x="2385" y="12871"/>
                  </a:lnTo>
                  <a:lnTo>
                    <a:pt x="2421" y="12993"/>
                  </a:lnTo>
                  <a:lnTo>
                    <a:pt x="2458" y="13090"/>
                  </a:lnTo>
                  <a:lnTo>
                    <a:pt x="2494" y="13188"/>
                  </a:lnTo>
                  <a:lnTo>
                    <a:pt x="2543" y="13261"/>
                  </a:lnTo>
                  <a:lnTo>
                    <a:pt x="2592" y="13321"/>
                  </a:lnTo>
                  <a:lnTo>
                    <a:pt x="2640" y="13382"/>
                  </a:lnTo>
                  <a:lnTo>
                    <a:pt x="2689" y="13431"/>
                  </a:lnTo>
                  <a:lnTo>
                    <a:pt x="2750" y="13455"/>
                  </a:lnTo>
                  <a:lnTo>
                    <a:pt x="2799" y="13492"/>
                  </a:lnTo>
                  <a:lnTo>
                    <a:pt x="2920" y="13516"/>
                  </a:lnTo>
                  <a:lnTo>
                    <a:pt x="3030" y="13528"/>
                  </a:lnTo>
                  <a:lnTo>
                    <a:pt x="3139" y="13516"/>
                  </a:lnTo>
                  <a:lnTo>
                    <a:pt x="3237" y="13492"/>
                  </a:lnTo>
                  <a:lnTo>
                    <a:pt x="3322" y="13467"/>
                  </a:lnTo>
                  <a:lnTo>
                    <a:pt x="3383" y="13431"/>
                  </a:lnTo>
                  <a:lnTo>
                    <a:pt x="3443" y="13407"/>
                  </a:lnTo>
                  <a:lnTo>
                    <a:pt x="4149" y="12847"/>
                  </a:lnTo>
                  <a:lnTo>
                    <a:pt x="5925" y="11424"/>
                  </a:lnTo>
                  <a:lnTo>
                    <a:pt x="7069" y="10499"/>
                  </a:lnTo>
                  <a:lnTo>
                    <a:pt x="8285" y="9489"/>
                  </a:lnTo>
                  <a:lnTo>
                    <a:pt x="9526" y="8455"/>
                  </a:lnTo>
                  <a:lnTo>
                    <a:pt x="10718" y="7433"/>
                  </a:lnTo>
                  <a:lnTo>
                    <a:pt x="11278" y="6947"/>
                  </a:lnTo>
                  <a:lnTo>
                    <a:pt x="11801" y="6472"/>
                  </a:lnTo>
                  <a:lnTo>
                    <a:pt x="12288" y="6022"/>
                  </a:lnTo>
                  <a:lnTo>
                    <a:pt x="12713" y="5609"/>
                  </a:lnTo>
                  <a:lnTo>
                    <a:pt x="13091" y="5231"/>
                  </a:lnTo>
                  <a:lnTo>
                    <a:pt x="13395" y="4903"/>
                  </a:lnTo>
                  <a:lnTo>
                    <a:pt x="13638" y="4611"/>
                  </a:lnTo>
                  <a:lnTo>
                    <a:pt x="13723" y="4489"/>
                  </a:lnTo>
                  <a:lnTo>
                    <a:pt x="13784" y="4392"/>
                  </a:lnTo>
                  <a:lnTo>
                    <a:pt x="13833" y="4295"/>
                  </a:lnTo>
                  <a:lnTo>
                    <a:pt x="13845" y="4222"/>
                  </a:lnTo>
                  <a:lnTo>
                    <a:pt x="13845" y="4161"/>
                  </a:lnTo>
                  <a:lnTo>
                    <a:pt x="13833" y="4136"/>
                  </a:lnTo>
                  <a:lnTo>
                    <a:pt x="13821" y="4112"/>
                  </a:lnTo>
                  <a:lnTo>
                    <a:pt x="13760" y="4088"/>
                  </a:lnTo>
                  <a:lnTo>
                    <a:pt x="13675" y="4088"/>
                  </a:lnTo>
                  <a:lnTo>
                    <a:pt x="13565" y="4100"/>
                  </a:lnTo>
                  <a:lnTo>
                    <a:pt x="13431" y="4136"/>
                  </a:lnTo>
                  <a:lnTo>
                    <a:pt x="13249" y="4185"/>
                  </a:lnTo>
                  <a:lnTo>
                    <a:pt x="13054" y="4270"/>
                  </a:lnTo>
                  <a:lnTo>
                    <a:pt x="12823" y="4368"/>
                  </a:lnTo>
                  <a:lnTo>
                    <a:pt x="12555" y="4489"/>
                  </a:lnTo>
                  <a:lnTo>
                    <a:pt x="11911" y="4806"/>
                  </a:lnTo>
                  <a:lnTo>
                    <a:pt x="11132" y="5219"/>
                  </a:lnTo>
                  <a:lnTo>
                    <a:pt x="11375" y="4952"/>
                  </a:lnTo>
                  <a:lnTo>
                    <a:pt x="11984" y="4295"/>
                  </a:lnTo>
                  <a:lnTo>
                    <a:pt x="12348" y="3893"/>
                  </a:lnTo>
                  <a:lnTo>
                    <a:pt x="12713" y="3467"/>
                  </a:lnTo>
                  <a:lnTo>
                    <a:pt x="13054" y="3054"/>
                  </a:lnTo>
                  <a:lnTo>
                    <a:pt x="13346" y="2664"/>
                  </a:lnTo>
                  <a:lnTo>
                    <a:pt x="13468" y="2494"/>
                  </a:lnTo>
                  <a:lnTo>
                    <a:pt x="13565" y="2348"/>
                  </a:lnTo>
                  <a:lnTo>
                    <a:pt x="13626" y="2214"/>
                  </a:lnTo>
                  <a:lnTo>
                    <a:pt x="13662" y="2117"/>
                  </a:lnTo>
                  <a:lnTo>
                    <a:pt x="13662" y="2068"/>
                  </a:lnTo>
                  <a:lnTo>
                    <a:pt x="13662" y="2032"/>
                  </a:lnTo>
                  <a:lnTo>
                    <a:pt x="13650" y="2008"/>
                  </a:lnTo>
                  <a:lnTo>
                    <a:pt x="13626" y="1995"/>
                  </a:lnTo>
                  <a:lnTo>
                    <a:pt x="13589" y="1983"/>
                  </a:lnTo>
                  <a:lnTo>
                    <a:pt x="13553" y="1983"/>
                  </a:lnTo>
                  <a:lnTo>
                    <a:pt x="13431" y="2008"/>
                  </a:lnTo>
                  <a:lnTo>
                    <a:pt x="13261" y="2081"/>
                  </a:lnTo>
                  <a:lnTo>
                    <a:pt x="13042" y="2190"/>
                  </a:lnTo>
                  <a:lnTo>
                    <a:pt x="12762" y="2360"/>
                  </a:lnTo>
                  <a:lnTo>
                    <a:pt x="12421" y="2567"/>
                  </a:lnTo>
                  <a:lnTo>
                    <a:pt x="12032" y="2835"/>
                  </a:lnTo>
                  <a:lnTo>
                    <a:pt x="11570" y="3163"/>
                  </a:lnTo>
                  <a:lnTo>
                    <a:pt x="11035" y="3553"/>
                  </a:lnTo>
                  <a:lnTo>
                    <a:pt x="10426" y="4003"/>
                  </a:lnTo>
                  <a:lnTo>
                    <a:pt x="10694" y="3735"/>
                  </a:lnTo>
                  <a:lnTo>
                    <a:pt x="11327" y="3066"/>
                  </a:lnTo>
                  <a:lnTo>
                    <a:pt x="11704" y="2652"/>
                  </a:lnTo>
                  <a:lnTo>
                    <a:pt x="12093" y="2214"/>
                  </a:lnTo>
                  <a:lnTo>
                    <a:pt x="12458" y="1801"/>
                  </a:lnTo>
                  <a:lnTo>
                    <a:pt x="12762" y="1399"/>
                  </a:lnTo>
                  <a:lnTo>
                    <a:pt x="12884" y="1229"/>
                  </a:lnTo>
                  <a:lnTo>
                    <a:pt x="12993" y="1083"/>
                  </a:lnTo>
                  <a:lnTo>
                    <a:pt x="13066" y="949"/>
                  </a:lnTo>
                  <a:lnTo>
                    <a:pt x="13103" y="840"/>
                  </a:lnTo>
                  <a:lnTo>
                    <a:pt x="13115" y="791"/>
                  </a:lnTo>
                  <a:lnTo>
                    <a:pt x="13115" y="767"/>
                  </a:lnTo>
                  <a:lnTo>
                    <a:pt x="13103" y="730"/>
                  </a:lnTo>
                  <a:lnTo>
                    <a:pt x="13078" y="718"/>
                  </a:lnTo>
                  <a:lnTo>
                    <a:pt x="13042" y="706"/>
                  </a:lnTo>
                  <a:lnTo>
                    <a:pt x="13005" y="706"/>
                  </a:lnTo>
                  <a:lnTo>
                    <a:pt x="12884" y="730"/>
                  </a:lnTo>
                  <a:lnTo>
                    <a:pt x="12713" y="803"/>
                  </a:lnTo>
                  <a:lnTo>
                    <a:pt x="12482" y="925"/>
                  </a:lnTo>
                  <a:lnTo>
                    <a:pt x="12203" y="1095"/>
                  </a:lnTo>
                  <a:lnTo>
                    <a:pt x="11862" y="1314"/>
                  </a:lnTo>
                  <a:lnTo>
                    <a:pt x="11448" y="1582"/>
                  </a:lnTo>
                  <a:lnTo>
                    <a:pt x="10974" y="1922"/>
                  </a:lnTo>
                  <a:lnTo>
                    <a:pt x="10426" y="2312"/>
                  </a:lnTo>
                  <a:lnTo>
                    <a:pt x="9806" y="2786"/>
                  </a:lnTo>
                  <a:lnTo>
                    <a:pt x="10037" y="2531"/>
                  </a:lnTo>
                  <a:lnTo>
                    <a:pt x="10293" y="2263"/>
                  </a:lnTo>
                  <a:lnTo>
                    <a:pt x="10585" y="1935"/>
                  </a:lnTo>
                  <a:lnTo>
                    <a:pt x="10889" y="1570"/>
                  </a:lnTo>
                  <a:lnTo>
                    <a:pt x="11168" y="1205"/>
                  </a:lnTo>
                  <a:lnTo>
                    <a:pt x="11302" y="1034"/>
                  </a:lnTo>
                  <a:lnTo>
                    <a:pt x="11412" y="876"/>
                  </a:lnTo>
                  <a:lnTo>
                    <a:pt x="11497" y="730"/>
                  </a:lnTo>
                  <a:lnTo>
                    <a:pt x="11558" y="596"/>
                  </a:lnTo>
                  <a:lnTo>
                    <a:pt x="11594" y="499"/>
                  </a:lnTo>
                  <a:lnTo>
                    <a:pt x="11606" y="450"/>
                  </a:lnTo>
                  <a:lnTo>
                    <a:pt x="11606" y="414"/>
                  </a:lnTo>
                  <a:lnTo>
                    <a:pt x="11594" y="377"/>
                  </a:lnTo>
                  <a:lnTo>
                    <a:pt x="11570" y="353"/>
                  </a:lnTo>
                  <a:lnTo>
                    <a:pt x="11533" y="341"/>
                  </a:lnTo>
                  <a:lnTo>
                    <a:pt x="11497" y="329"/>
                  </a:lnTo>
                  <a:lnTo>
                    <a:pt x="11448" y="341"/>
                  </a:lnTo>
                  <a:lnTo>
                    <a:pt x="11375" y="353"/>
                  </a:lnTo>
                  <a:lnTo>
                    <a:pt x="11217" y="402"/>
                  </a:lnTo>
                  <a:lnTo>
                    <a:pt x="10998" y="499"/>
                  </a:lnTo>
                  <a:lnTo>
                    <a:pt x="10718" y="633"/>
                  </a:lnTo>
                  <a:lnTo>
                    <a:pt x="10378" y="827"/>
                  </a:lnTo>
                  <a:lnTo>
                    <a:pt x="9988" y="1071"/>
                  </a:lnTo>
                  <a:lnTo>
                    <a:pt x="9514" y="1375"/>
                  </a:lnTo>
                  <a:lnTo>
                    <a:pt x="8979" y="1740"/>
                  </a:lnTo>
                  <a:lnTo>
                    <a:pt x="8358" y="2166"/>
                  </a:lnTo>
                  <a:lnTo>
                    <a:pt x="7665" y="2664"/>
                  </a:lnTo>
                  <a:lnTo>
                    <a:pt x="6886" y="3236"/>
                  </a:lnTo>
                  <a:lnTo>
                    <a:pt x="6022" y="3869"/>
                  </a:lnTo>
                  <a:lnTo>
                    <a:pt x="6095" y="3492"/>
                  </a:lnTo>
                  <a:lnTo>
                    <a:pt x="6254" y="2579"/>
                  </a:lnTo>
                  <a:lnTo>
                    <a:pt x="6339" y="2020"/>
                  </a:lnTo>
                  <a:lnTo>
                    <a:pt x="6412" y="1460"/>
                  </a:lnTo>
                  <a:lnTo>
                    <a:pt x="6473" y="937"/>
                  </a:lnTo>
                  <a:lnTo>
                    <a:pt x="6485" y="706"/>
                  </a:lnTo>
                  <a:lnTo>
                    <a:pt x="6485" y="499"/>
                  </a:lnTo>
                  <a:lnTo>
                    <a:pt x="6485" y="317"/>
                  </a:lnTo>
                  <a:lnTo>
                    <a:pt x="6473" y="171"/>
                  </a:lnTo>
                  <a:lnTo>
                    <a:pt x="6436" y="61"/>
                  </a:lnTo>
                  <a:lnTo>
                    <a:pt x="6412" y="37"/>
                  </a:lnTo>
                  <a:lnTo>
                    <a:pt x="6387" y="12"/>
                  </a:lnTo>
                  <a:lnTo>
                    <a:pt x="6363" y="0"/>
                  </a:lnTo>
                  <a:close/>
                </a:path>
              </a:pathLst>
            </a:custGeom>
            <a:solidFill>
              <a:srgbClr val="E8A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166;p32">
              <a:extLst>
                <a:ext uri="{FF2B5EF4-FFF2-40B4-BE49-F238E27FC236}">
                  <a16:creationId xmlns:a16="http://schemas.microsoft.com/office/drawing/2014/main" id="{E1F8C1D6-A09C-F64F-4A7F-BD8267AC1FFF}"/>
                </a:ext>
              </a:extLst>
            </p:cNvPr>
            <p:cNvSpPr/>
            <p:nvPr/>
          </p:nvSpPr>
          <p:spPr>
            <a:xfrm>
              <a:off x="4210525" y="1881675"/>
              <a:ext cx="2191650" cy="1434325"/>
            </a:xfrm>
            <a:custGeom>
              <a:avLst/>
              <a:gdLst/>
              <a:ahLst/>
              <a:cxnLst/>
              <a:rect l="l" t="t" r="r" b="b"/>
              <a:pathLst>
                <a:path w="87666" h="57373" extrusionOk="0">
                  <a:moveTo>
                    <a:pt x="39709" y="0"/>
                  </a:moveTo>
                  <a:lnTo>
                    <a:pt x="38650" y="2628"/>
                  </a:lnTo>
                  <a:lnTo>
                    <a:pt x="37981" y="2458"/>
                  </a:lnTo>
                  <a:lnTo>
                    <a:pt x="37203" y="2263"/>
                  </a:lnTo>
                  <a:lnTo>
                    <a:pt x="36157" y="2020"/>
                  </a:lnTo>
                  <a:lnTo>
                    <a:pt x="34867" y="1740"/>
                  </a:lnTo>
                  <a:lnTo>
                    <a:pt x="33371" y="1423"/>
                  </a:lnTo>
                  <a:lnTo>
                    <a:pt x="31704" y="1107"/>
                  </a:lnTo>
                  <a:lnTo>
                    <a:pt x="30804" y="937"/>
                  </a:lnTo>
                  <a:lnTo>
                    <a:pt x="29867" y="779"/>
                  </a:lnTo>
                  <a:lnTo>
                    <a:pt x="29526" y="730"/>
                  </a:lnTo>
                  <a:lnTo>
                    <a:pt x="29161" y="706"/>
                  </a:lnTo>
                  <a:lnTo>
                    <a:pt x="28772" y="681"/>
                  </a:lnTo>
                  <a:lnTo>
                    <a:pt x="28371" y="681"/>
                  </a:lnTo>
                  <a:lnTo>
                    <a:pt x="27957" y="694"/>
                  </a:lnTo>
                  <a:lnTo>
                    <a:pt x="27531" y="718"/>
                  </a:lnTo>
                  <a:lnTo>
                    <a:pt x="27081" y="754"/>
                  </a:lnTo>
                  <a:lnTo>
                    <a:pt x="26631" y="803"/>
                  </a:lnTo>
                  <a:lnTo>
                    <a:pt x="26157" y="876"/>
                  </a:lnTo>
                  <a:lnTo>
                    <a:pt x="25670" y="949"/>
                  </a:lnTo>
                  <a:lnTo>
                    <a:pt x="25171" y="1034"/>
                  </a:lnTo>
                  <a:lnTo>
                    <a:pt x="24672" y="1132"/>
                  </a:lnTo>
                  <a:lnTo>
                    <a:pt x="24149" y="1241"/>
                  </a:lnTo>
                  <a:lnTo>
                    <a:pt x="23626" y="1363"/>
                  </a:lnTo>
                  <a:lnTo>
                    <a:pt x="22556" y="1618"/>
                  </a:lnTo>
                  <a:lnTo>
                    <a:pt x="21449" y="1922"/>
                  </a:lnTo>
                  <a:lnTo>
                    <a:pt x="20317" y="2251"/>
                  </a:lnTo>
                  <a:lnTo>
                    <a:pt x="19186" y="2604"/>
                  </a:lnTo>
                  <a:lnTo>
                    <a:pt x="18030" y="2981"/>
                  </a:lnTo>
                  <a:lnTo>
                    <a:pt x="16887" y="3382"/>
                  </a:lnTo>
                  <a:lnTo>
                    <a:pt x="15731" y="3796"/>
                  </a:lnTo>
                  <a:lnTo>
                    <a:pt x="14587" y="4222"/>
                  </a:lnTo>
                  <a:lnTo>
                    <a:pt x="13468" y="4647"/>
                  </a:lnTo>
                  <a:lnTo>
                    <a:pt x="12361" y="5085"/>
                  </a:lnTo>
                  <a:lnTo>
                    <a:pt x="11290" y="5511"/>
                  </a:lnTo>
                  <a:lnTo>
                    <a:pt x="10244" y="5949"/>
                  </a:lnTo>
                  <a:lnTo>
                    <a:pt x="9234" y="6363"/>
                  </a:lnTo>
                  <a:lnTo>
                    <a:pt x="7373" y="7178"/>
                  </a:lnTo>
                  <a:lnTo>
                    <a:pt x="5731" y="7896"/>
                  </a:lnTo>
                  <a:lnTo>
                    <a:pt x="4380" y="8516"/>
                  </a:lnTo>
                  <a:lnTo>
                    <a:pt x="3346" y="9003"/>
                  </a:lnTo>
                  <a:lnTo>
                    <a:pt x="2458" y="9416"/>
                  </a:lnTo>
                  <a:lnTo>
                    <a:pt x="1" y="19745"/>
                  </a:lnTo>
                  <a:lnTo>
                    <a:pt x="21582" y="14635"/>
                  </a:lnTo>
                  <a:lnTo>
                    <a:pt x="12616" y="48905"/>
                  </a:lnTo>
                  <a:lnTo>
                    <a:pt x="13115" y="49161"/>
                  </a:lnTo>
                  <a:lnTo>
                    <a:pt x="13614" y="49392"/>
                  </a:lnTo>
                  <a:lnTo>
                    <a:pt x="14137" y="49635"/>
                  </a:lnTo>
                  <a:lnTo>
                    <a:pt x="14660" y="49879"/>
                  </a:lnTo>
                  <a:lnTo>
                    <a:pt x="15755" y="50341"/>
                  </a:lnTo>
                  <a:lnTo>
                    <a:pt x="16874" y="50791"/>
                  </a:lnTo>
                  <a:lnTo>
                    <a:pt x="18042" y="51229"/>
                  </a:lnTo>
                  <a:lnTo>
                    <a:pt x="19234" y="51643"/>
                  </a:lnTo>
                  <a:lnTo>
                    <a:pt x="20451" y="52056"/>
                  </a:lnTo>
                  <a:lnTo>
                    <a:pt x="21680" y="52458"/>
                  </a:lnTo>
                  <a:lnTo>
                    <a:pt x="22933" y="52835"/>
                  </a:lnTo>
                  <a:lnTo>
                    <a:pt x="24186" y="53212"/>
                  </a:lnTo>
                  <a:lnTo>
                    <a:pt x="25439" y="53565"/>
                  </a:lnTo>
                  <a:lnTo>
                    <a:pt x="26692" y="53905"/>
                  </a:lnTo>
                  <a:lnTo>
                    <a:pt x="27933" y="54234"/>
                  </a:lnTo>
                  <a:lnTo>
                    <a:pt x="29161" y="54538"/>
                  </a:lnTo>
                  <a:lnTo>
                    <a:pt x="30366" y="54830"/>
                  </a:lnTo>
                  <a:lnTo>
                    <a:pt x="31558" y="55122"/>
                  </a:lnTo>
                  <a:lnTo>
                    <a:pt x="32702" y="55377"/>
                  </a:lnTo>
                  <a:lnTo>
                    <a:pt x="33821" y="55633"/>
                  </a:lnTo>
                  <a:lnTo>
                    <a:pt x="35938" y="56083"/>
                  </a:lnTo>
                  <a:lnTo>
                    <a:pt x="37835" y="56472"/>
                  </a:lnTo>
                  <a:lnTo>
                    <a:pt x="39490" y="56788"/>
                  </a:lnTo>
                  <a:lnTo>
                    <a:pt x="40852" y="57044"/>
                  </a:lnTo>
                  <a:lnTo>
                    <a:pt x="41874" y="57226"/>
                  </a:lnTo>
                  <a:lnTo>
                    <a:pt x="42750" y="57372"/>
                  </a:lnTo>
                  <a:lnTo>
                    <a:pt x="42969" y="57105"/>
                  </a:lnTo>
                  <a:lnTo>
                    <a:pt x="43188" y="56813"/>
                  </a:lnTo>
                  <a:lnTo>
                    <a:pt x="43407" y="56497"/>
                  </a:lnTo>
                  <a:lnTo>
                    <a:pt x="43638" y="56156"/>
                  </a:lnTo>
                  <a:lnTo>
                    <a:pt x="43869" y="55803"/>
                  </a:lnTo>
                  <a:lnTo>
                    <a:pt x="44101" y="55426"/>
                  </a:lnTo>
                  <a:lnTo>
                    <a:pt x="44332" y="55024"/>
                  </a:lnTo>
                  <a:lnTo>
                    <a:pt x="44575" y="54611"/>
                  </a:lnTo>
                  <a:lnTo>
                    <a:pt x="45050" y="53723"/>
                  </a:lnTo>
                  <a:lnTo>
                    <a:pt x="45536" y="52786"/>
                  </a:lnTo>
                  <a:lnTo>
                    <a:pt x="46011" y="51776"/>
                  </a:lnTo>
                  <a:lnTo>
                    <a:pt x="46497" y="50730"/>
                  </a:lnTo>
                  <a:lnTo>
                    <a:pt x="46984" y="49635"/>
                  </a:lnTo>
                  <a:lnTo>
                    <a:pt x="47470" y="48504"/>
                  </a:lnTo>
                  <a:lnTo>
                    <a:pt x="47945" y="47348"/>
                  </a:lnTo>
                  <a:lnTo>
                    <a:pt x="48419" y="46180"/>
                  </a:lnTo>
                  <a:lnTo>
                    <a:pt x="48894" y="44988"/>
                  </a:lnTo>
                  <a:lnTo>
                    <a:pt x="49344" y="43796"/>
                  </a:lnTo>
                  <a:lnTo>
                    <a:pt x="49794" y="42604"/>
                  </a:lnTo>
                  <a:lnTo>
                    <a:pt x="50232" y="41424"/>
                  </a:lnTo>
                  <a:lnTo>
                    <a:pt x="51059" y="39112"/>
                  </a:lnTo>
                  <a:lnTo>
                    <a:pt x="51826" y="36922"/>
                  </a:lnTo>
                  <a:lnTo>
                    <a:pt x="52507" y="34903"/>
                  </a:lnTo>
                  <a:lnTo>
                    <a:pt x="53091" y="33139"/>
                  </a:lnTo>
                  <a:lnTo>
                    <a:pt x="53577" y="31655"/>
                  </a:lnTo>
                  <a:lnTo>
                    <a:pt x="53930" y="30523"/>
                  </a:lnTo>
                  <a:lnTo>
                    <a:pt x="54234" y="29550"/>
                  </a:lnTo>
                  <a:lnTo>
                    <a:pt x="54599" y="30353"/>
                  </a:lnTo>
                  <a:lnTo>
                    <a:pt x="55560" y="32470"/>
                  </a:lnTo>
                  <a:lnTo>
                    <a:pt x="56947" y="35475"/>
                  </a:lnTo>
                  <a:lnTo>
                    <a:pt x="57738" y="37178"/>
                  </a:lnTo>
                  <a:lnTo>
                    <a:pt x="58577" y="38942"/>
                  </a:lnTo>
                  <a:lnTo>
                    <a:pt x="59417" y="40718"/>
                  </a:lnTo>
                  <a:lnTo>
                    <a:pt x="60256" y="42445"/>
                  </a:lnTo>
                  <a:lnTo>
                    <a:pt x="61071" y="44063"/>
                  </a:lnTo>
                  <a:lnTo>
                    <a:pt x="61826" y="45535"/>
                  </a:lnTo>
                  <a:lnTo>
                    <a:pt x="62178" y="46205"/>
                  </a:lnTo>
                  <a:lnTo>
                    <a:pt x="62519" y="46813"/>
                  </a:lnTo>
                  <a:lnTo>
                    <a:pt x="62823" y="47348"/>
                  </a:lnTo>
                  <a:lnTo>
                    <a:pt x="63103" y="47810"/>
                  </a:lnTo>
                  <a:lnTo>
                    <a:pt x="63346" y="48200"/>
                  </a:lnTo>
                  <a:lnTo>
                    <a:pt x="63565" y="48504"/>
                  </a:lnTo>
                  <a:lnTo>
                    <a:pt x="63663" y="48625"/>
                  </a:lnTo>
                  <a:lnTo>
                    <a:pt x="63748" y="48723"/>
                  </a:lnTo>
                  <a:lnTo>
                    <a:pt x="63833" y="48796"/>
                  </a:lnTo>
                  <a:lnTo>
                    <a:pt x="63894" y="48832"/>
                  </a:lnTo>
                  <a:lnTo>
                    <a:pt x="63979" y="48869"/>
                  </a:lnTo>
                  <a:lnTo>
                    <a:pt x="64064" y="48905"/>
                  </a:lnTo>
                  <a:lnTo>
                    <a:pt x="64259" y="48954"/>
                  </a:lnTo>
                  <a:lnTo>
                    <a:pt x="64490" y="48966"/>
                  </a:lnTo>
                  <a:lnTo>
                    <a:pt x="64733" y="48966"/>
                  </a:lnTo>
                  <a:lnTo>
                    <a:pt x="64989" y="48942"/>
                  </a:lnTo>
                  <a:lnTo>
                    <a:pt x="65281" y="48905"/>
                  </a:lnTo>
                  <a:lnTo>
                    <a:pt x="65585" y="48832"/>
                  </a:lnTo>
                  <a:lnTo>
                    <a:pt x="65901" y="48747"/>
                  </a:lnTo>
                  <a:lnTo>
                    <a:pt x="66242" y="48638"/>
                  </a:lnTo>
                  <a:lnTo>
                    <a:pt x="66607" y="48516"/>
                  </a:lnTo>
                  <a:lnTo>
                    <a:pt x="66972" y="48370"/>
                  </a:lnTo>
                  <a:lnTo>
                    <a:pt x="67361" y="48212"/>
                  </a:lnTo>
                  <a:lnTo>
                    <a:pt x="67775" y="48042"/>
                  </a:lnTo>
                  <a:lnTo>
                    <a:pt x="68188" y="47847"/>
                  </a:lnTo>
                  <a:lnTo>
                    <a:pt x="68614" y="47640"/>
                  </a:lnTo>
                  <a:lnTo>
                    <a:pt x="69064" y="47421"/>
                  </a:lnTo>
                  <a:lnTo>
                    <a:pt x="69976" y="46934"/>
                  </a:lnTo>
                  <a:lnTo>
                    <a:pt x="70938" y="46411"/>
                  </a:lnTo>
                  <a:lnTo>
                    <a:pt x="71923" y="45840"/>
                  </a:lnTo>
                  <a:lnTo>
                    <a:pt x="72933" y="45231"/>
                  </a:lnTo>
                  <a:lnTo>
                    <a:pt x="73955" y="44599"/>
                  </a:lnTo>
                  <a:lnTo>
                    <a:pt x="74989" y="43942"/>
                  </a:lnTo>
                  <a:lnTo>
                    <a:pt x="76035" y="43273"/>
                  </a:lnTo>
                  <a:lnTo>
                    <a:pt x="77069" y="42579"/>
                  </a:lnTo>
                  <a:lnTo>
                    <a:pt x="78103" y="41898"/>
                  </a:lnTo>
                  <a:lnTo>
                    <a:pt x="79113" y="41205"/>
                  </a:lnTo>
                  <a:lnTo>
                    <a:pt x="81047" y="39854"/>
                  </a:lnTo>
                  <a:lnTo>
                    <a:pt x="82848" y="38577"/>
                  </a:lnTo>
                  <a:lnTo>
                    <a:pt x="84441" y="37421"/>
                  </a:lnTo>
                  <a:lnTo>
                    <a:pt x="85767" y="36448"/>
                  </a:lnTo>
                  <a:lnTo>
                    <a:pt x="86789" y="35681"/>
                  </a:lnTo>
                  <a:lnTo>
                    <a:pt x="87665" y="35012"/>
                  </a:lnTo>
                  <a:lnTo>
                    <a:pt x="87604" y="34660"/>
                  </a:lnTo>
                  <a:lnTo>
                    <a:pt x="87519" y="34307"/>
                  </a:lnTo>
                  <a:lnTo>
                    <a:pt x="87422" y="33954"/>
                  </a:lnTo>
                  <a:lnTo>
                    <a:pt x="87312" y="33589"/>
                  </a:lnTo>
                  <a:lnTo>
                    <a:pt x="87178" y="33236"/>
                  </a:lnTo>
                  <a:lnTo>
                    <a:pt x="87032" y="32883"/>
                  </a:lnTo>
                  <a:lnTo>
                    <a:pt x="86874" y="32531"/>
                  </a:lnTo>
                  <a:lnTo>
                    <a:pt x="86704" y="32178"/>
                  </a:lnTo>
                  <a:lnTo>
                    <a:pt x="86521" y="31837"/>
                  </a:lnTo>
                  <a:lnTo>
                    <a:pt x="86327" y="31497"/>
                  </a:lnTo>
                  <a:lnTo>
                    <a:pt x="86132" y="31156"/>
                  </a:lnTo>
                  <a:lnTo>
                    <a:pt x="85938" y="30827"/>
                  </a:lnTo>
                  <a:lnTo>
                    <a:pt x="85524" y="30195"/>
                  </a:lnTo>
                  <a:lnTo>
                    <a:pt x="85110" y="29599"/>
                  </a:lnTo>
                  <a:lnTo>
                    <a:pt x="84697" y="29051"/>
                  </a:lnTo>
                  <a:lnTo>
                    <a:pt x="84307" y="28552"/>
                  </a:lnTo>
                  <a:lnTo>
                    <a:pt x="83942" y="28115"/>
                  </a:lnTo>
                  <a:lnTo>
                    <a:pt x="83626" y="27737"/>
                  </a:lnTo>
                  <a:lnTo>
                    <a:pt x="83152" y="27202"/>
                  </a:lnTo>
                  <a:lnTo>
                    <a:pt x="82969" y="27020"/>
                  </a:lnTo>
                  <a:lnTo>
                    <a:pt x="69161" y="35219"/>
                  </a:lnTo>
                  <a:lnTo>
                    <a:pt x="68942" y="34355"/>
                  </a:lnTo>
                  <a:lnTo>
                    <a:pt x="68358" y="32068"/>
                  </a:lnTo>
                  <a:lnTo>
                    <a:pt x="67969" y="30523"/>
                  </a:lnTo>
                  <a:lnTo>
                    <a:pt x="67507" y="28796"/>
                  </a:lnTo>
                  <a:lnTo>
                    <a:pt x="67008" y="26922"/>
                  </a:lnTo>
                  <a:lnTo>
                    <a:pt x="66473" y="24964"/>
                  </a:lnTo>
                  <a:lnTo>
                    <a:pt x="65913" y="22981"/>
                  </a:lnTo>
                  <a:lnTo>
                    <a:pt x="65341" y="21022"/>
                  </a:lnTo>
                  <a:lnTo>
                    <a:pt x="64770" y="19149"/>
                  </a:lnTo>
                  <a:lnTo>
                    <a:pt x="64490" y="18260"/>
                  </a:lnTo>
                  <a:lnTo>
                    <a:pt x="64210" y="17409"/>
                  </a:lnTo>
                  <a:lnTo>
                    <a:pt x="63930" y="16606"/>
                  </a:lnTo>
                  <a:lnTo>
                    <a:pt x="63675" y="15864"/>
                  </a:lnTo>
                  <a:lnTo>
                    <a:pt x="63407" y="15183"/>
                  </a:lnTo>
                  <a:lnTo>
                    <a:pt x="63164" y="14562"/>
                  </a:lnTo>
                  <a:lnTo>
                    <a:pt x="62933" y="14027"/>
                  </a:lnTo>
                  <a:lnTo>
                    <a:pt x="62714" y="13565"/>
                  </a:lnTo>
                  <a:lnTo>
                    <a:pt x="62604" y="13370"/>
                  </a:lnTo>
                  <a:lnTo>
                    <a:pt x="62495" y="13200"/>
                  </a:lnTo>
                  <a:lnTo>
                    <a:pt x="62397" y="13042"/>
                  </a:lnTo>
                  <a:lnTo>
                    <a:pt x="62312" y="12920"/>
                  </a:lnTo>
                  <a:lnTo>
                    <a:pt x="62105" y="12701"/>
                  </a:lnTo>
                  <a:lnTo>
                    <a:pt x="61850" y="12458"/>
                  </a:lnTo>
                  <a:lnTo>
                    <a:pt x="61558" y="12214"/>
                  </a:lnTo>
                  <a:lnTo>
                    <a:pt x="61230" y="11959"/>
                  </a:lnTo>
                  <a:lnTo>
                    <a:pt x="60865" y="11703"/>
                  </a:lnTo>
                  <a:lnTo>
                    <a:pt x="60475" y="11448"/>
                  </a:lnTo>
                  <a:lnTo>
                    <a:pt x="60062" y="11180"/>
                  </a:lnTo>
                  <a:lnTo>
                    <a:pt x="59612" y="10913"/>
                  </a:lnTo>
                  <a:lnTo>
                    <a:pt x="59149" y="10645"/>
                  </a:lnTo>
                  <a:lnTo>
                    <a:pt x="58663" y="10377"/>
                  </a:lnTo>
                  <a:lnTo>
                    <a:pt x="57665" y="9842"/>
                  </a:lnTo>
                  <a:lnTo>
                    <a:pt x="56643" y="9331"/>
                  </a:lnTo>
                  <a:lnTo>
                    <a:pt x="55609" y="8820"/>
                  </a:lnTo>
                  <a:lnTo>
                    <a:pt x="54599" y="8346"/>
                  </a:lnTo>
                  <a:lnTo>
                    <a:pt x="53638" y="7908"/>
                  </a:lnTo>
                  <a:lnTo>
                    <a:pt x="52750" y="7518"/>
                  </a:lnTo>
                  <a:lnTo>
                    <a:pt x="51959" y="7178"/>
                  </a:lnTo>
                  <a:lnTo>
                    <a:pt x="50804" y="6691"/>
                  </a:lnTo>
                  <a:lnTo>
                    <a:pt x="50378" y="6509"/>
                  </a:lnTo>
                  <a:lnTo>
                    <a:pt x="52045" y="5110"/>
                  </a:lnTo>
                  <a:lnTo>
                    <a:pt x="397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167;p32">
              <a:extLst>
                <a:ext uri="{FF2B5EF4-FFF2-40B4-BE49-F238E27FC236}">
                  <a16:creationId xmlns:a16="http://schemas.microsoft.com/office/drawing/2014/main" id="{C31846CD-280F-ACA0-5049-474C588C29F2}"/>
                </a:ext>
              </a:extLst>
            </p:cNvPr>
            <p:cNvSpPr/>
            <p:nvPr/>
          </p:nvSpPr>
          <p:spPr>
            <a:xfrm>
              <a:off x="4210525" y="1881675"/>
              <a:ext cx="2191650" cy="1434325"/>
            </a:xfrm>
            <a:custGeom>
              <a:avLst/>
              <a:gdLst/>
              <a:ahLst/>
              <a:cxnLst/>
              <a:rect l="l" t="t" r="r" b="b"/>
              <a:pathLst>
                <a:path w="87666" h="57373" fill="none" extrusionOk="0">
                  <a:moveTo>
                    <a:pt x="38650" y="2628"/>
                  </a:moveTo>
                  <a:lnTo>
                    <a:pt x="39709" y="0"/>
                  </a:lnTo>
                  <a:lnTo>
                    <a:pt x="52045" y="5110"/>
                  </a:lnTo>
                  <a:lnTo>
                    <a:pt x="50378" y="6509"/>
                  </a:lnTo>
                  <a:lnTo>
                    <a:pt x="50378" y="6509"/>
                  </a:lnTo>
                  <a:lnTo>
                    <a:pt x="50804" y="6691"/>
                  </a:lnTo>
                  <a:lnTo>
                    <a:pt x="51959" y="7178"/>
                  </a:lnTo>
                  <a:lnTo>
                    <a:pt x="52750" y="7518"/>
                  </a:lnTo>
                  <a:lnTo>
                    <a:pt x="53638" y="7908"/>
                  </a:lnTo>
                  <a:lnTo>
                    <a:pt x="54599" y="8346"/>
                  </a:lnTo>
                  <a:lnTo>
                    <a:pt x="55609" y="8820"/>
                  </a:lnTo>
                  <a:lnTo>
                    <a:pt x="56643" y="9331"/>
                  </a:lnTo>
                  <a:lnTo>
                    <a:pt x="57665" y="9842"/>
                  </a:lnTo>
                  <a:lnTo>
                    <a:pt x="58663" y="10377"/>
                  </a:lnTo>
                  <a:lnTo>
                    <a:pt x="59149" y="10645"/>
                  </a:lnTo>
                  <a:lnTo>
                    <a:pt x="59612" y="10913"/>
                  </a:lnTo>
                  <a:lnTo>
                    <a:pt x="60062" y="11180"/>
                  </a:lnTo>
                  <a:lnTo>
                    <a:pt x="60475" y="11448"/>
                  </a:lnTo>
                  <a:lnTo>
                    <a:pt x="60865" y="11703"/>
                  </a:lnTo>
                  <a:lnTo>
                    <a:pt x="61230" y="11959"/>
                  </a:lnTo>
                  <a:lnTo>
                    <a:pt x="61558" y="12214"/>
                  </a:lnTo>
                  <a:lnTo>
                    <a:pt x="61850" y="12458"/>
                  </a:lnTo>
                  <a:lnTo>
                    <a:pt x="62105" y="12701"/>
                  </a:lnTo>
                  <a:lnTo>
                    <a:pt x="62312" y="12920"/>
                  </a:lnTo>
                  <a:lnTo>
                    <a:pt x="62312" y="12920"/>
                  </a:lnTo>
                  <a:lnTo>
                    <a:pt x="62397" y="13042"/>
                  </a:lnTo>
                  <a:lnTo>
                    <a:pt x="62495" y="13200"/>
                  </a:lnTo>
                  <a:lnTo>
                    <a:pt x="62604" y="13370"/>
                  </a:lnTo>
                  <a:lnTo>
                    <a:pt x="62714" y="13565"/>
                  </a:lnTo>
                  <a:lnTo>
                    <a:pt x="62933" y="14027"/>
                  </a:lnTo>
                  <a:lnTo>
                    <a:pt x="63164" y="14562"/>
                  </a:lnTo>
                  <a:lnTo>
                    <a:pt x="63407" y="15183"/>
                  </a:lnTo>
                  <a:lnTo>
                    <a:pt x="63675" y="15864"/>
                  </a:lnTo>
                  <a:lnTo>
                    <a:pt x="63930" y="16606"/>
                  </a:lnTo>
                  <a:lnTo>
                    <a:pt x="64210" y="17409"/>
                  </a:lnTo>
                  <a:lnTo>
                    <a:pt x="64490" y="18260"/>
                  </a:lnTo>
                  <a:lnTo>
                    <a:pt x="64770" y="19149"/>
                  </a:lnTo>
                  <a:lnTo>
                    <a:pt x="65341" y="21022"/>
                  </a:lnTo>
                  <a:lnTo>
                    <a:pt x="65913" y="22981"/>
                  </a:lnTo>
                  <a:lnTo>
                    <a:pt x="66473" y="24964"/>
                  </a:lnTo>
                  <a:lnTo>
                    <a:pt x="67008" y="26922"/>
                  </a:lnTo>
                  <a:lnTo>
                    <a:pt x="67507" y="28796"/>
                  </a:lnTo>
                  <a:lnTo>
                    <a:pt x="67969" y="30523"/>
                  </a:lnTo>
                  <a:lnTo>
                    <a:pt x="68358" y="32068"/>
                  </a:lnTo>
                  <a:lnTo>
                    <a:pt x="68942" y="34355"/>
                  </a:lnTo>
                  <a:lnTo>
                    <a:pt x="69161" y="35219"/>
                  </a:lnTo>
                  <a:lnTo>
                    <a:pt x="82969" y="27020"/>
                  </a:lnTo>
                  <a:lnTo>
                    <a:pt x="82969" y="27020"/>
                  </a:lnTo>
                  <a:lnTo>
                    <a:pt x="83152" y="27202"/>
                  </a:lnTo>
                  <a:lnTo>
                    <a:pt x="83626" y="27737"/>
                  </a:lnTo>
                  <a:lnTo>
                    <a:pt x="83942" y="28115"/>
                  </a:lnTo>
                  <a:lnTo>
                    <a:pt x="84307" y="28552"/>
                  </a:lnTo>
                  <a:lnTo>
                    <a:pt x="84697" y="29051"/>
                  </a:lnTo>
                  <a:lnTo>
                    <a:pt x="85110" y="29599"/>
                  </a:lnTo>
                  <a:lnTo>
                    <a:pt x="85524" y="30195"/>
                  </a:lnTo>
                  <a:lnTo>
                    <a:pt x="85938" y="30827"/>
                  </a:lnTo>
                  <a:lnTo>
                    <a:pt x="86132" y="31156"/>
                  </a:lnTo>
                  <a:lnTo>
                    <a:pt x="86327" y="31497"/>
                  </a:lnTo>
                  <a:lnTo>
                    <a:pt x="86521" y="31837"/>
                  </a:lnTo>
                  <a:lnTo>
                    <a:pt x="86704" y="32178"/>
                  </a:lnTo>
                  <a:lnTo>
                    <a:pt x="86874" y="32531"/>
                  </a:lnTo>
                  <a:lnTo>
                    <a:pt x="87032" y="32883"/>
                  </a:lnTo>
                  <a:lnTo>
                    <a:pt x="87178" y="33236"/>
                  </a:lnTo>
                  <a:lnTo>
                    <a:pt x="87312" y="33589"/>
                  </a:lnTo>
                  <a:lnTo>
                    <a:pt x="87422" y="33954"/>
                  </a:lnTo>
                  <a:lnTo>
                    <a:pt x="87519" y="34307"/>
                  </a:lnTo>
                  <a:lnTo>
                    <a:pt x="87604" y="34660"/>
                  </a:lnTo>
                  <a:lnTo>
                    <a:pt x="87665" y="35012"/>
                  </a:lnTo>
                  <a:lnTo>
                    <a:pt x="87665" y="35012"/>
                  </a:lnTo>
                  <a:lnTo>
                    <a:pt x="86789" y="35681"/>
                  </a:lnTo>
                  <a:lnTo>
                    <a:pt x="85767" y="36448"/>
                  </a:lnTo>
                  <a:lnTo>
                    <a:pt x="84441" y="37421"/>
                  </a:lnTo>
                  <a:lnTo>
                    <a:pt x="82848" y="38577"/>
                  </a:lnTo>
                  <a:lnTo>
                    <a:pt x="81047" y="39854"/>
                  </a:lnTo>
                  <a:lnTo>
                    <a:pt x="79113" y="41205"/>
                  </a:lnTo>
                  <a:lnTo>
                    <a:pt x="78103" y="41898"/>
                  </a:lnTo>
                  <a:lnTo>
                    <a:pt x="77069" y="42579"/>
                  </a:lnTo>
                  <a:lnTo>
                    <a:pt x="76035" y="43273"/>
                  </a:lnTo>
                  <a:lnTo>
                    <a:pt x="74989" y="43942"/>
                  </a:lnTo>
                  <a:lnTo>
                    <a:pt x="73955" y="44599"/>
                  </a:lnTo>
                  <a:lnTo>
                    <a:pt x="72933" y="45231"/>
                  </a:lnTo>
                  <a:lnTo>
                    <a:pt x="71923" y="45840"/>
                  </a:lnTo>
                  <a:lnTo>
                    <a:pt x="70938" y="46411"/>
                  </a:lnTo>
                  <a:lnTo>
                    <a:pt x="69976" y="46934"/>
                  </a:lnTo>
                  <a:lnTo>
                    <a:pt x="69064" y="47421"/>
                  </a:lnTo>
                  <a:lnTo>
                    <a:pt x="68614" y="47640"/>
                  </a:lnTo>
                  <a:lnTo>
                    <a:pt x="68188" y="47847"/>
                  </a:lnTo>
                  <a:lnTo>
                    <a:pt x="67775" y="48042"/>
                  </a:lnTo>
                  <a:lnTo>
                    <a:pt x="67361" y="48212"/>
                  </a:lnTo>
                  <a:lnTo>
                    <a:pt x="66972" y="48370"/>
                  </a:lnTo>
                  <a:lnTo>
                    <a:pt x="66607" y="48516"/>
                  </a:lnTo>
                  <a:lnTo>
                    <a:pt x="66242" y="48638"/>
                  </a:lnTo>
                  <a:lnTo>
                    <a:pt x="65901" y="48747"/>
                  </a:lnTo>
                  <a:lnTo>
                    <a:pt x="65585" y="48832"/>
                  </a:lnTo>
                  <a:lnTo>
                    <a:pt x="65281" y="48905"/>
                  </a:lnTo>
                  <a:lnTo>
                    <a:pt x="64989" y="48942"/>
                  </a:lnTo>
                  <a:lnTo>
                    <a:pt x="64733" y="48966"/>
                  </a:lnTo>
                  <a:lnTo>
                    <a:pt x="64490" y="48966"/>
                  </a:lnTo>
                  <a:lnTo>
                    <a:pt x="64259" y="48954"/>
                  </a:lnTo>
                  <a:lnTo>
                    <a:pt x="64064" y="48905"/>
                  </a:lnTo>
                  <a:lnTo>
                    <a:pt x="63979" y="48869"/>
                  </a:lnTo>
                  <a:lnTo>
                    <a:pt x="63894" y="48832"/>
                  </a:lnTo>
                  <a:lnTo>
                    <a:pt x="63894" y="48832"/>
                  </a:lnTo>
                  <a:lnTo>
                    <a:pt x="63833" y="48796"/>
                  </a:lnTo>
                  <a:lnTo>
                    <a:pt x="63748" y="48723"/>
                  </a:lnTo>
                  <a:lnTo>
                    <a:pt x="63663" y="48625"/>
                  </a:lnTo>
                  <a:lnTo>
                    <a:pt x="63565" y="48504"/>
                  </a:lnTo>
                  <a:lnTo>
                    <a:pt x="63346" y="48200"/>
                  </a:lnTo>
                  <a:lnTo>
                    <a:pt x="63103" y="47810"/>
                  </a:lnTo>
                  <a:lnTo>
                    <a:pt x="62823" y="47348"/>
                  </a:lnTo>
                  <a:lnTo>
                    <a:pt x="62519" y="46813"/>
                  </a:lnTo>
                  <a:lnTo>
                    <a:pt x="62178" y="46205"/>
                  </a:lnTo>
                  <a:lnTo>
                    <a:pt x="61826" y="45535"/>
                  </a:lnTo>
                  <a:lnTo>
                    <a:pt x="61071" y="44063"/>
                  </a:lnTo>
                  <a:lnTo>
                    <a:pt x="60256" y="42445"/>
                  </a:lnTo>
                  <a:lnTo>
                    <a:pt x="59417" y="40718"/>
                  </a:lnTo>
                  <a:lnTo>
                    <a:pt x="58577" y="38942"/>
                  </a:lnTo>
                  <a:lnTo>
                    <a:pt x="57738" y="37178"/>
                  </a:lnTo>
                  <a:lnTo>
                    <a:pt x="56947" y="35475"/>
                  </a:lnTo>
                  <a:lnTo>
                    <a:pt x="55560" y="32470"/>
                  </a:lnTo>
                  <a:lnTo>
                    <a:pt x="54599" y="30353"/>
                  </a:lnTo>
                  <a:lnTo>
                    <a:pt x="54234" y="29550"/>
                  </a:lnTo>
                  <a:lnTo>
                    <a:pt x="54234" y="29550"/>
                  </a:lnTo>
                  <a:lnTo>
                    <a:pt x="53930" y="30523"/>
                  </a:lnTo>
                  <a:lnTo>
                    <a:pt x="53577" y="31655"/>
                  </a:lnTo>
                  <a:lnTo>
                    <a:pt x="53091" y="33139"/>
                  </a:lnTo>
                  <a:lnTo>
                    <a:pt x="52507" y="34903"/>
                  </a:lnTo>
                  <a:lnTo>
                    <a:pt x="51826" y="36922"/>
                  </a:lnTo>
                  <a:lnTo>
                    <a:pt x="51059" y="39112"/>
                  </a:lnTo>
                  <a:lnTo>
                    <a:pt x="50232" y="41424"/>
                  </a:lnTo>
                  <a:lnTo>
                    <a:pt x="49794" y="42604"/>
                  </a:lnTo>
                  <a:lnTo>
                    <a:pt x="49344" y="43796"/>
                  </a:lnTo>
                  <a:lnTo>
                    <a:pt x="48894" y="44988"/>
                  </a:lnTo>
                  <a:lnTo>
                    <a:pt x="48419" y="46180"/>
                  </a:lnTo>
                  <a:lnTo>
                    <a:pt x="47945" y="47348"/>
                  </a:lnTo>
                  <a:lnTo>
                    <a:pt x="47470" y="48504"/>
                  </a:lnTo>
                  <a:lnTo>
                    <a:pt x="46984" y="49635"/>
                  </a:lnTo>
                  <a:lnTo>
                    <a:pt x="46497" y="50730"/>
                  </a:lnTo>
                  <a:lnTo>
                    <a:pt x="46011" y="51776"/>
                  </a:lnTo>
                  <a:lnTo>
                    <a:pt x="45536" y="52786"/>
                  </a:lnTo>
                  <a:lnTo>
                    <a:pt x="45050" y="53723"/>
                  </a:lnTo>
                  <a:lnTo>
                    <a:pt x="44575" y="54611"/>
                  </a:lnTo>
                  <a:lnTo>
                    <a:pt x="44332" y="55024"/>
                  </a:lnTo>
                  <a:lnTo>
                    <a:pt x="44101" y="55426"/>
                  </a:lnTo>
                  <a:lnTo>
                    <a:pt x="43869" y="55803"/>
                  </a:lnTo>
                  <a:lnTo>
                    <a:pt x="43638" y="56156"/>
                  </a:lnTo>
                  <a:lnTo>
                    <a:pt x="43407" y="56497"/>
                  </a:lnTo>
                  <a:lnTo>
                    <a:pt x="43188" y="56813"/>
                  </a:lnTo>
                  <a:lnTo>
                    <a:pt x="42969" y="57105"/>
                  </a:lnTo>
                  <a:lnTo>
                    <a:pt x="42750" y="57372"/>
                  </a:lnTo>
                  <a:lnTo>
                    <a:pt x="42750" y="57372"/>
                  </a:lnTo>
                  <a:lnTo>
                    <a:pt x="41874" y="57226"/>
                  </a:lnTo>
                  <a:lnTo>
                    <a:pt x="40852" y="57044"/>
                  </a:lnTo>
                  <a:lnTo>
                    <a:pt x="39490" y="56788"/>
                  </a:lnTo>
                  <a:lnTo>
                    <a:pt x="37835" y="56472"/>
                  </a:lnTo>
                  <a:lnTo>
                    <a:pt x="35938" y="56083"/>
                  </a:lnTo>
                  <a:lnTo>
                    <a:pt x="33821" y="55633"/>
                  </a:lnTo>
                  <a:lnTo>
                    <a:pt x="32702" y="55377"/>
                  </a:lnTo>
                  <a:lnTo>
                    <a:pt x="31558" y="55122"/>
                  </a:lnTo>
                  <a:lnTo>
                    <a:pt x="30366" y="54830"/>
                  </a:lnTo>
                  <a:lnTo>
                    <a:pt x="29161" y="54538"/>
                  </a:lnTo>
                  <a:lnTo>
                    <a:pt x="27933" y="54234"/>
                  </a:lnTo>
                  <a:lnTo>
                    <a:pt x="26692" y="53905"/>
                  </a:lnTo>
                  <a:lnTo>
                    <a:pt x="25439" y="53565"/>
                  </a:lnTo>
                  <a:lnTo>
                    <a:pt x="24186" y="53212"/>
                  </a:lnTo>
                  <a:lnTo>
                    <a:pt x="22933" y="52835"/>
                  </a:lnTo>
                  <a:lnTo>
                    <a:pt x="21680" y="52458"/>
                  </a:lnTo>
                  <a:lnTo>
                    <a:pt x="20451" y="52056"/>
                  </a:lnTo>
                  <a:lnTo>
                    <a:pt x="19234" y="51643"/>
                  </a:lnTo>
                  <a:lnTo>
                    <a:pt x="18042" y="51229"/>
                  </a:lnTo>
                  <a:lnTo>
                    <a:pt x="16874" y="50791"/>
                  </a:lnTo>
                  <a:lnTo>
                    <a:pt x="15755" y="50341"/>
                  </a:lnTo>
                  <a:lnTo>
                    <a:pt x="14660" y="49879"/>
                  </a:lnTo>
                  <a:lnTo>
                    <a:pt x="14137" y="49635"/>
                  </a:lnTo>
                  <a:lnTo>
                    <a:pt x="13614" y="49392"/>
                  </a:lnTo>
                  <a:lnTo>
                    <a:pt x="13115" y="49161"/>
                  </a:lnTo>
                  <a:lnTo>
                    <a:pt x="12616" y="48905"/>
                  </a:lnTo>
                  <a:lnTo>
                    <a:pt x="12616" y="48905"/>
                  </a:lnTo>
                  <a:lnTo>
                    <a:pt x="21582" y="14635"/>
                  </a:lnTo>
                  <a:lnTo>
                    <a:pt x="1" y="19745"/>
                  </a:lnTo>
                  <a:lnTo>
                    <a:pt x="2458" y="9416"/>
                  </a:lnTo>
                  <a:lnTo>
                    <a:pt x="2458" y="9416"/>
                  </a:lnTo>
                  <a:lnTo>
                    <a:pt x="3346" y="9003"/>
                  </a:lnTo>
                  <a:lnTo>
                    <a:pt x="4380" y="8516"/>
                  </a:lnTo>
                  <a:lnTo>
                    <a:pt x="5731" y="7896"/>
                  </a:lnTo>
                  <a:lnTo>
                    <a:pt x="7373" y="7178"/>
                  </a:lnTo>
                  <a:lnTo>
                    <a:pt x="9234" y="6363"/>
                  </a:lnTo>
                  <a:lnTo>
                    <a:pt x="10244" y="5949"/>
                  </a:lnTo>
                  <a:lnTo>
                    <a:pt x="11290" y="5511"/>
                  </a:lnTo>
                  <a:lnTo>
                    <a:pt x="12361" y="5085"/>
                  </a:lnTo>
                  <a:lnTo>
                    <a:pt x="13468" y="4647"/>
                  </a:lnTo>
                  <a:lnTo>
                    <a:pt x="14587" y="4222"/>
                  </a:lnTo>
                  <a:lnTo>
                    <a:pt x="15731" y="3796"/>
                  </a:lnTo>
                  <a:lnTo>
                    <a:pt x="16887" y="3382"/>
                  </a:lnTo>
                  <a:lnTo>
                    <a:pt x="18030" y="2981"/>
                  </a:lnTo>
                  <a:lnTo>
                    <a:pt x="19186" y="2604"/>
                  </a:lnTo>
                  <a:lnTo>
                    <a:pt x="20317" y="2251"/>
                  </a:lnTo>
                  <a:lnTo>
                    <a:pt x="21449" y="1922"/>
                  </a:lnTo>
                  <a:lnTo>
                    <a:pt x="22556" y="1618"/>
                  </a:lnTo>
                  <a:lnTo>
                    <a:pt x="23626" y="1363"/>
                  </a:lnTo>
                  <a:lnTo>
                    <a:pt x="24149" y="1241"/>
                  </a:lnTo>
                  <a:lnTo>
                    <a:pt x="24672" y="1132"/>
                  </a:lnTo>
                  <a:lnTo>
                    <a:pt x="25171" y="1034"/>
                  </a:lnTo>
                  <a:lnTo>
                    <a:pt x="25670" y="949"/>
                  </a:lnTo>
                  <a:lnTo>
                    <a:pt x="26157" y="876"/>
                  </a:lnTo>
                  <a:lnTo>
                    <a:pt x="26631" y="803"/>
                  </a:lnTo>
                  <a:lnTo>
                    <a:pt x="27081" y="754"/>
                  </a:lnTo>
                  <a:lnTo>
                    <a:pt x="27531" y="718"/>
                  </a:lnTo>
                  <a:lnTo>
                    <a:pt x="27957" y="694"/>
                  </a:lnTo>
                  <a:lnTo>
                    <a:pt x="28371" y="681"/>
                  </a:lnTo>
                  <a:lnTo>
                    <a:pt x="28772" y="681"/>
                  </a:lnTo>
                  <a:lnTo>
                    <a:pt x="29161" y="706"/>
                  </a:lnTo>
                  <a:lnTo>
                    <a:pt x="29526" y="730"/>
                  </a:lnTo>
                  <a:lnTo>
                    <a:pt x="29867" y="779"/>
                  </a:lnTo>
                  <a:lnTo>
                    <a:pt x="29867" y="779"/>
                  </a:lnTo>
                  <a:lnTo>
                    <a:pt x="30804" y="937"/>
                  </a:lnTo>
                  <a:lnTo>
                    <a:pt x="31704" y="1107"/>
                  </a:lnTo>
                  <a:lnTo>
                    <a:pt x="33371" y="1423"/>
                  </a:lnTo>
                  <a:lnTo>
                    <a:pt x="34867" y="1740"/>
                  </a:lnTo>
                  <a:lnTo>
                    <a:pt x="36157" y="2020"/>
                  </a:lnTo>
                  <a:lnTo>
                    <a:pt x="37203" y="2263"/>
                  </a:lnTo>
                  <a:lnTo>
                    <a:pt x="37981" y="2458"/>
                  </a:lnTo>
                  <a:lnTo>
                    <a:pt x="38650" y="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68;p32">
              <a:extLst>
                <a:ext uri="{FF2B5EF4-FFF2-40B4-BE49-F238E27FC236}">
                  <a16:creationId xmlns:a16="http://schemas.microsoft.com/office/drawing/2014/main" id="{4A6AD56D-9A6F-7B99-635C-EC77575FC1AB}"/>
                </a:ext>
              </a:extLst>
            </p:cNvPr>
            <p:cNvSpPr/>
            <p:nvPr/>
          </p:nvSpPr>
          <p:spPr>
            <a:xfrm>
              <a:off x="4525925" y="3104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169;p32">
              <a:extLst>
                <a:ext uri="{FF2B5EF4-FFF2-40B4-BE49-F238E27FC236}">
                  <a16:creationId xmlns:a16="http://schemas.microsoft.com/office/drawing/2014/main" id="{108FF393-4FA0-7887-8AB4-3785713A1D33}"/>
                </a:ext>
              </a:extLst>
            </p:cNvPr>
            <p:cNvSpPr/>
            <p:nvPr/>
          </p:nvSpPr>
          <p:spPr>
            <a:xfrm>
              <a:off x="4525925" y="3104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70;p32">
              <a:extLst>
                <a:ext uri="{FF2B5EF4-FFF2-40B4-BE49-F238E27FC236}">
                  <a16:creationId xmlns:a16="http://schemas.microsoft.com/office/drawing/2014/main" id="{A97150B4-9821-D7B6-403F-B70EB4AEBD22}"/>
                </a:ext>
              </a:extLst>
            </p:cNvPr>
            <p:cNvSpPr/>
            <p:nvPr/>
          </p:nvSpPr>
          <p:spPr>
            <a:xfrm>
              <a:off x="4525925" y="2255150"/>
              <a:ext cx="875925" cy="1060850"/>
            </a:xfrm>
            <a:custGeom>
              <a:avLst/>
              <a:gdLst/>
              <a:ahLst/>
              <a:cxnLst/>
              <a:rect l="l" t="t" r="r" b="b"/>
              <a:pathLst>
                <a:path w="35037" h="42434" extrusionOk="0">
                  <a:moveTo>
                    <a:pt x="9100" y="0"/>
                  </a:moveTo>
                  <a:lnTo>
                    <a:pt x="8845" y="183"/>
                  </a:lnTo>
                  <a:lnTo>
                    <a:pt x="7969" y="3601"/>
                  </a:lnTo>
                  <a:lnTo>
                    <a:pt x="6728" y="8358"/>
                  </a:lnTo>
                  <a:lnTo>
                    <a:pt x="3772" y="19648"/>
                  </a:lnTo>
                  <a:lnTo>
                    <a:pt x="0" y="33966"/>
                  </a:lnTo>
                  <a:lnTo>
                    <a:pt x="499" y="34222"/>
                  </a:lnTo>
                  <a:lnTo>
                    <a:pt x="998" y="34453"/>
                  </a:lnTo>
                  <a:lnTo>
                    <a:pt x="1521" y="34696"/>
                  </a:lnTo>
                  <a:lnTo>
                    <a:pt x="2044" y="34940"/>
                  </a:lnTo>
                  <a:lnTo>
                    <a:pt x="3139" y="35402"/>
                  </a:lnTo>
                  <a:lnTo>
                    <a:pt x="4258" y="35852"/>
                  </a:lnTo>
                  <a:lnTo>
                    <a:pt x="5426" y="36290"/>
                  </a:lnTo>
                  <a:lnTo>
                    <a:pt x="6618" y="36704"/>
                  </a:lnTo>
                  <a:lnTo>
                    <a:pt x="7835" y="37117"/>
                  </a:lnTo>
                  <a:lnTo>
                    <a:pt x="9064" y="37519"/>
                  </a:lnTo>
                  <a:lnTo>
                    <a:pt x="10317" y="37896"/>
                  </a:lnTo>
                  <a:lnTo>
                    <a:pt x="11570" y="38273"/>
                  </a:lnTo>
                  <a:lnTo>
                    <a:pt x="12823" y="38626"/>
                  </a:lnTo>
                  <a:lnTo>
                    <a:pt x="14076" y="38966"/>
                  </a:lnTo>
                  <a:lnTo>
                    <a:pt x="15317" y="39295"/>
                  </a:lnTo>
                  <a:lnTo>
                    <a:pt x="16545" y="39599"/>
                  </a:lnTo>
                  <a:lnTo>
                    <a:pt x="17750" y="39891"/>
                  </a:lnTo>
                  <a:lnTo>
                    <a:pt x="18942" y="40183"/>
                  </a:lnTo>
                  <a:lnTo>
                    <a:pt x="20086" y="40438"/>
                  </a:lnTo>
                  <a:lnTo>
                    <a:pt x="21205" y="40694"/>
                  </a:lnTo>
                  <a:lnTo>
                    <a:pt x="23322" y="41144"/>
                  </a:lnTo>
                  <a:lnTo>
                    <a:pt x="25219" y="41533"/>
                  </a:lnTo>
                  <a:lnTo>
                    <a:pt x="26874" y="41849"/>
                  </a:lnTo>
                  <a:lnTo>
                    <a:pt x="28236" y="42105"/>
                  </a:lnTo>
                  <a:lnTo>
                    <a:pt x="29258" y="42287"/>
                  </a:lnTo>
                  <a:lnTo>
                    <a:pt x="30134" y="42433"/>
                  </a:lnTo>
                  <a:lnTo>
                    <a:pt x="30414" y="42081"/>
                  </a:lnTo>
                  <a:lnTo>
                    <a:pt x="30706" y="41691"/>
                  </a:lnTo>
                  <a:lnTo>
                    <a:pt x="30998" y="41253"/>
                  </a:lnTo>
                  <a:lnTo>
                    <a:pt x="31302" y="40791"/>
                  </a:lnTo>
                  <a:lnTo>
                    <a:pt x="31594" y="40292"/>
                  </a:lnTo>
                  <a:lnTo>
                    <a:pt x="31910" y="39769"/>
                  </a:lnTo>
                  <a:lnTo>
                    <a:pt x="32215" y="39197"/>
                  </a:lnTo>
                  <a:lnTo>
                    <a:pt x="32519" y="38613"/>
                  </a:lnTo>
                  <a:lnTo>
                    <a:pt x="32835" y="38005"/>
                  </a:lnTo>
                  <a:lnTo>
                    <a:pt x="33151" y="37360"/>
                  </a:lnTo>
                  <a:lnTo>
                    <a:pt x="33468" y="36704"/>
                  </a:lnTo>
                  <a:lnTo>
                    <a:pt x="33784" y="36022"/>
                  </a:lnTo>
                  <a:lnTo>
                    <a:pt x="34404" y="34611"/>
                  </a:lnTo>
                  <a:lnTo>
                    <a:pt x="35037" y="33139"/>
                  </a:lnTo>
                  <a:lnTo>
                    <a:pt x="33942" y="32348"/>
                  </a:lnTo>
                  <a:lnTo>
                    <a:pt x="32859" y="31545"/>
                  </a:lnTo>
                  <a:lnTo>
                    <a:pt x="31801" y="30730"/>
                  </a:lnTo>
                  <a:lnTo>
                    <a:pt x="30743" y="29891"/>
                  </a:lnTo>
                  <a:lnTo>
                    <a:pt x="29708" y="29039"/>
                  </a:lnTo>
                  <a:lnTo>
                    <a:pt x="28687" y="28163"/>
                  </a:lnTo>
                  <a:lnTo>
                    <a:pt x="27689" y="27275"/>
                  </a:lnTo>
                  <a:lnTo>
                    <a:pt x="26691" y="26375"/>
                  </a:lnTo>
                  <a:lnTo>
                    <a:pt x="25718" y="25450"/>
                  </a:lnTo>
                  <a:lnTo>
                    <a:pt x="24769" y="24514"/>
                  </a:lnTo>
                  <a:lnTo>
                    <a:pt x="23833" y="23565"/>
                  </a:lnTo>
                  <a:lnTo>
                    <a:pt x="22908" y="22592"/>
                  </a:lnTo>
                  <a:lnTo>
                    <a:pt x="22008" y="21606"/>
                  </a:lnTo>
                  <a:lnTo>
                    <a:pt x="21120" y="20596"/>
                  </a:lnTo>
                  <a:lnTo>
                    <a:pt x="20256" y="19575"/>
                  </a:lnTo>
                  <a:lnTo>
                    <a:pt x="19416" y="18540"/>
                  </a:lnTo>
                  <a:lnTo>
                    <a:pt x="18589" y="17494"/>
                  </a:lnTo>
                  <a:lnTo>
                    <a:pt x="17798" y="16424"/>
                  </a:lnTo>
                  <a:lnTo>
                    <a:pt x="17020" y="15353"/>
                  </a:lnTo>
                  <a:lnTo>
                    <a:pt x="16253" y="14258"/>
                  </a:lnTo>
                  <a:lnTo>
                    <a:pt x="15524" y="13139"/>
                  </a:lnTo>
                  <a:lnTo>
                    <a:pt x="14818" y="12020"/>
                  </a:lnTo>
                  <a:lnTo>
                    <a:pt x="14125" y="10876"/>
                  </a:lnTo>
                  <a:lnTo>
                    <a:pt x="13468" y="9721"/>
                  </a:lnTo>
                  <a:lnTo>
                    <a:pt x="12823" y="8553"/>
                  </a:lnTo>
                  <a:lnTo>
                    <a:pt x="12519" y="7969"/>
                  </a:lnTo>
                  <a:lnTo>
                    <a:pt x="12215" y="7373"/>
                  </a:lnTo>
                  <a:lnTo>
                    <a:pt x="11923" y="6776"/>
                  </a:lnTo>
                  <a:lnTo>
                    <a:pt x="11631" y="6180"/>
                  </a:lnTo>
                  <a:lnTo>
                    <a:pt x="11351" y="5572"/>
                  </a:lnTo>
                  <a:lnTo>
                    <a:pt x="11071" y="4964"/>
                  </a:lnTo>
                  <a:lnTo>
                    <a:pt x="10803" y="4356"/>
                  </a:lnTo>
                  <a:lnTo>
                    <a:pt x="10536" y="3747"/>
                  </a:lnTo>
                  <a:lnTo>
                    <a:pt x="10280" y="3127"/>
                  </a:lnTo>
                  <a:lnTo>
                    <a:pt x="10025" y="2506"/>
                  </a:lnTo>
                  <a:lnTo>
                    <a:pt x="9794" y="1886"/>
                  </a:lnTo>
                  <a:lnTo>
                    <a:pt x="9550" y="1253"/>
                  </a:lnTo>
                  <a:lnTo>
                    <a:pt x="9319" y="633"/>
                  </a:lnTo>
                  <a:lnTo>
                    <a:pt x="9100" y="0"/>
                  </a:lnTo>
                  <a:close/>
                </a:path>
              </a:pathLst>
            </a:custGeom>
            <a:solidFill>
              <a:srgbClr val="0C8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71;p32">
              <a:extLst>
                <a:ext uri="{FF2B5EF4-FFF2-40B4-BE49-F238E27FC236}">
                  <a16:creationId xmlns:a16="http://schemas.microsoft.com/office/drawing/2014/main" id="{97D3AE78-BC92-104F-AD65-03DB67196C50}"/>
                </a:ext>
              </a:extLst>
            </p:cNvPr>
            <p:cNvSpPr/>
            <p:nvPr/>
          </p:nvSpPr>
          <p:spPr>
            <a:xfrm>
              <a:off x="4525925" y="2255150"/>
              <a:ext cx="875925" cy="1060850"/>
            </a:xfrm>
            <a:custGeom>
              <a:avLst/>
              <a:gdLst/>
              <a:ahLst/>
              <a:cxnLst/>
              <a:rect l="l" t="t" r="r" b="b"/>
              <a:pathLst>
                <a:path w="35037" h="42434" fill="none" extrusionOk="0">
                  <a:moveTo>
                    <a:pt x="9100" y="0"/>
                  </a:moveTo>
                  <a:lnTo>
                    <a:pt x="9100" y="0"/>
                  </a:lnTo>
                  <a:lnTo>
                    <a:pt x="8845" y="183"/>
                  </a:lnTo>
                  <a:lnTo>
                    <a:pt x="8845" y="183"/>
                  </a:lnTo>
                  <a:lnTo>
                    <a:pt x="7969" y="3601"/>
                  </a:lnTo>
                  <a:lnTo>
                    <a:pt x="6728" y="8358"/>
                  </a:lnTo>
                  <a:lnTo>
                    <a:pt x="3772" y="19648"/>
                  </a:lnTo>
                  <a:lnTo>
                    <a:pt x="0" y="33966"/>
                  </a:lnTo>
                  <a:lnTo>
                    <a:pt x="0" y="33966"/>
                  </a:lnTo>
                  <a:lnTo>
                    <a:pt x="0" y="33966"/>
                  </a:lnTo>
                  <a:lnTo>
                    <a:pt x="0" y="33966"/>
                  </a:lnTo>
                  <a:lnTo>
                    <a:pt x="499" y="34222"/>
                  </a:lnTo>
                  <a:lnTo>
                    <a:pt x="998" y="34453"/>
                  </a:lnTo>
                  <a:lnTo>
                    <a:pt x="1521" y="34696"/>
                  </a:lnTo>
                  <a:lnTo>
                    <a:pt x="2044" y="34940"/>
                  </a:lnTo>
                  <a:lnTo>
                    <a:pt x="3139" y="35402"/>
                  </a:lnTo>
                  <a:lnTo>
                    <a:pt x="4258" y="35852"/>
                  </a:lnTo>
                  <a:lnTo>
                    <a:pt x="5426" y="36290"/>
                  </a:lnTo>
                  <a:lnTo>
                    <a:pt x="6618" y="36704"/>
                  </a:lnTo>
                  <a:lnTo>
                    <a:pt x="7835" y="37117"/>
                  </a:lnTo>
                  <a:lnTo>
                    <a:pt x="9064" y="37519"/>
                  </a:lnTo>
                  <a:lnTo>
                    <a:pt x="10317" y="37896"/>
                  </a:lnTo>
                  <a:lnTo>
                    <a:pt x="11570" y="38273"/>
                  </a:lnTo>
                  <a:lnTo>
                    <a:pt x="12823" y="38626"/>
                  </a:lnTo>
                  <a:lnTo>
                    <a:pt x="14076" y="38966"/>
                  </a:lnTo>
                  <a:lnTo>
                    <a:pt x="15317" y="39295"/>
                  </a:lnTo>
                  <a:lnTo>
                    <a:pt x="16545" y="39599"/>
                  </a:lnTo>
                  <a:lnTo>
                    <a:pt x="17750" y="39891"/>
                  </a:lnTo>
                  <a:lnTo>
                    <a:pt x="18942" y="40183"/>
                  </a:lnTo>
                  <a:lnTo>
                    <a:pt x="20086" y="40438"/>
                  </a:lnTo>
                  <a:lnTo>
                    <a:pt x="21205" y="40694"/>
                  </a:lnTo>
                  <a:lnTo>
                    <a:pt x="23322" y="41144"/>
                  </a:lnTo>
                  <a:lnTo>
                    <a:pt x="25219" y="41533"/>
                  </a:lnTo>
                  <a:lnTo>
                    <a:pt x="26874" y="41849"/>
                  </a:lnTo>
                  <a:lnTo>
                    <a:pt x="28236" y="42105"/>
                  </a:lnTo>
                  <a:lnTo>
                    <a:pt x="29258" y="42287"/>
                  </a:lnTo>
                  <a:lnTo>
                    <a:pt x="30134" y="42433"/>
                  </a:lnTo>
                  <a:lnTo>
                    <a:pt x="30134" y="42433"/>
                  </a:lnTo>
                  <a:lnTo>
                    <a:pt x="30414" y="42081"/>
                  </a:lnTo>
                  <a:lnTo>
                    <a:pt x="30706" y="41691"/>
                  </a:lnTo>
                  <a:lnTo>
                    <a:pt x="30998" y="41253"/>
                  </a:lnTo>
                  <a:lnTo>
                    <a:pt x="31302" y="40791"/>
                  </a:lnTo>
                  <a:lnTo>
                    <a:pt x="31594" y="40292"/>
                  </a:lnTo>
                  <a:lnTo>
                    <a:pt x="31910" y="39769"/>
                  </a:lnTo>
                  <a:lnTo>
                    <a:pt x="32215" y="39197"/>
                  </a:lnTo>
                  <a:lnTo>
                    <a:pt x="32519" y="38613"/>
                  </a:lnTo>
                  <a:lnTo>
                    <a:pt x="32835" y="38005"/>
                  </a:lnTo>
                  <a:lnTo>
                    <a:pt x="33151" y="37360"/>
                  </a:lnTo>
                  <a:lnTo>
                    <a:pt x="33468" y="36704"/>
                  </a:lnTo>
                  <a:lnTo>
                    <a:pt x="33784" y="36022"/>
                  </a:lnTo>
                  <a:lnTo>
                    <a:pt x="34404" y="34611"/>
                  </a:lnTo>
                  <a:lnTo>
                    <a:pt x="35037" y="33139"/>
                  </a:lnTo>
                  <a:lnTo>
                    <a:pt x="35037" y="33139"/>
                  </a:lnTo>
                  <a:lnTo>
                    <a:pt x="33942" y="32348"/>
                  </a:lnTo>
                  <a:lnTo>
                    <a:pt x="32859" y="31545"/>
                  </a:lnTo>
                  <a:lnTo>
                    <a:pt x="31801" y="30730"/>
                  </a:lnTo>
                  <a:lnTo>
                    <a:pt x="30743" y="29891"/>
                  </a:lnTo>
                  <a:lnTo>
                    <a:pt x="29708" y="29039"/>
                  </a:lnTo>
                  <a:lnTo>
                    <a:pt x="28687" y="28163"/>
                  </a:lnTo>
                  <a:lnTo>
                    <a:pt x="27689" y="27275"/>
                  </a:lnTo>
                  <a:lnTo>
                    <a:pt x="26691" y="26375"/>
                  </a:lnTo>
                  <a:lnTo>
                    <a:pt x="25718" y="25450"/>
                  </a:lnTo>
                  <a:lnTo>
                    <a:pt x="24769" y="24514"/>
                  </a:lnTo>
                  <a:lnTo>
                    <a:pt x="23833" y="23565"/>
                  </a:lnTo>
                  <a:lnTo>
                    <a:pt x="22908" y="22592"/>
                  </a:lnTo>
                  <a:lnTo>
                    <a:pt x="22008" y="21606"/>
                  </a:lnTo>
                  <a:lnTo>
                    <a:pt x="21120" y="20596"/>
                  </a:lnTo>
                  <a:lnTo>
                    <a:pt x="20256" y="19575"/>
                  </a:lnTo>
                  <a:lnTo>
                    <a:pt x="19416" y="18540"/>
                  </a:lnTo>
                  <a:lnTo>
                    <a:pt x="18589" y="17494"/>
                  </a:lnTo>
                  <a:lnTo>
                    <a:pt x="17798" y="16424"/>
                  </a:lnTo>
                  <a:lnTo>
                    <a:pt x="17020" y="15353"/>
                  </a:lnTo>
                  <a:lnTo>
                    <a:pt x="16253" y="14258"/>
                  </a:lnTo>
                  <a:lnTo>
                    <a:pt x="15524" y="13139"/>
                  </a:lnTo>
                  <a:lnTo>
                    <a:pt x="14818" y="12020"/>
                  </a:lnTo>
                  <a:lnTo>
                    <a:pt x="14125" y="10876"/>
                  </a:lnTo>
                  <a:lnTo>
                    <a:pt x="13468" y="9721"/>
                  </a:lnTo>
                  <a:lnTo>
                    <a:pt x="12823" y="8553"/>
                  </a:lnTo>
                  <a:lnTo>
                    <a:pt x="12519" y="7969"/>
                  </a:lnTo>
                  <a:lnTo>
                    <a:pt x="12215" y="7373"/>
                  </a:lnTo>
                  <a:lnTo>
                    <a:pt x="11923" y="6776"/>
                  </a:lnTo>
                  <a:lnTo>
                    <a:pt x="11631" y="6180"/>
                  </a:lnTo>
                  <a:lnTo>
                    <a:pt x="11351" y="5572"/>
                  </a:lnTo>
                  <a:lnTo>
                    <a:pt x="11071" y="4964"/>
                  </a:lnTo>
                  <a:lnTo>
                    <a:pt x="10803" y="4356"/>
                  </a:lnTo>
                  <a:lnTo>
                    <a:pt x="10536" y="3747"/>
                  </a:lnTo>
                  <a:lnTo>
                    <a:pt x="10280" y="3127"/>
                  </a:lnTo>
                  <a:lnTo>
                    <a:pt x="10025" y="2506"/>
                  </a:lnTo>
                  <a:lnTo>
                    <a:pt x="9794" y="1886"/>
                  </a:lnTo>
                  <a:lnTo>
                    <a:pt x="9550" y="1253"/>
                  </a:lnTo>
                  <a:lnTo>
                    <a:pt x="9319" y="633"/>
                  </a:lnTo>
                  <a:lnTo>
                    <a:pt x="91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72;p32">
              <a:extLst>
                <a:ext uri="{FF2B5EF4-FFF2-40B4-BE49-F238E27FC236}">
                  <a16:creationId xmlns:a16="http://schemas.microsoft.com/office/drawing/2014/main" id="{94652F3B-BA2E-A6E3-782C-A9B49ADDF78C}"/>
                </a:ext>
              </a:extLst>
            </p:cNvPr>
            <p:cNvSpPr/>
            <p:nvPr/>
          </p:nvSpPr>
          <p:spPr>
            <a:xfrm>
              <a:off x="1048750" y="1983250"/>
              <a:ext cx="898725" cy="906950"/>
            </a:xfrm>
            <a:custGeom>
              <a:avLst/>
              <a:gdLst/>
              <a:ahLst/>
              <a:cxnLst/>
              <a:rect l="l" t="t" r="r" b="b"/>
              <a:pathLst>
                <a:path w="35949" h="36278" extrusionOk="0">
                  <a:moveTo>
                    <a:pt x="1886" y="0"/>
                  </a:moveTo>
                  <a:lnTo>
                    <a:pt x="1849" y="13"/>
                  </a:lnTo>
                  <a:lnTo>
                    <a:pt x="1837" y="49"/>
                  </a:lnTo>
                  <a:lnTo>
                    <a:pt x="1825" y="98"/>
                  </a:lnTo>
                  <a:lnTo>
                    <a:pt x="1825" y="232"/>
                  </a:lnTo>
                  <a:lnTo>
                    <a:pt x="1849" y="426"/>
                  </a:lnTo>
                  <a:lnTo>
                    <a:pt x="1898" y="669"/>
                  </a:lnTo>
                  <a:lnTo>
                    <a:pt x="1971" y="961"/>
                  </a:lnTo>
                  <a:lnTo>
                    <a:pt x="2153" y="1631"/>
                  </a:lnTo>
                  <a:lnTo>
                    <a:pt x="2384" y="2373"/>
                  </a:lnTo>
                  <a:lnTo>
                    <a:pt x="2652" y="3163"/>
                  </a:lnTo>
                  <a:lnTo>
                    <a:pt x="2908" y="3918"/>
                  </a:lnTo>
                  <a:lnTo>
                    <a:pt x="3345" y="5159"/>
                  </a:lnTo>
                  <a:lnTo>
                    <a:pt x="3528" y="5670"/>
                  </a:lnTo>
                  <a:lnTo>
                    <a:pt x="3528" y="5670"/>
                  </a:lnTo>
                  <a:lnTo>
                    <a:pt x="2579" y="4027"/>
                  </a:lnTo>
                  <a:lnTo>
                    <a:pt x="2190" y="3382"/>
                  </a:lnTo>
                  <a:lnTo>
                    <a:pt x="1861" y="2835"/>
                  </a:lnTo>
                  <a:lnTo>
                    <a:pt x="1582" y="2385"/>
                  </a:lnTo>
                  <a:lnTo>
                    <a:pt x="1338" y="2020"/>
                  </a:lnTo>
                  <a:lnTo>
                    <a:pt x="1144" y="1752"/>
                  </a:lnTo>
                  <a:lnTo>
                    <a:pt x="998" y="1570"/>
                  </a:lnTo>
                  <a:lnTo>
                    <a:pt x="888" y="1448"/>
                  </a:lnTo>
                  <a:lnTo>
                    <a:pt x="839" y="1424"/>
                  </a:lnTo>
                  <a:lnTo>
                    <a:pt x="815" y="1399"/>
                  </a:lnTo>
                  <a:lnTo>
                    <a:pt x="791" y="1412"/>
                  </a:lnTo>
                  <a:lnTo>
                    <a:pt x="766" y="1424"/>
                  </a:lnTo>
                  <a:lnTo>
                    <a:pt x="766" y="1460"/>
                  </a:lnTo>
                  <a:lnTo>
                    <a:pt x="766" y="1497"/>
                  </a:lnTo>
                  <a:lnTo>
                    <a:pt x="779" y="1631"/>
                  </a:lnTo>
                  <a:lnTo>
                    <a:pt x="827" y="1801"/>
                  </a:lnTo>
                  <a:lnTo>
                    <a:pt x="888" y="2020"/>
                  </a:lnTo>
                  <a:lnTo>
                    <a:pt x="973" y="2263"/>
                  </a:lnTo>
                  <a:lnTo>
                    <a:pt x="1192" y="2847"/>
                  </a:lnTo>
                  <a:lnTo>
                    <a:pt x="1448" y="3504"/>
                  </a:lnTo>
                  <a:lnTo>
                    <a:pt x="1727" y="4185"/>
                  </a:lnTo>
                  <a:lnTo>
                    <a:pt x="2019" y="4842"/>
                  </a:lnTo>
                  <a:lnTo>
                    <a:pt x="2482" y="5913"/>
                  </a:lnTo>
                  <a:lnTo>
                    <a:pt x="2676" y="6351"/>
                  </a:lnTo>
                  <a:lnTo>
                    <a:pt x="1764" y="5013"/>
                  </a:lnTo>
                  <a:lnTo>
                    <a:pt x="1399" y="4477"/>
                  </a:lnTo>
                  <a:lnTo>
                    <a:pt x="1071" y="4027"/>
                  </a:lnTo>
                  <a:lnTo>
                    <a:pt x="791" y="3662"/>
                  </a:lnTo>
                  <a:lnTo>
                    <a:pt x="572" y="3358"/>
                  </a:lnTo>
                  <a:lnTo>
                    <a:pt x="377" y="3139"/>
                  </a:lnTo>
                  <a:lnTo>
                    <a:pt x="231" y="2981"/>
                  </a:lnTo>
                  <a:lnTo>
                    <a:pt x="134" y="2896"/>
                  </a:lnTo>
                  <a:lnTo>
                    <a:pt x="85" y="2859"/>
                  </a:lnTo>
                  <a:lnTo>
                    <a:pt x="61" y="2847"/>
                  </a:lnTo>
                  <a:lnTo>
                    <a:pt x="36" y="2847"/>
                  </a:lnTo>
                  <a:lnTo>
                    <a:pt x="12" y="2871"/>
                  </a:lnTo>
                  <a:lnTo>
                    <a:pt x="12" y="2896"/>
                  </a:lnTo>
                  <a:lnTo>
                    <a:pt x="0" y="2932"/>
                  </a:lnTo>
                  <a:lnTo>
                    <a:pt x="24" y="3030"/>
                  </a:lnTo>
                  <a:lnTo>
                    <a:pt x="61" y="3176"/>
                  </a:lnTo>
                  <a:lnTo>
                    <a:pt x="122" y="3346"/>
                  </a:lnTo>
                  <a:lnTo>
                    <a:pt x="207" y="3553"/>
                  </a:lnTo>
                  <a:lnTo>
                    <a:pt x="414" y="4039"/>
                  </a:lnTo>
                  <a:lnTo>
                    <a:pt x="657" y="4575"/>
                  </a:lnTo>
                  <a:lnTo>
                    <a:pt x="925" y="5122"/>
                  </a:lnTo>
                  <a:lnTo>
                    <a:pt x="1192" y="5670"/>
                  </a:lnTo>
                  <a:lnTo>
                    <a:pt x="1642" y="6545"/>
                  </a:lnTo>
                  <a:lnTo>
                    <a:pt x="1837" y="6898"/>
                  </a:lnTo>
                  <a:lnTo>
                    <a:pt x="2470" y="8176"/>
                  </a:lnTo>
                  <a:lnTo>
                    <a:pt x="3212" y="9635"/>
                  </a:lnTo>
                  <a:lnTo>
                    <a:pt x="4185" y="11521"/>
                  </a:lnTo>
                  <a:lnTo>
                    <a:pt x="5353" y="13760"/>
                  </a:lnTo>
                  <a:lnTo>
                    <a:pt x="6679" y="16253"/>
                  </a:lnTo>
                  <a:lnTo>
                    <a:pt x="8127" y="18918"/>
                  </a:lnTo>
                  <a:lnTo>
                    <a:pt x="8881" y="20292"/>
                  </a:lnTo>
                  <a:lnTo>
                    <a:pt x="9647" y="21679"/>
                  </a:lnTo>
                  <a:lnTo>
                    <a:pt x="10438" y="23054"/>
                  </a:lnTo>
                  <a:lnTo>
                    <a:pt x="11217" y="24416"/>
                  </a:lnTo>
                  <a:lnTo>
                    <a:pt x="12007" y="25767"/>
                  </a:lnTo>
                  <a:lnTo>
                    <a:pt x="12798" y="27081"/>
                  </a:lnTo>
                  <a:lnTo>
                    <a:pt x="13577" y="28346"/>
                  </a:lnTo>
                  <a:lnTo>
                    <a:pt x="14343" y="29562"/>
                  </a:lnTo>
                  <a:lnTo>
                    <a:pt x="15097" y="30706"/>
                  </a:lnTo>
                  <a:lnTo>
                    <a:pt x="15827" y="31777"/>
                  </a:lnTo>
                  <a:lnTo>
                    <a:pt x="16180" y="32288"/>
                  </a:lnTo>
                  <a:lnTo>
                    <a:pt x="16521" y="32762"/>
                  </a:lnTo>
                  <a:lnTo>
                    <a:pt x="16861" y="33224"/>
                  </a:lnTo>
                  <a:lnTo>
                    <a:pt x="17190" y="33650"/>
                  </a:lnTo>
                  <a:lnTo>
                    <a:pt x="17518" y="34052"/>
                  </a:lnTo>
                  <a:lnTo>
                    <a:pt x="17835" y="34429"/>
                  </a:lnTo>
                  <a:lnTo>
                    <a:pt x="18139" y="34769"/>
                  </a:lnTo>
                  <a:lnTo>
                    <a:pt x="18431" y="35073"/>
                  </a:lnTo>
                  <a:lnTo>
                    <a:pt x="18710" y="35353"/>
                  </a:lnTo>
                  <a:lnTo>
                    <a:pt x="18978" y="35597"/>
                  </a:lnTo>
                  <a:lnTo>
                    <a:pt x="19234" y="35816"/>
                  </a:lnTo>
                  <a:lnTo>
                    <a:pt x="19477" y="35986"/>
                  </a:lnTo>
                  <a:lnTo>
                    <a:pt x="19708" y="36120"/>
                  </a:lnTo>
                  <a:lnTo>
                    <a:pt x="19817" y="36168"/>
                  </a:lnTo>
                  <a:lnTo>
                    <a:pt x="19915" y="36217"/>
                  </a:lnTo>
                  <a:lnTo>
                    <a:pt x="20024" y="36241"/>
                  </a:lnTo>
                  <a:lnTo>
                    <a:pt x="20122" y="36266"/>
                  </a:lnTo>
                  <a:lnTo>
                    <a:pt x="20219" y="36278"/>
                  </a:lnTo>
                  <a:lnTo>
                    <a:pt x="20304" y="36278"/>
                  </a:lnTo>
                  <a:lnTo>
                    <a:pt x="20572" y="36253"/>
                  </a:lnTo>
                  <a:lnTo>
                    <a:pt x="20852" y="36193"/>
                  </a:lnTo>
                  <a:lnTo>
                    <a:pt x="21144" y="36120"/>
                  </a:lnTo>
                  <a:lnTo>
                    <a:pt x="21423" y="36022"/>
                  </a:lnTo>
                  <a:lnTo>
                    <a:pt x="21715" y="35901"/>
                  </a:lnTo>
                  <a:lnTo>
                    <a:pt x="22019" y="35767"/>
                  </a:lnTo>
                  <a:lnTo>
                    <a:pt x="22324" y="35609"/>
                  </a:lnTo>
                  <a:lnTo>
                    <a:pt x="22628" y="35426"/>
                  </a:lnTo>
                  <a:lnTo>
                    <a:pt x="22932" y="35232"/>
                  </a:lnTo>
                  <a:lnTo>
                    <a:pt x="23248" y="35013"/>
                  </a:lnTo>
                  <a:lnTo>
                    <a:pt x="23564" y="34781"/>
                  </a:lnTo>
                  <a:lnTo>
                    <a:pt x="23881" y="34538"/>
                  </a:lnTo>
                  <a:lnTo>
                    <a:pt x="24197" y="34270"/>
                  </a:lnTo>
                  <a:lnTo>
                    <a:pt x="24526" y="33991"/>
                  </a:lnTo>
                  <a:lnTo>
                    <a:pt x="24842" y="33699"/>
                  </a:lnTo>
                  <a:lnTo>
                    <a:pt x="25170" y="33395"/>
                  </a:lnTo>
                  <a:lnTo>
                    <a:pt x="25499" y="33078"/>
                  </a:lnTo>
                  <a:lnTo>
                    <a:pt x="25827" y="32750"/>
                  </a:lnTo>
                  <a:lnTo>
                    <a:pt x="26472" y="32056"/>
                  </a:lnTo>
                  <a:lnTo>
                    <a:pt x="27129" y="31326"/>
                  </a:lnTo>
                  <a:lnTo>
                    <a:pt x="27774" y="30572"/>
                  </a:lnTo>
                  <a:lnTo>
                    <a:pt x="28418" y="29794"/>
                  </a:lnTo>
                  <a:lnTo>
                    <a:pt x="29051" y="29003"/>
                  </a:lnTo>
                  <a:lnTo>
                    <a:pt x="29672" y="28188"/>
                  </a:lnTo>
                  <a:lnTo>
                    <a:pt x="30280" y="27373"/>
                  </a:lnTo>
                  <a:lnTo>
                    <a:pt x="30876" y="26558"/>
                  </a:lnTo>
                  <a:lnTo>
                    <a:pt x="31435" y="25755"/>
                  </a:lnTo>
                  <a:lnTo>
                    <a:pt x="31995" y="24964"/>
                  </a:lnTo>
                  <a:lnTo>
                    <a:pt x="32518" y="24197"/>
                  </a:lnTo>
                  <a:lnTo>
                    <a:pt x="33005" y="23443"/>
                  </a:lnTo>
                  <a:lnTo>
                    <a:pt x="33479" y="22725"/>
                  </a:lnTo>
                  <a:lnTo>
                    <a:pt x="34307" y="21424"/>
                  </a:lnTo>
                  <a:lnTo>
                    <a:pt x="35000" y="20317"/>
                  </a:lnTo>
                  <a:lnTo>
                    <a:pt x="35511" y="19465"/>
                  </a:lnTo>
                  <a:lnTo>
                    <a:pt x="35949" y="18723"/>
                  </a:lnTo>
                  <a:lnTo>
                    <a:pt x="35730" y="18346"/>
                  </a:lnTo>
                  <a:lnTo>
                    <a:pt x="35158" y="17336"/>
                  </a:lnTo>
                  <a:lnTo>
                    <a:pt x="34757" y="16655"/>
                  </a:lnTo>
                  <a:lnTo>
                    <a:pt x="34307" y="15901"/>
                  </a:lnTo>
                  <a:lnTo>
                    <a:pt x="33808" y="15086"/>
                  </a:lnTo>
                  <a:lnTo>
                    <a:pt x="33285" y="14246"/>
                  </a:lnTo>
                  <a:lnTo>
                    <a:pt x="32737" y="13407"/>
                  </a:lnTo>
                  <a:lnTo>
                    <a:pt x="32190" y="12579"/>
                  </a:lnTo>
                  <a:lnTo>
                    <a:pt x="31630" y="11801"/>
                  </a:lnTo>
                  <a:lnTo>
                    <a:pt x="31362" y="11448"/>
                  </a:lnTo>
                  <a:lnTo>
                    <a:pt x="31095" y="11107"/>
                  </a:lnTo>
                  <a:lnTo>
                    <a:pt x="30839" y="10791"/>
                  </a:lnTo>
                  <a:lnTo>
                    <a:pt x="30596" y="10499"/>
                  </a:lnTo>
                  <a:lnTo>
                    <a:pt x="30353" y="10244"/>
                  </a:lnTo>
                  <a:lnTo>
                    <a:pt x="30134" y="10025"/>
                  </a:lnTo>
                  <a:lnTo>
                    <a:pt x="29915" y="9830"/>
                  </a:lnTo>
                  <a:lnTo>
                    <a:pt x="29720" y="9696"/>
                  </a:lnTo>
                  <a:lnTo>
                    <a:pt x="29623" y="9635"/>
                  </a:lnTo>
                  <a:lnTo>
                    <a:pt x="29526" y="9587"/>
                  </a:lnTo>
                  <a:lnTo>
                    <a:pt x="29440" y="9562"/>
                  </a:lnTo>
                  <a:lnTo>
                    <a:pt x="29367" y="9538"/>
                  </a:lnTo>
                  <a:lnTo>
                    <a:pt x="29282" y="9538"/>
                  </a:lnTo>
                  <a:lnTo>
                    <a:pt x="29197" y="9550"/>
                  </a:lnTo>
                  <a:lnTo>
                    <a:pt x="29100" y="9575"/>
                  </a:lnTo>
                  <a:lnTo>
                    <a:pt x="28990" y="9623"/>
                  </a:lnTo>
                  <a:lnTo>
                    <a:pt x="28881" y="9696"/>
                  </a:lnTo>
                  <a:lnTo>
                    <a:pt x="28759" y="9769"/>
                  </a:lnTo>
                  <a:lnTo>
                    <a:pt x="28637" y="9867"/>
                  </a:lnTo>
                  <a:lnTo>
                    <a:pt x="28504" y="9976"/>
                  </a:lnTo>
                  <a:lnTo>
                    <a:pt x="28236" y="10244"/>
                  </a:lnTo>
                  <a:lnTo>
                    <a:pt x="27932" y="10560"/>
                  </a:lnTo>
                  <a:lnTo>
                    <a:pt x="27628" y="10925"/>
                  </a:lnTo>
                  <a:lnTo>
                    <a:pt x="27299" y="11326"/>
                  </a:lnTo>
                  <a:lnTo>
                    <a:pt x="26946" y="11777"/>
                  </a:lnTo>
                  <a:lnTo>
                    <a:pt x="26594" y="12251"/>
                  </a:lnTo>
                  <a:lnTo>
                    <a:pt x="26229" y="12762"/>
                  </a:lnTo>
                  <a:lnTo>
                    <a:pt x="25864" y="13285"/>
                  </a:lnTo>
                  <a:lnTo>
                    <a:pt x="25109" y="14404"/>
                  </a:lnTo>
                  <a:lnTo>
                    <a:pt x="24367" y="15548"/>
                  </a:lnTo>
                  <a:lnTo>
                    <a:pt x="23625" y="16704"/>
                  </a:lnTo>
                  <a:lnTo>
                    <a:pt x="22932" y="17823"/>
                  </a:lnTo>
                  <a:lnTo>
                    <a:pt x="21715" y="19781"/>
                  </a:lnTo>
                  <a:lnTo>
                    <a:pt x="21241" y="20548"/>
                  </a:lnTo>
                  <a:lnTo>
                    <a:pt x="20864" y="21132"/>
                  </a:lnTo>
                  <a:lnTo>
                    <a:pt x="20730" y="21351"/>
                  </a:lnTo>
                  <a:lnTo>
                    <a:pt x="20620" y="21497"/>
                  </a:lnTo>
                  <a:lnTo>
                    <a:pt x="20547" y="21570"/>
                  </a:lnTo>
                  <a:lnTo>
                    <a:pt x="20523" y="21594"/>
                  </a:lnTo>
                  <a:lnTo>
                    <a:pt x="20511" y="21582"/>
                  </a:lnTo>
                  <a:lnTo>
                    <a:pt x="20365" y="21290"/>
                  </a:lnTo>
                  <a:lnTo>
                    <a:pt x="20231" y="21010"/>
                  </a:lnTo>
                  <a:lnTo>
                    <a:pt x="20061" y="20730"/>
                  </a:lnTo>
                  <a:lnTo>
                    <a:pt x="19866" y="20414"/>
                  </a:lnTo>
                  <a:lnTo>
                    <a:pt x="19611" y="20049"/>
                  </a:lnTo>
                  <a:lnTo>
                    <a:pt x="19270" y="19611"/>
                  </a:lnTo>
                  <a:lnTo>
                    <a:pt x="18844" y="19076"/>
                  </a:lnTo>
                  <a:lnTo>
                    <a:pt x="18309" y="18419"/>
                  </a:lnTo>
                  <a:lnTo>
                    <a:pt x="17640" y="17628"/>
                  </a:lnTo>
                  <a:lnTo>
                    <a:pt x="16825" y="16655"/>
                  </a:lnTo>
                  <a:lnTo>
                    <a:pt x="14659" y="14149"/>
                  </a:lnTo>
                  <a:lnTo>
                    <a:pt x="7725" y="6144"/>
                  </a:lnTo>
                  <a:lnTo>
                    <a:pt x="7932" y="5657"/>
                  </a:lnTo>
                  <a:lnTo>
                    <a:pt x="8114" y="5219"/>
                  </a:lnTo>
                  <a:lnTo>
                    <a:pt x="8260" y="4842"/>
                  </a:lnTo>
                  <a:lnTo>
                    <a:pt x="8370" y="4526"/>
                  </a:lnTo>
                  <a:lnTo>
                    <a:pt x="8455" y="4246"/>
                  </a:lnTo>
                  <a:lnTo>
                    <a:pt x="8504" y="4015"/>
                  </a:lnTo>
                  <a:lnTo>
                    <a:pt x="8540" y="3833"/>
                  </a:lnTo>
                  <a:lnTo>
                    <a:pt x="8540" y="3687"/>
                  </a:lnTo>
                  <a:lnTo>
                    <a:pt x="8528" y="3589"/>
                  </a:lnTo>
                  <a:lnTo>
                    <a:pt x="8516" y="3553"/>
                  </a:lnTo>
                  <a:lnTo>
                    <a:pt x="8491" y="3516"/>
                  </a:lnTo>
                  <a:lnTo>
                    <a:pt x="8467" y="3492"/>
                  </a:lnTo>
                  <a:lnTo>
                    <a:pt x="8431" y="3480"/>
                  </a:lnTo>
                  <a:lnTo>
                    <a:pt x="8358" y="3480"/>
                  </a:lnTo>
                  <a:lnTo>
                    <a:pt x="8272" y="3504"/>
                  </a:lnTo>
                  <a:lnTo>
                    <a:pt x="8175" y="3541"/>
                  </a:lnTo>
                  <a:lnTo>
                    <a:pt x="8066" y="3614"/>
                  </a:lnTo>
                  <a:lnTo>
                    <a:pt x="7944" y="3699"/>
                  </a:lnTo>
                  <a:lnTo>
                    <a:pt x="7689" y="3930"/>
                  </a:lnTo>
                  <a:lnTo>
                    <a:pt x="7421" y="4185"/>
                  </a:lnTo>
                  <a:lnTo>
                    <a:pt x="7153" y="4477"/>
                  </a:lnTo>
                  <a:lnTo>
                    <a:pt x="6898" y="4757"/>
                  </a:lnTo>
                  <a:lnTo>
                    <a:pt x="6496" y="5232"/>
                  </a:lnTo>
                  <a:lnTo>
                    <a:pt x="6338" y="5426"/>
                  </a:lnTo>
                  <a:lnTo>
                    <a:pt x="5827" y="4477"/>
                  </a:lnTo>
                  <a:lnTo>
                    <a:pt x="5377" y="3638"/>
                  </a:lnTo>
                  <a:lnTo>
                    <a:pt x="4976" y="2908"/>
                  </a:lnTo>
                  <a:lnTo>
                    <a:pt x="4623" y="2300"/>
                  </a:lnTo>
                  <a:lnTo>
                    <a:pt x="4319" y="1789"/>
                  </a:lnTo>
                  <a:lnTo>
                    <a:pt x="4063" y="1375"/>
                  </a:lnTo>
                  <a:lnTo>
                    <a:pt x="3856" y="1047"/>
                  </a:lnTo>
                  <a:lnTo>
                    <a:pt x="3674" y="803"/>
                  </a:lnTo>
                  <a:lnTo>
                    <a:pt x="3540" y="633"/>
                  </a:lnTo>
                  <a:lnTo>
                    <a:pt x="3491" y="584"/>
                  </a:lnTo>
                  <a:lnTo>
                    <a:pt x="3443" y="548"/>
                  </a:lnTo>
                  <a:lnTo>
                    <a:pt x="3406" y="524"/>
                  </a:lnTo>
                  <a:lnTo>
                    <a:pt x="3370" y="524"/>
                  </a:lnTo>
                  <a:lnTo>
                    <a:pt x="3345" y="536"/>
                  </a:lnTo>
                  <a:lnTo>
                    <a:pt x="3333" y="560"/>
                  </a:lnTo>
                  <a:lnTo>
                    <a:pt x="3321" y="597"/>
                  </a:lnTo>
                  <a:lnTo>
                    <a:pt x="3321" y="657"/>
                  </a:lnTo>
                  <a:lnTo>
                    <a:pt x="3333" y="803"/>
                  </a:lnTo>
                  <a:lnTo>
                    <a:pt x="3370" y="986"/>
                  </a:lnTo>
                  <a:lnTo>
                    <a:pt x="3418" y="1205"/>
                  </a:lnTo>
                  <a:lnTo>
                    <a:pt x="3577" y="1740"/>
                  </a:lnTo>
                  <a:lnTo>
                    <a:pt x="3771" y="2360"/>
                  </a:lnTo>
                  <a:lnTo>
                    <a:pt x="4002" y="3005"/>
                  </a:lnTo>
                  <a:lnTo>
                    <a:pt x="4234" y="3650"/>
                  </a:lnTo>
                  <a:lnTo>
                    <a:pt x="4635" y="4696"/>
                  </a:lnTo>
                  <a:lnTo>
                    <a:pt x="4793" y="5122"/>
                  </a:lnTo>
                  <a:lnTo>
                    <a:pt x="4793" y="5122"/>
                  </a:lnTo>
                  <a:lnTo>
                    <a:pt x="4282" y="4088"/>
                  </a:lnTo>
                  <a:lnTo>
                    <a:pt x="3820" y="3188"/>
                  </a:lnTo>
                  <a:lnTo>
                    <a:pt x="3418" y="2409"/>
                  </a:lnTo>
                  <a:lnTo>
                    <a:pt x="3066" y="1752"/>
                  </a:lnTo>
                  <a:lnTo>
                    <a:pt x="2762" y="1217"/>
                  </a:lnTo>
                  <a:lnTo>
                    <a:pt x="2506" y="779"/>
                  </a:lnTo>
                  <a:lnTo>
                    <a:pt x="2299" y="451"/>
                  </a:lnTo>
                  <a:lnTo>
                    <a:pt x="2129" y="219"/>
                  </a:lnTo>
                  <a:lnTo>
                    <a:pt x="2007" y="73"/>
                  </a:lnTo>
                  <a:lnTo>
                    <a:pt x="1959" y="25"/>
                  </a:lnTo>
                  <a:lnTo>
                    <a:pt x="1910" y="1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73;p32">
              <a:extLst>
                <a:ext uri="{FF2B5EF4-FFF2-40B4-BE49-F238E27FC236}">
                  <a16:creationId xmlns:a16="http://schemas.microsoft.com/office/drawing/2014/main" id="{05A57034-999D-07FB-372E-E83A44C1026D}"/>
                </a:ext>
              </a:extLst>
            </p:cNvPr>
            <p:cNvSpPr/>
            <p:nvPr/>
          </p:nvSpPr>
          <p:spPr>
            <a:xfrm>
              <a:off x="1698675" y="2221700"/>
              <a:ext cx="248800" cy="326650"/>
            </a:xfrm>
            <a:custGeom>
              <a:avLst/>
              <a:gdLst/>
              <a:ahLst/>
              <a:cxnLst/>
              <a:rect l="l" t="t" r="r" b="b"/>
              <a:pathLst>
                <a:path w="9952" h="13066" extrusionOk="0">
                  <a:moveTo>
                    <a:pt x="3249" y="0"/>
                  </a:moveTo>
                  <a:lnTo>
                    <a:pt x="3176" y="12"/>
                  </a:lnTo>
                  <a:lnTo>
                    <a:pt x="3103" y="37"/>
                  </a:lnTo>
                  <a:lnTo>
                    <a:pt x="2957" y="110"/>
                  </a:lnTo>
                  <a:lnTo>
                    <a:pt x="2786" y="219"/>
                  </a:lnTo>
                  <a:lnTo>
                    <a:pt x="2604" y="365"/>
                  </a:lnTo>
                  <a:lnTo>
                    <a:pt x="2409" y="535"/>
                  </a:lnTo>
                  <a:lnTo>
                    <a:pt x="2202" y="742"/>
                  </a:lnTo>
                  <a:lnTo>
                    <a:pt x="1996" y="961"/>
                  </a:lnTo>
                  <a:lnTo>
                    <a:pt x="1765" y="1217"/>
                  </a:lnTo>
                  <a:lnTo>
                    <a:pt x="1533" y="1496"/>
                  </a:lnTo>
                  <a:lnTo>
                    <a:pt x="1047" y="2117"/>
                  </a:lnTo>
                  <a:lnTo>
                    <a:pt x="524" y="2810"/>
                  </a:lnTo>
                  <a:lnTo>
                    <a:pt x="1" y="3565"/>
                  </a:lnTo>
                  <a:lnTo>
                    <a:pt x="560" y="4076"/>
                  </a:lnTo>
                  <a:lnTo>
                    <a:pt x="1095" y="4599"/>
                  </a:lnTo>
                  <a:lnTo>
                    <a:pt x="1631" y="5146"/>
                  </a:lnTo>
                  <a:lnTo>
                    <a:pt x="2142" y="5694"/>
                  </a:lnTo>
                  <a:lnTo>
                    <a:pt x="2640" y="6265"/>
                  </a:lnTo>
                  <a:lnTo>
                    <a:pt x="3127" y="6837"/>
                  </a:lnTo>
                  <a:lnTo>
                    <a:pt x="3602" y="7433"/>
                  </a:lnTo>
                  <a:lnTo>
                    <a:pt x="4076" y="8029"/>
                  </a:lnTo>
                  <a:lnTo>
                    <a:pt x="4538" y="8638"/>
                  </a:lnTo>
                  <a:lnTo>
                    <a:pt x="4988" y="9258"/>
                  </a:lnTo>
                  <a:lnTo>
                    <a:pt x="5426" y="9878"/>
                  </a:lnTo>
                  <a:lnTo>
                    <a:pt x="5864" y="10511"/>
                  </a:lnTo>
                  <a:lnTo>
                    <a:pt x="6716" y="11776"/>
                  </a:lnTo>
                  <a:lnTo>
                    <a:pt x="7555" y="13066"/>
                  </a:lnTo>
                  <a:lnTo>
                    <a:pt x="8078" y="12251"/>
                  </a:lnTo>
                  <a:lnTo>
                    <a:pt x="8553" y="11509"/>
                  </a:lnTo>
                  <a:lnTo>
                    <a:pt x="9307" y="10280"/>
                  </a:lnTo>
                  <a:lnTo>
                    <a:pt x="9782" y="9477"/>
                  </a:lnTo>
                  <a:lnTo>
                    <a:pt x="9952" y="9185"/>
                  </a:lnTo>
                  <a:lnTo>
                    <a:pt x="9733" y="8808"/>
                  </a:lnTo>
                  <a:lnTo>
                    <a:pt x="9161" y="7798"/>
                  </a:lnTo>
                  <a:lnTo>
                    <a:pt x="8760" y="7117"/>
                  </a:lnTo>
                  <a:lnTo>
                    <a:pt x="8310" y="6363"/>
                  </a:lnTo>
                  <a:lnTo>
                    <a:pt x="7811" y="5548"/>
                  </a:lnTo>
                  <a:lnTo>
                    <a:pt x="7288" y="4708"/>
                  </a:lnTo>
                  <a:lnTo>
                    <a:pt x="6740" y="3869"/>
                  </a:lnTo>
                  <a:lnTo>
                    <a:pt x="6193" y="3041"/>
                  </a:lnTo>
                  <a:lnTo>
                    <a:pt x="5633" y="2263"/>
                  </a:lnTo>
                  <a:lnTo>
                    <a:pt x="5365" y="1910"/>
                  </a:lnTo>
                  <a:lnTo>
                    <a:pt x="5098" y="1569"/>
                  </a:lnTo>
                  <a:lnTo>
                    <a:pt x="4842" y="1253"/>
                  </a:lnTo>
                  <a:lnTo>
                    <a:pt x="4599" y="961"/>
                  </a:lnTo>
                  <a:lnTo>
                    <a:pt x="4356" y="706"/>
                  </a:lnTo>
                  <a:lnTo>
                    <a:pt x="4137" y="487"/>
                  </a:lnTo>
                  <a:lnTo>
                    <a:pt x="3918" y="292"/>
                  </a:lnTo>
                  <a:lnTo>
                    <a:pt x="3723" y="158"/>
                  </a:lnTo>
                  <a:lnTo>
                    <a:pt x="3626" y="97"/>
                  </a:lnTo>
                  <a:lnTo>
                    <a:pt x="3529" y="49"/>
                  </a:lnTo>
                  <a:lnTo>
                    <a:pt x="3443" y="24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74;p32">
              <a:extLst>
                <a:ext uri="{FF2B5EF4-FFF2-40B4-BE49-F238E27FC236}">
                  <a16:creationId xmlns:a16="http://schemas.microsoft.com/office/drawing/2014/main" id="{1BD8F1B6-8C7D-04C4-E62B-D16E8C56099A}"/>
                </a:ext>
              </a:extLst>
            </p:cNvPr>
            <p:cNvSpPr/>
            <p:nvPr/>
          </p:nvSpPr>
          <p:spPr>
            <a:xfrm>
              <a:off x="2789925" y="1976850"/>
              <a:ext cx="614975" cy="618650"/>
            </a:xfrm>
            <a:custGeom>
              <a:avLst/>
              <a:gdLst/>
              <a:ahLst/>
              <a:cxnLst/>
              <a:rect l="l" t="t" r="r" b="b"/>
              <a:pathLst>
                <a:path w="24599" h="24746" extrusionOk="0">
                  <a:moveTo>
                    <a:pt x="4027" y="1"/>
                  </a:moveTo>
                  <a:lnTo>
                    <a:pt x="3954" y="25"/>
                  </a:lnTo>
                  <a:lnTo>
                    <a:pt x="3881" y="62"/>
                  </a:lnTo>
                  <a:lnTo>
                    <a:pt x="3808" y="123"/>
                  </a:lnTo>
                  <a:lnTo>
                    <a:pt x="3735" y="183"/>
                  </a:lnTo>
                  <a:lnTo>
                    <a:pt x="3662" y="256"/>
                  </a:lnTo>
                  <a:lnTo>
                    <a:pt x="3504" y="451"/>
                  </a:lnTo>
                  <a:lnTo>
                    <a:pt x="3346" y="682"/>
                  </a:lnTo>
                  <a:lnTo>
                    <a:pt x="3187" y="962"/>
                  </a:lnTo>
                  <a:lnTo>
                    <a:pt x="3017" y="1266"/>
                  </a:lnTo>
                  <a:lnTo>
                    <a:pt x="2859" y="1619"/>
                  </a:lnTo>
                  <a:lnTo>
                    <a:pt x="2689" y="1984"/>
                  </a:lnTo>
                  <a:lnTo>
                    <a:pt x="2518" y="2385"/>
                  </a:lnTo>
                  <a:lnTo>
                    <a:pt x="2360" y="2799"/>
                  </a:lnTo>
                  <a:lnTo>
                    <a:pt x="2032" y="3699"/>
                  </a:lnTo>
                  <a:lnTo>
                    <a:pt x="1703" y="4636"/>
                  </a:lnTo>
                  <a:lnTo>
                    <a:pt x="1399" y="5597"/>
                  </a:lnTo>
                  <a:lnTo>
                    <a:pt x="1107" y="6546"/>
                  </a:lnTo>
                  <a:lnTo>
                    <a:pt x="840" y="7458"/>
                  </a:lnTo>
                  <a:lnTo>
                    <a:pt x="608" y="8310"/>
                  </a:lnTo>
                  <a:lnTo>
                    <a:pt x="402" y="9064"/>
                  </a:lnTo>
                  <a:lnTo>
                    <a:pt x="110" y="10183"/>
                  </a:lnTo>
                  <a:lnTo>
                    <a:pt x="0" y="10609"/>
                  </a:lnTo>
                  <a:lnTo>
                    <a:pt x="2482" y="12288"/>
                  </a:lnTo>
                  <a:lnTo>
                    <a:pt x="8346" y="16242"/>
                  </a:lnTo>
                  <a:lnTo>
                    <a:pt x="11813" y="18590"/>
                  </a:lnTo>
                  <a:lnTo>
                    <a:pt x="15243" y="20926"/>
                  </a:lnTo>
                  <a:lnTo>
                    <a:pt x="18321" y="23042"/>
                  </a:lnTo>
                  <a:lnTo>
                    <a:pt x="20779" y="24745"/>
                  </a:lnTo>
                  <a:lnTo>
                    <a:pt x="20961" y="24040"/>
                  </a:lnTo>
                  <a:lnTo>
                    <a:pt x="21144" y="23383"/>
                  </a:lnTo>
                  <a:lnTo>
                    <a:pt x="21326" y="22750"/>
                  </a:lnTo>
                  <a:lnTo>
                    <a:pt x="21521" y="22142"/>
                  </a:lnTo>
                  <a:lnTo>
                    <a:pt x="21728" y="21546"/>
                  </a:lnTo>
                  <a:lnTo>
                    <a:pt x="21922" y="20986"/>
                  </a:lnTo>
                  <a:lnTo>
                    <a:pt x="22141" y="20427"/>
                  </a:lnTo>
                  <a:lnTo>
                    <a:pt x="22360" y="19879"/>
                  </a:lnTo>
                  <a:lnTo>
                    <a:pt x="22591" y="19332"/>
                  </a:lnTo>
                  <a:lnTo>
                    <a:pt x="22835" y="18784"/>
                  </a:lnTo>
                  <a:lnTo>
                    <a:pt x="23090" y="18237"/>
                  </a:lnTo>
                  <a:lnTo>
                    <a:pt x="23370" y="17677"/>
                  </a:lnTo>
                  <a:lnTo>
                    <a:pt x="23954" y="16522"/>
                  </a:lnTo>
                  <a:lnTo>
                    <a:pt x="24599" y="15269"/>
                  </a:lnTo>
                  <a:lnTo>
                    <a:pt x="23990" y="14733"/>
                  </a:lnTo>
                  <a:lnTo>
                    <a:pt x="23090" y="13967"/>
                  </a:lnTo>
                  <a:lnTo>
                    <a:pt x="21934" y="13006"/>
                  </a:lnTo>
                  <a:lnTo>
                    <a:pt x="20572" y="11899"/>
                  </a:lnTo>
                  <a:lnTo>
                    <a:pt x="19027" y="10658"/>
                  </a:lnTo>
                  <a:lnTo>
                    <a:pt x="17372" y="9344"/>
                  </a:lnTo>
                  <a:lnTo>
                    <a:pt x="15645" y="7981"/>
                  </a:lnTo>
                  <a:lnTo>
                    <a:pt x="13881" y="6607"/>
                  </a:lnTo>
                  <a:lnTo>
                    <a:pt x="12129" y="5281"/>
                  </a:lnTo>
                  <a:lnTo>
                    <a:pt x="10438" y="4016"/>
                  </a:lnTo>
                  <a:lnTo>
                    <a:pt x="9623" y="3419"/>
                  </a:lnTo>
                  <a:lnTo>
                    <a:pt x="8844" y="2860"/>
                  </a:lnTo>
                  <a:lnTo>
                    <a:pt x="8102" y="2325"/>
                  </a:lnTo>
                  <a:lnTo>
                    <a:pt x="7397" y="1850"/>
                  </a:lnTo>
                  <a:lnTo>
                    <a:pt x="6740" y="1400"/>
                  </a:lnTo>
                  <a:lnTo>
                    <a:pt x="6144" y="1023"/>
                  </a:lnTo>
                  <a:lnTo>
                    <a:pt x="5596" y="682"/>
                  </a:lnTo>
                  <a:lnTo>
                    <a:pt x="5122" y="415"/>
                  </a:lnTo>
                  <a:lnTo>
                    <a:pt x="4708" y="208"/>
                  </a:lnTo>
                  <a:lnTo>
                    <a:pt x="4526" y="135"/>
                  </a:lnTo>
                  <a:lnTo>
                    <a:pt x="4368" y="74"/>
                  </a:lnTo>
                  <a:lnTo>
                    <a:pt x="4234" y="25"/>
                  </a:lnTo>
                  <a:lnTo>
                    <a:pt x="4124" y="1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75;p32">
              <a:extLst>
                <a:ext uri="{FF2B5EF4-FFF2-40B4-BE49-F238E27FC236}">
                  <a16:creationId xmlns:a16="http://schemas.microsoft.com/office/drawing/2014/main" id="{80444342-D3BB-7A14-E768-CBC20D2415E3}"/>
                </a:ext>
              </a:extLst>
            </p:cNvPr>
            <p:cNvSpPr/>
            <p:nvPr/>
          </p:nvSpPr>
          <p:spPr>
            <a:xfrm>
              <a:off x="2789925" y="1976850"/>
              <a:ext cx="250625" cy="337925"/>
            </a:xfrm>
            <a:custGeom>
              <a:avLst/>
              <a:gdLst/>
              <a:ahLst/>
              <a:cxnLst/>
              <a:rect l="l" t="t" r="r" b="b"/>
              <a:pathLst>
                <a:path w="10025" h="13517" extrusionOk="0">
                  <a:moveTo>
                    <a:pt x="4063" y="1"/>
                  </a:moveTo>
                  <a:lnTo>
                    <a:pt x="4003" y="13"/>
                  </a:lnTo>
                  <a:lnTo>
                    <a:pt x="3954" y="25"/>
                  </a:lnTo>
                  <a:lnTo>
                    <a:pt x="3881" y="62"/>
                  </a:lnTo>
                  <a:lnTo>
                    <a:pt x="3808" y="123"/>
                  </a:lnTo>
                  <a:lnTo>
                    <a:pt x="3735" y="183"/>
                  </a:lnTo>
                  <a:lnTo>
                    <a:pt x="3662" y="256"/>
                  </a:lnTo>
                  <a:lnTo>
                    <a:pt x="3504" y="451"/>
                  </a:lnTo>
                  <a:lnTo>
                    <a:pt x="3346" y="682"/>
                  </a:lnTo>
                  <a:lnTo>
                    <a:pt x="3187" y="962"/>
                  </a:lnTo>
                  <a:lnTo>
                    <a:pt x="3017" y="1266"/>
                  </a:lnTo>
                  <a:lnTo>
                    <a:pt x="2859" y="1619"/>
                  </a:lnTo>
                  <a:lnTo>
                    <a:pt x="2689" y="1984"/>
                  </a:lnTo>
                  <a:lnTo>
                    <a:pt x="2518" y="2385"/>
                  </a:lnTo>
                  <a:lnTo>
                    <a:pt x="2360" y="2799"/>
                  </a:lnTo>
                  <a:lnTo>
                    <a:pt x="2032" y="3699"/>
                  </a:lnTo>
                  <a:lnTo>
                    <a:pt x="1703" y="4636"/>
                  </a:lnTo>
                  <a:lnTo>
                    <a:pt x="1399" y="5597"/>
                  </a:lnTo>
                  <a:lnTo>
                    <a:pt x="1107" y="6546"/>
                  </a:lnTo>
                  <a:lnTo>
                    <a:pt x="840" y="7458"/>
                  </a:lnTo>
                  <a:lnTo>
                    <a:pt x="608" y="8310"/>
                  </a:lnTo>
                  <a:lnTo>
                    <a:pt x="402" y="9064"/>
                  </a:lnTo>
                  <a:lnTo>
                    <a:pt x="110" y="10183"/>
                  </a:lnTo>
                  <a:lnTo>
                    <a:pt x="0" y="10609"/>
                  </a:lnTo>
                  <a:lnTo>
                    <a:pt x="4307" y="13517"/>
                  </a:lnTo>
                  <a:lnTo>
                    <a:pt x="5827" y="11108"/>
                  </a:lnTo>
                  <a:lnTo>
                    <a:pt x="6569" y="9904"/>
                  </a:lnTo>
                  <a:lnTo>
                    <a:pt x="7312" y="8687"/>
                  </a:lnTo>
                  <a:lnTo>
                    <a:pt x="8029" y="7458"/>
                  </a:lnTo>
                  <a:lnTo>
                    <a:pt x="8382" y="6850"/>
                  </a:lnTo>
                  <a:lnTo>
                    <a:pt x="8723" y="6230"/>
                  </a:lnTo>
                  <a:lnTo>
                    <a:pt x="9063" y="5609"/>
                  </a:lnTo>
                  <a:lnTo>
                    <a:pt x="9392" y="4977"/>
                  </a:lnTo>
                  <a:lnTo>
                    <a:pt x="9708" y="4344"/>
                  </a:lnTo>
                  <a:lnTo>
                    <a:pt x="10024" y="3711"/>
                  </a:lnTo>
                  <a:lnTo>
                    <a:pt x="8893" y="2884"/>
                  </a:lnTo>
                  <a:lnTo>
                    <a:pt x="7823" y="2142"/>
                  </a:lnTo>
                  <a:lnTo>
                    <a:pt x="6861" y="1485"/>
                  </a:lnTo>
                  <a:lnTo>
                    <a:pt x="6411" y="1193"/>
                  </a:lnTo>
                  <a:lnTo>
                    <a:pt x="5998" y="925"/>
                  </a:lnTo>
                  <a:lnTo>
                    <a:pt x="5608" y="694"/>
                  </a:lnTo>
                  <a:lnTo>
                    <a:pt x="5256" y="488"/>
                  </a:lnTo>
                  <a:lnTo>
                    <a:pt x="4939" y="317"/>
                  </a:lnTo>
                  <a:lnTo>
                    <a:pt x="4659" y="183"/>
                  </a:lnTo>
                  <a:lnTo>
                    <a:pt x="4416" y="86"/>
                  </a:lnTo>
                  <a:lnTo>
                    <a:pt x="4222" y="25"/>
                  </a:lnTo>
                  <a:lnTo>
                    <a:pt x="4136" y="13"/>
                  </a:lnTo>
                  <a:lnTo>
                    <a:pt x="4063" y="1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176;p32">
              <a:extLst>
                <a:ext uri="{FF2B5EF4-FFF2-40B4-BE49-F238E27FC236}">
                  <a16:creationId xmlns:a16="http://schemas.microsoft.com/office/drawing/2014/main" id="{A85D9A0C-7C1D-A696-E5E8-3B71BFD5FFED}"/>
                </a:ext>
              </a:extLst>
            </p:cNvPr>
            <p:cNvSpPr/>
            <p:nvPr/>
          </p:nvSpPr>
          <p:spPr>
            <a:xfrm>
              <a:off x="1457200" y="4209825"/>
              <a:ext cx="792900" cy="1184025"/>
            </a:xfrm>
            <a:custGeom>
              <a:avLst/>
              <a:gdLst/>
              <a:ahLst/>
              <a:cxnLst/>
              <a:rect l="l" t="t" r="r" b="b"/>
              <a:pathLst>
                <a:path w="31716" h="47361" extrusionOk="0">
                  <a:moveTo>
                    <a:pt x="27883" y="1"/>
                  </a:moveTo>
                  <a:lnTo>
                    <a:pt x="27494" y="13"/>
                  </a:lnTo>
                  <a:lnTo>
                    <a:pt x="27080" y="49"/>
                  </a:lnTo>
                  <a:lnTo>
                    <a:pt x="26667" y="86"/>
                  </a:lnTo>
                  <a:lnTo>
                    <a:pt x="26241" y="159"/>
                  </a:lnTo>
                  <a:lnTo>
                    <a:pt x="25815" y="232"/>
                  </a:lnTo>
                  <a:lnTo>
                    <a:pt x="25365" y="329"/>
                  </a:lnTo>
                  <a:lnTo>
                    <a:pt x="24927" y="439"/>
                  </a:lnTo>
                  <a:lnTo>
                    <a:pt x="24477" y="560"/>
                  </a:lnTo>
                  <a:lnTo>
                    <a:pt x="24015" y="706"/>
                  </a:lnTo>
                  <a:lnTo>
                    <a:pt x="23565" y="852"/>
                  </a:lnTo>
                  <a:lnTo>
                    <a:pt x="23115" y="998"/>
                  </a:lnTo>
                  <a:lnTo>
                    <a:pt x="22652" y="1169"/>
                  </a:lnTo>
                  <a:lnTo>
                    <a:pt x="22202" y="1339"/>
                  </a:lnTo>
                  <a:lnTo>
                    <a:pt x="21752" y="1521"/>
                  </a:lnTo>
                  <a:lnTo>
                    <a:pt x="20864" y="1899"/>
                  </a:lnTo>
                  <a:lnTo>
                    <a:pt x="20012" y="2288"/>
                  </a:lnTo>
                  <a:lnTo>
                    <a:pt x="19185" y="2677"/>
                  </a:lnTo>
                  <a:lnTo>
                    <a:pt x="18406" y="3066"/>
                  </a:lnTo>
                  <a:lnTo>
                    <a:pt x="17689" y="3431"/>
                  </a:lnTo>
                  <a:lnTo>
                    <a:pt x="17032" y="3784"/>
                  </a:lnTo>
                  <a:lnTo>
                    <a:pt x="16448" y="4113"/>
                  </a:lnTo>
                  <a:lnTo>
                    <a:pt x="15961" y="4392"/>
                  </a:lnTo>
                  <a:lnTo>
                    <a:pt x="15256" y="4806"/>
                  </a:lnTo>
                  <a:lnTo>
                    <a:pt x="15000" y="4964"/>
                  </a:lnTo>
                  <a:lnTo>
                    <a:pt x="12202" y="22130"/>
                  </a:lnTo>
                  <a:lnTo>
                    <a:pt x="10122" y="34879"/>
                  </a:lnTo>
                  <a:lnTo>
                    <a:pt x="9307" y="39757"/>
                  </a:lnTo>
                  <a:lnTo>
                    <a:pt x="8820" y="42665"/>
                  </a:lnTo>
                  <a:lnTo>
                    <a:pt x="7932" y="42896"/>
                  </a:lnTo>
                  <a:lnTo>
                    <a:pt x="6971" y="43139"/>
                  </a:lnTo>
                  <a:lnTo>
                    <a:pt x="5803" y="43468"/>
                  </a:lnTo>
                  <a:lnTo>
                    <a:pt x="5170" y="43650"/>
                  </a:lnTo>
                  <a:lnTo>
                    <a:pt x="4526" y="43845"/>
                  </a:lnTo>
                  <a:lnTo>
                    <a:pt x="3881" y="44052"/>
                  </a:lnTo>
                  <a:lnTo>
                    <a:pt x="3236" y="44271"/>
                  </a:lnTo>
                  <a:lnTo>
                    <a:pt x="2616" y="44490"/>
                  </a:lnTo>
                  <a:lnTo>
                    <a:pt x="2044" y="44721"/>
                  </a:lnTo>
                  <a:lnTo>
                    <a:pt x="1509" y="44940"/>
                  </a:lnTo>
                  <a:lnTo>
                    <a:pt x="1265" y="45062"/>
                  </a:lnTo>
                  <a:lnTo>
                    <a:pt x="1034" y="45171"/>
                  </a:lnTo>
                  <a:lnTo>
                    <a:pt x="827" y="45293"/>
                  </a:lnTo>
                  <a:lnTo>
                    <a:pt x="633" y="45402"/>
                  </a:lnTo>
                  <a:lnTo>
                    <a:pt x="462" y="45512"/>
                  </a:lnTo>
                  <a:lnTo>
                    <a:pt x="316" y="45633"/>
                  </a:lnTo>
                  <a:lnTo>
                    <a:pt x="207" y="45743"/>
                  </a:lnTo>
                  <a:lnTo>
                    <a:pt x="110" y="45852"/>
                  </a:lnTo>
                  <a:lnTo>
                    <a:pt x="37" y="45962"/>
                  </a:lnTo>
                  <a:lnTo>
                    <a:pt x="0" y="46059"/>
                  </a:lnTo>
                  <a:lnTo>
                    <a:pt x="0" y="46108"/>
                  </a:lnTo>
                  <a:lnTo>
                    <a:pt x="0" y="46169"/>
                  </a:lnTo>
                  <a:lnTo>
                    <a:pt x="0" y="46217"/>
                  </a:lnTo>
                  <a:lnTo>
                    <a:pt x="25" y="46266"/>
                  </a:lnTo>
                  <a:lnTo>
                    <a:pt x="49" y="46315"/>
                  </a:lnTo>
                  <a:lnTo>
                    <a:pt x="85" y="46363"/>
                  </a:lnTo>
                  <a:lnTo>
                    <a:pt x="183" y="46461"/>
                  </a:lnTo>
                  <a:lnTo>
                    <a:pt x="304" y="46546"/>
                  </a:lnTo>
                  <a:lnTo>
                    <a:pt x="475" y="46631"/>
                  </a:lnTo>
                  <a:lnTo>
                    <a:pt x="694" y="46716"/>
                  </a:lnTo>
                  <a:lnTo>
                    <a:pt x="949" y="46801"/>
                  </a:lnTo>
                  <a:lnTo>
                    <a:pt x="1241" y="46874"/>
                  </a:lnTo>
                  <a:lnTo>
                    <a:pt x="1582" y="46947"/>
                  </a:lnTo>
                  <a:lnTo>
                    <a:pt x="1971" y="47008"/>
                  </a:lnTo>
                  <a:lnTo>
                    <a:pt x="2409" y="47069"/>
                  </a:lnTo>
                  <a:lnTo>
                    <a:pt x="2896" y="47130"/>
                  </a:lnTo>
                  <a:lnTo>
                    <a:pt x="3431" y="47178"/>
                  </a:lnTo>
                  <a:lnTo>
                    <a:pt x="4015" y="47227"/>
                  </a:lnTo>
                  <a:lnTo>
                    <a:pt x="4660" y="47264"/>
                  </a:lnTo>
                  <a:lnTo>
                    <a:pt x="5365" y="47300"/>
                  </a:lnTo>
                  <a:lnTo>
                    <a:pt x="6119" y="47324"/>
                  </a:lnTo>
                  <a:lnTo>
                    <a:pt x="6934" y="47349"/>
                  </a:lnTo>
                  <a:lnTo>
                    <a:pt x="7823" y="47361"/>
                  </a:lnTo>
                  <a:lnTo>
                    <a:pt x="9757" y="47361"/>
                  </a:lnTo>
                  <a:lnTo>
                    <a:pt x="11971" y="47337"/>
                  </a:lnTo>
                  <a:lnTo>
                    <a:pt x="12458" y="46534"/>
                  </a:lnTo>
                  <a:lnTo>
                    <a:pt x="13029" y="45573"/>
                  </a:lnTo>
                  <a:lnTo>
                    <a:pt x="13796" y="44259"/>
                  </a:lnTo>
                  <a:lnTo>
                    <a:pt x="14733" y="42628"/>
                  </a:lnTo>
                  <a:lnTo>
                    <a:pt x="15827" y="40706"/>
                  </a:lnTo>
                  <a:lnTo>
                    <a:pt x="17044" y="38504"/>
                  </a:lnTo>
                  <a:lnTo>
                    <a:pt x="17689" y="37300"/>
                  </a:lnTo>
                  <a:lnTo>
                    <a:pt x="18370" y="36047"/>
                  </a:lnTo>
                  <a:lnTo>
                    <a:pt x="19063" y="34733"/>
                  </a:lnTo>
                  <a:lnTo>
                    <a:pt x="19781" y="33371"/>
                  </a:lnTo>
                  <a:lnTo>
                    <a:pt x="20511" y="31947"/>
                  </a:lnTo>
                  <a:lnTo>
                    <a:pt x="21253" y="30487"/>
                  </a:lnTo>
                  <a:lnTo>
                    <a:pt x="22007" y="28979"/>
                  </a:lnTo>
                  <a:lnTo>
                    <a:pt x="22774" y="27422"/>
                  </a:lnTo>
                  <a:lnTo>
                    <a:pt x="23540" y="25828"/>
                  </a:lnTo>
                  <a:lnTo>
                    <a:pt x="24307" y="24210"/>
                  </a:lnTo>
                  <a:lnTo>
                    <a:pt x="25085" y="22543"/>
                  </a:lnTo>
                  <a:lnTo>
                    <a:pt x="25852" y="20852"/>
                  </a:lnTo>
                  <a:lnTo>
                    <a:pt x="26618" y="19137"/>
                  </a:lnTo>
                  <a:lnTo>
                    <a:pt x="27372" y="17397"/>
                  </a:lnTo>
                  <a:lnTo>
                    <a:pt x="28115" y="15633"/>
                  </a:lnTo>
                  <a:lnTo>
                    <a:pt x="28844" y="13845"/>
                  </a:lnTo>
                  <a:lnTo>
                    <a:pt x="29562" y="12045"/>
                  </a:lnTo>
                  <a:lnTo>
                    <a:pt x="30256" y="10232"/>
                  </a:lnTo>
                  <a:lnTo>
                    <a:pt x="30572" y="9356"/>
                  </a:lnTo>
                  <a:lnTo>
                    <a:pt x="30852" y="8517"/>
                  </a:lnTo>
                  <a:lnTo>
                    <a:pt x="31095" y="7726"/>
                  </a:lnTo>
                  <a:lnTo>
                    <a:pt x="31290" y="6984"/>
                  </a:lnTo>
                  <a:lnTo>
                    <a:pt x="31448" y="6278"/>
                  </a:lnTo>
                  <a:lnTo>
                    <a:pt x="31569" y="5633"/>
                  </a:lnTo>
                  <a:lnTo>
                    <a:pt x="31618" y="5317"/>
                  </a:lnTo>
                  <a:lnTo>
                    <a:pt x="31655" y="5013"/>
                  </a:lnTo>
                  <a:lnTo>
                    <a:pt x="31679" y="4721"/>
                  </a:lnTo>
                  <a:lnTo>
                    <a:pt x="31703" y="4441"/>
                  </a:lnTo>
                  <a:lnTo>
                    <a:pt x="31703" y="4173"/>
                  </a:lnTo>
                  <a:lnTo>
                    <a:pt x="31715" y="3918"/>
                  </a:lnTo>
                  <a:lnTo>
                    <a:pt x="31703" y="3663"/>
                  </a:lnTo>
                  <a:lnTo>
                    <a:pt x="31691" y="3419"/>
                  </a:lnTo>
                  <a:lnTo>
                    <a:pt x="31667" y="3188"/>
                  </a:lnTo>
                  <a:lnTo>
                    <a:pt x="31642" y="2969"/>
                  </a:lnTo>
                  <a:lnTo>
                    <a:pt x="31606" y="2762"/>
                  </a:lnTo>
                  <a:lnTo>
                    <a:pt x="31557" y="2555"/>
                  </a:lnTo>
                  <a:lnTo>
                    <a:pt x="31509" y="2361"/>
                  </a:lnTo>
                  <a:lnTo>
                    <a:pt x="31448" y="2178"/>
                  </a:lnTo>
                  <a:lnTo>
                    <a:pt x="31387" y="1996"/>
                  </a:lnTo>
                  <a:lnTo>
                    <a:pt x="31314" y="1826"/>
                  </a:lnTo>
                  <a:lnTo>
                    <a:pt x="31229" y="1667"/>
                  </a:lnTo>
                  <a:lnTo>
                    <a:pt x="31144" y="1521"/>
                  </a:lnTo>
                  <a:lnTo>
                    <a:pt x="31059" y="1375"/>
                  </a:lnTo>
                  <a:lnTo>
                    <a:pt x="30961" y="1242"/>
                  </a:lnTo>
                  <a:lnTo>
                    <a:pt x="30852" y="1108"/>
                  </a:lnTo>
                  <a:lnTo>
                    <a:pt x="30742" y="986"/>
                  </a:lnTo>
                  <a:lnTo>
                    <a:pt x="30621" y="877"/>
                  </a:lnTo>
                  <a:lnTo>
                    <a:pt x="30499" y="767"/>
                  </a:lnTo>
                  <a:lnTo>
                    <a:pt x="30377" y="670"/>
                  </a:lnTo>
                  <a:lnTo>
                    <a:pt x="30243" y="585"/>
                  </a:lnTo>
                  <a:lnTo>
                    <a:pt x="30097" y="499"/>
                  </a:lnTo>
                  <a:lnTo>
                    <a:pt x="29951" y="427"/>
                  </a:lnTo>
                  <a:lnTo>
                    <a:pt x="29806" y="354"/>
                  </a:lnTo>
                  <a:lnTo>
                    <a:pt x="29660" y="293"/>
                  </a:lnTo>
                  <a:lnTo>
                    <a:pt x="29501" y="244"/>
                  </a:lnTo>
                  <a:lnTo>
                    <a:pt x="29331" y="183"/>
                  </a:lnTo>
                  <a:lnTo>
                    <a:pt x="28990" y="110"/>
                  </a:lnTo>
                  <a:lnTo>
                    <a:pt x="28638" y="49"/>
                  </a:lnTo>
                  <a:lnTo>
                    <a:pt x="28273" y="13"/>
                  </a:lnTo>
                  <a:lnTo>
                    <a:pt x="27883" y="1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177;p32">
              <a:extLst>
                <a:ext uri="{FF2B5EF4-FFF2-40B4-BE49-F238E27FC236}">
                  <a16:creationId xmlns:a16="http://schemas.microsoft.com/office/drawing/2014/main" id="{4F172B48-D295-0C23-42B5-ACF7B39ECD54}"/>
                </a:ext>
              </a:extLst>
            </p:cNvPr>
            <p:cNvSpPr/>
            <p:nvPr/>
          </p:nvSpPr>
          <p:spPr>
            <a:xfrm>
              <a:off x="1457200" y="4209825"/>
              <a:ext cx="792900" cy="1184025"/>
            </a:xfrm>
            <a:custGeom>
              <a:avLst/>
              <a:gdLst/>
              <a:ahLst/>
              <a:cxnLst/>
              <a:rect l="l" t="t" r="r" b="b"/>
              <a:pathLst>
                <a:path w="31716" h="47361" fill="none" extrusionOk="0">
                  <a:moveTo>
                    <a:pt x="15000" y="4964"/>
                  </a:moveTo>
                  <a:lnTo>
                    <a:pt x="15000" y="4964"/>
                  </a:lnTo>
                  <a:lnTo>
                    <a:pt x="12202" y="22130"/>
                  </a:lnTo>
                  <a:lnTo>
                    <a:pt x="10122" y="34879"/>
                  </a:lnTo>
                  <a:lnTo>
                    <a:pt x="9307" y="39757"/>
                  </a:lnTo>
                  <a:lnTo>
                    <a:pt x="8820" y="42665"/>
                  </a:lnTo>
                  <a:lnTo>
                    <a:pt x="8820" y="42665"/>
                  </a:lnTo>
                  <a:lnTo>
                    <a:pt x="7932" y="42896"/>
                  </a:lnTo>
                  <a:lnTo>
                    <a:pt x="6971" y="43139"/>
                  </a:lnTo>
                  <a:lnTo>
                    <a:pt x="5803" y="43468"/>
                  </a:lnTo>
                  <a:lnTo>
                    <a:pt x="5170" y="43650"/>
                  </a:lnTo>
                  <a:lnTo>
                    <a:pt x="4526" y="43845"/>
                  </a:lnTo>
                  <a:lnTo>
                    <a:pt x="3881" y="44052"/>
                  </a:lnTo>
                  <a:lnTo>
                    <a:pt x="3236" y="44271"/>
                  </a:lnTo>
                  <a:lnTo>
                    <a:pt x="2616" y="44490"/>
                  </a:lnTo>
                  <a:lnTo>
                    <a:pt x="2044" y="44721"/>
                  </a:lnTo>
                  <a:lnTo>
                    <a:pt x="1509" y="44940"/>
                  </a:lnTo>
                  <a:lnTo>
                    <a:pt x="1265" y="45062"/>
                  </a:lnTo>
                  <a:lnTo>
                    <a:pt x="1034" y="45171"/>
                  </a:lnTo>
                  <a:lnTo>
                    <a:pt x="827" y="45293"/>
                  </a:lnTo>
                  <a:lnTo>
                    <a:pt x="633" y="45402"/>
                  </a:lnTo>
                  <a:lnTo>
                    <a:pt x="462" y="45512"/>
                  </a:lnTo>
                  <a:lnTo>
                    <a:pt x="316" y="45633"/>
                  </a:lnTo>
                  <a:lnTo>
                    <a:pt x="207" y="45743"/>
                  </a:lnTo>
                  <a:lnTo>
                    <a:pt x="110" y="45852"/>
                  </a:lnTo>
                  <a:lnTo>
                    <a:pt x="37" y="45962"/>
                  </a:lnTo>
                  <a:lnTo>
                    <a:pt x="0" y="46059"/>
                  </a:lnTo>
                  <a:lnTo>
                    <a:pt x="0" y="46108"/>
                  </a:lnTo>
                  <a:lnTo>
                    <a:pt x="0" y="46169"/>
                  </a:lnTo>
                  <a:lnTo>
                    <a:pt x="0" y="46217"/>
                  </a:lnTo>
                  <a:lnTo>
                    <a:pt x="25" y="46266"/>
                  </a:lnTo>
                  <a:lnTo>
                    <a:pt x="49" y="46315"/>
                  </a:lnTo>
                  <a:lnTo>
                    <a:pt x="85" y="46363"/>
                  </a:lnTo>
                  <a:lnTo>
                    <a:pt x="183" y="46461"/>
                  </a:lnTo>
                  <a:lnTo>
                    <a:pt x="304" y="46546"/>
                  </a:lnTo>
                  <a:lnTo>
                    <a:pt x="475" y="46631"/>
                  </a:lnTo>
                  <a:lnTo>
                    <a:pt x="694" y="46716"/>
                  </a:lnTo>
                  <a:lnTo>
                    <a:pt x="949" y="46801"/>
                  </a:lnTo>
                  <a:lnTo>
                    <a:pt x="1241" y="46874"/>
                  </a:lnTo>
                  <a:lnTo>
                    <a:pt x="1582" y="46947"/>
                  </a:lnTo>
                  <a:lnTo>
                    <a:pt x="1971" y="47008"/>
                  </a:lnTo>
                  <a:lnTo>
                    <a:pt x="2409" y="47069"/>
                  </a:lnTo>
                  <a:lnTo>
                    <a:pt x="2896" y="47130"/>
                  </a:lnTo>
                  <a:lnTo>
                    <a:pt x="3431" y="47178"/>
                  </a:lnTo>
                  <a:lnTo>
                    <a:pt x="4015" y="47227"/>
                  </a:lnTo>
                  <a:lnTo>
                    <a:pt x="4660" y="47264"/>
                  </a:lnTo>
                  <a:lnTo>
                    <a:pt x="5365" y="47300"/>
                  </a:lnTo>
                  <a:lnTo>
                    <a:pt x="6119" y="47324"/>
                  </a:lnTo>
                  <a:lnTo>
                    <a:pt x="6934" y="47349"/>
                  </a:lnTo>
                  <a:lnTo>
                    <a:pt x="7823" y="47361"/>
                  </a:lnTo>
                  <a:lnTo>
                    <a:pt x="8759" y="47361"/>
                  </a:lnTo>
                  <a:lnTo>
                    <a:pt x="9757" y="47361"/>
                  </a:lnTo>
                  <a:lnTo>
                    <a:pt x="11971" y="47337"/>
                  </a:lnTo>
                  <a:lnTo>
                    <a:pt x="11971" y="47337"/>
                  </a:lnTo>
                  <a:lnTo>
                    <a:pt x="12458" y="46534"/>
                  </a:lnTo>
                  <a:lnTo>
                    <a:pt x="13029" y="45573"/>
                  </a:lnTo>
                  <a:lnTo>
                    <a:pt x="13796" y="44259"/>
                  </a:lnTo>
                  <a:lnTo>
                    <a:pt x="14733" y="42628"/>
                  </a:lnTo>
                  <a:lnTo>
                    <a:pt x="15827" y="40706"/>
                  </a:lnTo>
                  <a:lnTo>
                    <a:pt x="17044" y="38504"/>
                  </a:lnTo>
                  <a:lnTo>
                    <a:pt x="17689" y="37300"/>
                  </a:lnTo>
                  <a:lnTo>
                    <a:pt x="18370" y="36047"/>
                  </a:lnTo>
                  <a:lnTo>
                    <a:pt x="19063" y="34733"/>
                  </a:lnTo>
                  <a:lnTo>
                    <a:pt x="19781" y="33371"/>
                  </a:lnTo>
                  <a:lnTo>
                    <a:pt x="20511" y="31947"/>
                  </a:lnTo>
                  <a:lnTo>
                    <a:pt x="21253" y="30487"/>
                  </a:lnTo>
                  <a:lnTo>
                    <a:pt x="22007" y="28979"/>
                  </a:lnTo>
                  <a:lnTo>
                    <a:pt x="22774" y="27422"/>
                  </a:lnTo>
                  <a:lnTo>
                    <a:pt x="23540" y="25828"/>
                  </a:lnTo>
                  <a:lnTo>
                    <a:pt x="24307" y="24210"/>
                  </a:lnTo>
                  <a:lnTo>
                    <a:pt x="25085" y="22543"/>
                  </a:lnTo>
                  <a:lnTo>
                    <a:pt x="25852" y="20852"/>
                  </a:lnTo>
                  <a:lnTo>
                    <a:pt x="26618" y="19137"/>
                  </a:lnTo>
                  <a:lnTo>
                    <a:pt x="27372" y="17397"/>
                  </a:lnTo>
                  <a:lnTo>
                    <a:pt x="28115" y="15633"/>
                  </a:lnTo>
                  <a:lnTo>
                    <a:pt x="28844" y="13845"/>
                  </a:lnTo>
                  <a:lnTo>
                    <a:pt x="29562" y="12045"/>
                  </a:lnTo>
                  <a:lnTo>
                    <a:pt x="30256" y="10232"/>
                  </a:lnTo>
                  <a:lnTo>
                    <a:pt x="30256" y="10232"/>
                  </a:lnTo>
                  <a:lnTo>
                    <a:pt x="30572" y="9356"/>
                  </a:lnTo>
                  <a:lnTo>
                    <a:pt x="30852" y="8517"/>
                  </a:lnTo>
                  <a:lnTo>
                    <a:pt x="31095" y="7726"/>
                  </a:lnTo>
                  <a:lnTo>
                    <a:pt x="31290" y="6984"/>
                  </a:lnTo>
                  <a:lnTo>
                    <a:pt x="31448" y="6278"/>
                  </a:lnTo>
                  <a:lnTo>
                    <a:pt x="31569" y="5633"/>
                  </a:lnTo>
                  <a:lnTo>
                    <a:pt x="31618" y="5317"/>
                  </a:lnTo>
                  <a:lnTo>
                    <a:pt x="31655" y="5013"/>
                  </a:lnTo>
                  <a:lnTo>
                    <a:pt x="31679" y="4721"/>
                  </a:lnTo>
                  <a:lnTo>
                    <a:pt x="31703" y="4441"/>
                  </a:lnTo>
                  <a:lnTo>
                    <a:pt x="31703" y="4173"/>
                  </a:lnTo>
                  <a:lnTo>
                    <a:pt x="31715" y="3918"/>
                  </a:lnTo>
                  <a:lnTo>
                    <a:pt x="31703" y="3663"/>
                  </a:lnTo>
                  <a:lnTo>
                    <a:pt x="31691" y="3419"/>
                  </a:lnTo>
                  <a:lnTo>
                    <a:pt x="31667" y="3188"/>
                  </a:lnTo>
                  <a:lnTo>
                    <a:pt x="31642" y="2969"/>
                  </a:lnTo>
                  <a:lnTo>
                    <a:pt x="31606" y="2762"/>
                  </a:lnTo>
                  <a:lnTo>
                    <a:pt x="31557" y="2555"/>
                  </a:lnTo>
                  <a:lnTo>
                    <a:pt x="31509" y="2361"/>
                  </a:lnTo>
                  <a:lnTo>
                    <a:pt x="31448" y="2178"/>
                  </a:lnTo>
                  <a:lnTo>
                    <a:pt x="31387" y="1996"/>
                  </a:lnTo>
                  <a:lnTo>
                    <a:pt x="31314" y="1826"/>
                  </a:lnTo>
                  <a:lnTo>
                    <a:pt x="31229" y="1667"/>
                  </a:lnTo>
                  <a:lnTo>
                    <a:pt x="31144" y="1521"/>
                  </a:lnTo>
                  <a:lnTo>
                    <a:pt x="31059" y="1375"/>
                  </a:lnTo>
                  <a:lnTo>
                    <a:pt x="30961" y="1242"/>
                  </a:lnTo>
                  <a:lnTo>
                    <a:pt x="30852" y="1108"/>
                  </a:lnTo>
                  <a:lnTo>
                    <a:pt x="30742" y="986"/>
                  </a:lnTo>
                  <a:lnTo>
                    <a:pt x="30621" y="877"/>
                  </a:lnTo>
                  <a:lnTo>
                    <a:pt x="30499" y="767"/>
                  </a:lnTo>
                  <a:lnTo>
                    <a:pt x="30377" y="670"/>
                  </a:lnTo>
                  <a:lnTo>
                    <a:pt x="30243" y="585"/>
                  </a:lnTo>
                  <a:lnTo>
                    <a:pt x="30097" y="499"/>
                  </a:lnTo>
                  <a:lnTo>
                    <a:pt x="29951" y="427"/>
                  </a:lnTo>
                  <a:lnTo>
                    <a:pt x="29806" y="354"/>
                  </a:lnTo>
                  <a:lnTo>
                    <a:pt x="29660" y="293"/>
                  </a:lnTo>
                  <a:lnTo>
                    <a:pt x="29501" y="244"/>
                  </a:lnTo>
                  <a:lnTo>
                    <a:pt x="29331" y="183"/>
                  </a:lnTo>
                  <a:lnTo>
                    <a:pt x="28990" y="110"/>
                  </a:lnTo>
                  <a:lnTo>
                    <a:pt x="28638" y="49"/>
                  </a:lnTo>
                  <a:lnTo>
                    <a:pt x="28273" y="13"/>
                  </a:lnTo>
                  <a:lnTo>
                    <a:pt x="27883" y="1"/>
                  </a:lnTo>
                  <a:lnTo>
                    <a:pt x="27494" y="13"/>
                  </a:lnTo>
                  <a:lnTo>
                    <a:pt x="27080" y="49"/>
                  </a:lnTo>
                  <a:lnTo>
                    <a:pt x="26667" y="86"/>
                  </a:lnTo>
                  <a:lnTo>
                    <a:pt x="26241" y="159"/>
                  </a:lnTo>
                  <a:lnTo>
                    <a:pt x="25815" y="232"/>
                  </a:lnTo>
                  <a:lnTo>
                    <a:pt x="25365" y="329"/>
                  </a:lnTo>
                  <a:lnTo>
                    <a:pt x="24927" y="439"/>
                  </a:lnTo>
                  <a:lnTo>
                    <a:pt x="24477" y="560"/>
                  </a:lnTo>
                  <a:lnTo>
                    <a:pt x="24015" y="706"/>
                  </a:lnTo>
                  <a:lnTo>
                    <a:pt x="23565" y="852"/>
                  </a:lnTo>
                  <a:lnTo>
                    <a:pt x="23115" y="998"/>
                  </a:lnTo>
                  <a:lnTo>
                    <a:pt x="22652" y="1169"/>
                  </a:lnTo>
                  <a:lnTo>
                    <a:pt x="22202" y="1339"/>
                  </a:lnTo>
                  <a:lnTo>
                    <a:pt x="21752" y="1521"/>
                  </a:lnTo>
                  <a:lnTo>
                    <a:pt x="20864" y="1899"/>
                  </a:lnTo>
                  <a:lnTo>
                    <a:pt x="20012" y="2288"/>
                  </a:lnTo>
                  <a:lnTo>
                    <a:pt x="19185" y="2677"/>
                  </a:lnTo>
                  <a:lnTo>
                    <a:pt x="18406" y="3066"/>
                  </a:lnTo>
                  <a:lnTo>
                    <a:pt x="17689" y="3431"/>
                  </a:lnTo>
                  <a:lnTo>
                    <a:pt x="17032" y="3784"/>
                  </a:lnTo>
                  <a:lnTo>
                    <a:pt x="16448" y="4113"/>
                  </a:lnTo>
                  <a:lnTo>
                    <a:pt x="15961" y="4392"/>
                  </a:lnTo>
                  <a:lnTo>
                    <a:pt x="15256" y="4806"/>
                  </a:lnTo>
                  <a:lnTo>
                    <a:pt x="15000" y="49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178;p32">
              <a:extLst>
                <a:ext uri="{FF2B5EF4-FFF2-40B4-BE49-F238E27FC236}">
                  <a16:creationId xmlns:a16="http://schemas.microsoft.com/office/drawing/2014/main" id="{06721D23-5091-0CA6-F869-D9D1B2FCE7BA}"/>
                </a:ext>
              </a:extLst>
            </p:cNvPr>
            <p:cNvSpPr/>
            <p:nvPr/>
          </p:nvSpPr>
          <p:spPr>
            <a:xfrm>
              <a:off x="1728775" y="4209825"/>
              <a:ext cx="521325" cy="876550"/>
            </a:xfrm>
            <a:custGeom>
              <a:avLst/>
              <a:gdLst/>
              <a:ahLst/>
              <a:cxnLst/>
              <a:rect l="l" t="t" r="r" b="b"/>
              <a:pathLst>
                <a:path w="20853" h="35062" extrusionOk="0">
                  <a:moveTo>
                    <a:pt x="17020" y="1"/>
                  </a:moveTo>
                  <a:lnTo>
                    <a:pt x="16631" y="13"/>
                  </a:lnTo>
                  <a:lnTo>
                    <a:pt x="16217" y="49"/>
                  </a:lnTo>
                  <a:lnTo>
                    <a:pt x="15804" y="86"/>
                  </a:lnTo>
                  <a:lnTo>
                    <a:pt x="15378" y="159"/>
                  </a:lnTo>
                  <a:lnTo>
                    <a:pt x="14952" y="232"/>
                  </a:lnTo>
                  <a:lnTo>
                    <a:pt x="14502" y="329"/>
                  </a:lnTo>
                  <a:lnTo>
                    <a:pt x="14064" y="439"/>
                  </a:lnTo>
                  <a:lnTo>
                    <a:pt x="13614" y="560"/>
                  </a:lnTo>
                  <a:lnTo>
                    <a:pt x="13152" y="706"/>
                  </a:lnTo>
                  <a:lnTo>
                    <a:pt x="12702" y="852"/>
                  </a:lnTo>
                  <a:lnTo>
                    <a:pt x="12252" y="998"/>
                  </a:lnTo>
                  <a:lnTo>
                    <a:pt x="11789" y="1169"/>
                  </a:lnTo>
                  <a:lnTo>
                    <a:pt x="11339" y="1339"/>
                  </a:lnTo>
                  <a:lnTo>
                    <a:pt x="10889" y="1521"/>
                  </a:lnTo>
                  <a:lnTo>
                    <a:pt x="10001" y="1899"/>
                  </a:lnTo>
                  <a:lnTo>
                    <a:pt x="9149" y="2288"/>
                  </a:lnTo>
                  <a:lnTo>
                    <a:pt x="8322" y="2677"/>
                  </a:lnTo>
                  <a:lnTo>
                    <a:pt x="7543" y="3066"/>
                  </a:lnTo>
                  <a:lnTo>
                    <a:pt x="6826" y="3431"/>
                  </a:lnTo>
                  <a:lnTo>
                    <a:pt x="6169" y="3784"/>
                  </a:lnTo>
                  <a:lnTo>
                    <a:pt x="5585" y="4113"/>
                  </a:lnTo>
                  <a:lnTo>
                    <a:pt x="5098" y="4392"/>
                  </a:lnTo>
                  <a:lnTo>
                    <a:pt x="4393" y="4806"/>
                  </a:lnTo>
                  <a:lnTo>
                    <a:pt x="4137" y="4964"/>
                  </a:lnTo>
                  <a:lnTo>
                    <a:pt x="2750" y="13492"/>
                  </a:lnTo>
                  <a:lnTo>
                    <a:pt x="1" y="30341"/>
                  </a:lnTo>
                  <a:lnTo>
                    <a:pt x="548" y="30645"/>
                  </a:lnTo>
                  <a:lnTo>
                    <a:pt x="1084" y="30950"/>
                  </a:lnTo>
                  <a:lnTo>
                    <a:pt x="1619" y="31278"/>
                  </a:lnTo>
                  <a:lnTo>
                    <a:pt x="2154" y="31607"/>
                  </a:lnTo>
                  <a:lnTo>
                    <a:pt x="3213" y="32300"/>
                  </a:lnTo>
                  <a:lnTo>
                    <a:pt x="4271" y="32981"/>
                  </a:lnTo>
                  <a:lnTo>
                    <a:pt x="4721" y="33261"/>
                  </a:lnTo>
                  <a:lnTo>
                    <a:pt x="5183" y="33541"/>
                  </a:lnTo>
                  <a:lnTo>
                    <a:pt x="5646" y="33809"/>
                  </a:lnTo>
                  <a:lnTo>
                    <a:pt x="6120" y="34076"/>
                  </a:lnTo>
                  <a:lnTo>
                    <a:pt x="6595" y="34332"/>
                  </a:lnTo>
                  <a:lnTo>
                    <a:pt x="7069" y="34587"/>
                  </a:lnTo>
                  <a:lnTo>
                    <a:pt x="7543" y="34818"/>
                  </a:lnTo>
                  <a:lnTo>
                    <a:pt x="8030" y="35062"/>
                  </a:lnTo>
                  <a:lnTo>
                    <a:pt x="8711" y="33772"/>
                  </a:lnTo>
                  <a:lnTo>
                    <a:pt x="9405" y="32434"/>
                  </a:lnTo>
                  <a:lnTo>
                    <a:pt x="10110" y="31059"/>
                  </a:lnTo>
                  <a:lnTo>
                    <a:pt x="10816" y="29636"/>
                  </a:lnTo>
                  <a:lnTo>
                    <a:pt x="11546" y="28176"/>
                  </a:lnTo>
                  <a:lnTo>
                    <a:pt x="12276" y="26680"/>
                  </a:lnTo>
                  <a:lnTo>
                    <a:pt x="13006" y="25147"/>
                  </a:lnTo>
                  <a:lnTo>
                    <a:pt x="13748" y="23577"/>
                  </a:lnTo>
                  <a:lnTo>
                    <a:pt x="14478" y="21984"/>
                  </a:lnTo>
                  <a:lnTo>
                    <a:pt x="15208" y="20366"/>
                  </a:lnTo>
                  <a:lnTo>
                    <a:pt x="15925" y="18723"/>
                  </a:lnTo>
                  <a:lnTo>
                    <a:pt x="16643" y="17057"/>
                  </a:lnTo>
                  <a:lnTo>
                    <a:pt x="17361" y="15378"/>
                  </a:lnTo>
                  <a:lnTo>
                    <a:pt x="18054" y="13675"/>
                  </a:lnTo>
                  <a:lnTo>
                    <a:pt x="18724" y="11959"/>
                  </a:lnTo>
                  <a:lnTo>
                    <a:pt x="19393" y="10232"/>
                  </a:lnTo>
                  <a:lnTo>
                    <a:pt x="19709" y="9356"/>
                  </a:lnTo>
                  <a:lnTo>
                    <a:pt x="19989" y="8517"/>
                  </a:lnTo>
                  <a:lnTo>
                    <a:pt x="20232" y="7726"/>
                  </a:lnTo>
                  <a:lnTo>
                    <a:pt x="20427" y="6984"/>
                  </a:lnTo>
                  <a:lnTo>
                    <a:pt x="20585" y="6278"/>
                  </a:lnTo>
                  <a:lnTo>
                    <a:pt x="20706" y="5633"/>
                  </a:lnTo>
                  <a:lnTo>
                    <a:pt x="20755" y="5317"/>
                  </a:lnTo>
                  <a:lnTo>
                    <a:pt x="20792" y="5013"/>
                  </a:lnTo>
                  <a:lnTo>
                    <a:pt x="20816" y="4721"/>
                  </a:lnTo>
                  <a:lnTo>
                    <a:pt x="20840" y="4441"/>
                  </a:lnTo>
                  <a:lnTo>
                    <a:pt x="20840" y="4173"/>
                  </a:lnTo>
                  <a:lnTo>
                    <a:pt x="20852" y="3918"/>
                  </a:lnTo>
                  <a:lnTo>
                    <a:pt x="20840" y="3663"/>
                  </a:lnTo>
                  <a:lnTo>
                    <a:pt x="20828" y="3419"/>
                  </a:lnTo>
                  <a:lnTo>
                    <a:pt x="20804" y="3188"/>
                  </a:lnTo>
                  <a:lnTo>
                    <a:pt x="20779" y="2969"/>
                  </a:lnTo>
                  <a:lnTo>
                    <a:pt x="20743" y="2762"/>
                  </a:lnTo>
                  <a:lnTo>
                    <a:pt x="20694" y="2555"/>
                  </a:lnTo>
                  <a:lnTo>
                    <a:pt x="20646" y="2361"/>
                  </a:lnTo>
                  <a:lnTo>
                    <a:pt x="20585" y="2178"/>
                  </a:lnTo>
                  <a:lnTo>
                    <a:pt x="20524" y="1996"/>
                  </a:lnTo>
                  <a:lnTo>
                    <a:pt x="20451" y="1826"/>
                  </a:lnTo>
                  <a:lnTo>
                    <a:pt x="20366" y="1667"/>
                  </a:lnTo>
                  <a:lnTo>
                    <a:pt x="20281" y="1521"/>
                  </a:lnTo>
                  <a:lnTo>
                    <a:pt x="20196" y="1375"/>
                  </a:lnTo>
                  <a:lnTo>
                    <a:pt x="20098" y="1242"/>
                  </a:lnTo>
                  <a:lnTo>
                    <a:pt x="19989" y="1108"/>
                  </a:lnTo>
                  <a:lnTo>
                    <a:pt x="19879" y="986"/>
                  </a:lnTo>
                  <a:lnTo>
                    <a:pt x="19758" y="877"/>
                  </a:lnTo>
                  <a:lnTo>
                    <a:pt x="19636" y="767"/>
                  </a:lnTo>
                  <a:lnTo>
                    <a:pt x="19514" y="670"/>
                  </a:lnTo>
                  <a:lnTo>
                    <a:pt x="19380" y="585"/>
                  </a:lnTo>
                  <a:lnTo>
                    <a:pt x="19234" y="499"/>
                  </a:lnTo>
                  <a:lnTo>
                    <a:pt x="19088" y="427"/>
                  </a:lnTo>
                  <a:lnTo>
                    <a:pt x="18943" y="354"/>
                  </a:lnTo>
                  <a:lnTo>
                    <a:pt x="18797" y="293"/>
                  </a:lnTo>
                  <a:lnTo>
                    <a:pt x="18638" y="244"/>
                  </a:lnTo>
                  <a:lnTo>
                    <a:pt x="18468" y="183"/>
                  </a:lnTo>
                  <a:lnTo>
                    <a:pt x="18127" y="110"/>
                  </a:lnTo>
                  <a:lnTo>
                    <a:pt x="17775" y="49"/>
                  </a:lnTo>
                  <a:lnTo>
                    <a:pt x="17410" y="13"/>
                  </a:lnTo>
                  <a:lnTo>
                    <a:pt x="17020" y="1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179;p32">
              <a:extLst>
                <a:ext uri="{FF2B5EF4-FFF2-40B4-BE49-F238E27FC236}">
                  <a16:creationId xmlns:a16="http://schemas.microsoft.com/office/drawing/2014/main" id="{69A20968-3F1B-5591-DCE1-4E128F12935F}"/>
                </a:ext>
              </a:extLst>
            </p:cNvPr>
            <p:cNvSpPr/>
            <p:nvPr/>
          </p:nvSpPr>
          <p:spPr>
            <a:xfrm>
              <a:off x="1728775" y="4209825"/>
              <a:ext cx="521325" cy="876550"/>
            </a:xfrm>
            <a:custGeom>
              <a:avLst/>
              <a:gdLst/>
              <a:ahLst/>
              <a:cxnLst/>
              <a:rect l="l" t="t" r="r" b="b"/>
              <a:pathLst>
                <a:path w="20853" h="35062" fill="none" extrusionOk="0">
                  <a:moveTo>
                    <a:pt x="4271" y="32981"/>
                  </a:moveTo>
                  <a:lnTo>
                    <a:pt x="4271" y="32981"/>
                  </a:lnTo>
                  <a:lnTo>
                    <a:pt x="4721" y="33261"/>
                  </a:lnTo>
                  <a:lnTo>
                    <a:pt x="5183" y="33541"/>
                  </a:lnTo>
                  <a:lnTo>
                    <a:pt x="5646" y="33809"/>
                  </a:lnTo>
                  <a:lnTo>
                    <a:pt x="6120" y="34076"/>
                  </a:lnTo>
                  <a:lnTo>
                    <a:pt x="6595" y="34332"/>
                  </a:lnTo>
                  <a:lnTo>
                    <a:pt x="7069" y="34587"/>
                  </a:lnTo>
                  <a:lnTo>
                    <a:pt x="7543" y="34818"/>
                  </a:lnTo>
                  <a:lnTo>
                    <a:pt x="8030" y="35062"/>
                  </a:lnTo>
                  <a:lnTo>
                    <a:pt x="8030" y="35062"/>
                  </a:lnTo>
                  <a:lnTo>
                    <a:pt x="8711" y="33772"/>
                  </a:lnTo>
                  <a:lnTo>
                    <a:pt x="9405" y="32434"/>
                  </a:lnTo>
                  <a:lnTo>
                    <a:pt x="10110" y="31059"/>
                  </a:lnTo>
                  <a:lnTo>
                    <a:pt x="10816" y="29636"/>
                  </a:lnTo>
                  <a:lnTo>
                    <a:pt x="11546" y="28176"/>
                  </a:lnTo>
                  <a:lnTo>
                    <a:pt x="12276" y="26680"/>
                  </a:lnTo>
                  <a:lnTo>
                    <a:pt x="13006" y="25147"/>
                  </a:lnTo>
                  <a:lnTo>
                    <a:pt x="13748" y="23577"/>
                  </a:lnTo>
                  <a:lnTo>
                    <a:pt x="14478" y="21984"/>
                  </a:lnTo>
                  <a:lnTo>
                    <a:pt x="15208" y="20366"/>
                  </a:lnTo>
                  <a:lnTo>
                    <a:pt x="15925" y="18723"/>
                  </a:lnTo>
                  <a:lnTo>
                    <a:pt x="16643" y="17057"/>
                  </a:lnTo>
                  <a:lnTo>
                    <a:pt x="17361" y="15378"/>
                  </a:lnTo>
                  <a:lnTo>
                    <a:pt x="18054" y="13675"/>
                  </a:lnTo>
                  <a:lnTo>
                    <a:pt x="18724" y="11959"/>
                  </a:lnTo>
                  <a:lnTo>
                    <a:pt x="19393" y="10232"/>
                  </a:lnTo>
                  <a:lnTo>
                    <a:pt x="19393" y="10232"/>
                  </a:lnTo>
                  <a:lnTo>
                    <a:pt x="19709" y="9356"/>
                  </a:lnTo>
                  <a:lnTo>
                    <a:pt x="19989" y="8517"/>
                  </a:lnTo>
                  <a:lnTo>
                    <a:pt x="20232" y="7726"/>
                  </a:lnTo>
                  <a:lnTo>
                    <a:pt x="20427" y="6984"/>
                  </a:lnTo>
                  <a:lnTo>
                    <a:pt x="20585" y="6278"/>
                  </a:lnTo>
                  <a:lnTo>
                    <a:pt x="20706" y="5633"/>
                  </a:lnTo>
                  <a:lnTo>
                    <a:pt x="20755" y="5317"/>
                  </a:lnTo>
                  <a:lnTo>
                    <a:pt x="20792" y="5013"/>
                  </a:lnTo>
                  <a:lnTo>
                    <a:pt x="20816" y="4721"/>
                  </a:lnTo>
                  <a:lnTo>
                    <a:pt x="20840" y="4441"/>
                  </a:lnTo>
                  <a:lnTo>
                    <a:pt x="20840" y="4173"/>
                  </a:lnTo>
                  <a:lnTo>
                    <a:pt x="20852" y="3918"/>
                  </a:lnTo>
                  <a:lnTo>
                    <a:pt x="20840" y="3663"/>
                  </a:lnTo>
                  <a:lnTo>
                    <a:pt x="20828" y="3419"/>
                  </a:lnTo>
                  <a:lnTo>
                    <a:pt x="20804" y="3188"/>
                  </a:lnTo>
                  <a:lnTo>
                    <a:pt x="20779" y="2969"/>
                  </a:lnTo>
                  <a:lnTo>
                    <a:pt x="20743" y="2762"/>
                  </a:lnTo>
                  <a:lnTo>
                    <a:pt x="20694" y="2555"/>
                  </a:lnTo>
                  <a:lnTo>
                    <a:pt x="20646" y="2361"/>
                  </a:lnTo>
                  <a:lnTo>
                    <a:pt x="20585" y="2178"/>
                  </a:lnTo>
                  <a:lnTo>
                    <a:pt x="20524" y="1996"/>
                  </a:lnTo>
                  <a:lnTo>
                    <a:pt x="20451" y="1826"/>
                  </a:lnTo>
                  <a:lnTo>
                    <a:pt x="20366" y="1667"/>
                  </a:lnTo>
                  <a:lnTo>
                    <a:pt x="20281" y="1521"/>
                  </a:lnTo>
                  <a:lnTo>
                    <a:pt x="20196" y="1375"/>
                  </a:lnTo>
                  <a:lnTo>
                    <a:pt x="20098" y="1242"/>
                  </a:lnTo>
                  <a:lnTo>
                    <a:pt x="19989" y="1108"/>
                  </a:lnTo>
                  <a:lnTo>
                    <a:pt x="19879" y="986"/>
                  </a:lnTo>
                  <a:lnTo>
                    <a:pt x="19758" y="877"/>
                  </a:lnTo>
                  <a:lnTo>
                    <a:pt x="19636" y="767"/>
                  </a:lnTo>
                  <a:lnTo>
                    <a:pt x="19514" y="670"/>
                  </a:lnTo>
                  <a:lnTo>
                    <a:pt x="19380" y="585"/>
                  </a:lnTo>
                  <a:lnTo>
                    <a:pt x="19234" y="499"/>
                  </a:lnTo>
                  <a:lnTo>
                    <a:pt x="19088" y="427"/>
                  </a:lnTo>
                  <a:lnTo>
                    <a:pt x="18943" y="354"/>
                  </a:lnTo>
                  <a:lnTo>
                    <a:pt x="18797" y="293"/>
                  </a:lnTo>
                  <a:lnTo>
                    <a:pt x="18638" y="244"/>
                  </a:lnTo>
                  <a:lnTo>
                    <a:pt x="18468" y="183"/>
                  </a:lnTo>
                  <a:lnTo>
                    <a:pt x="18127" y="110"/>
                  </a:lnTo>
                  <a:lnTo>
                    <a:pt x="17775" y="49"/>
                  </a:lnTo>
                  <a:lnTo>
                    <a:pt x="17410" y="13"/>
                  </a:lnTo>
                  <a:lnTo>
                    <a:pt x="17020" y="1"/>
                  </a:lnTo>
                  <a:lnTo>
                    <a:pt x="16631" y="13"/>
                  </a:lnTo>
                  <a:lnTo>
                    <a:pt x="16217" y="49"/>
                  </a:lnTo>
                  <a:lnTo>
                    <a:pt x="15804" y="86"/>
                  </a:lnTo>
                  <a:lnTo>
                    <a:pt x="15378" y="159"/>
                  </a:lnTo>
                  <a:lnTo>
                    <a:pt x="14952" y="232"/>
                  </a:lnTo>
                  <a:lnTo>
                    <a:pt x="14502" y="329"/>
                  </a:lnTo>
                  <a:lnTo>
                    <a:pt x="14064" y="439"/>
                  </a:lnTo>
                  <a:lnTo>
                    <a:pt x="13614" y="560"/>
                  </a:lnTo>
                  <a:lnTo>
                    <a:pt x="13152" y="706"/>
                  </a:lnTo>
                  <a:lnTo>
                    <a:pt x="12702" y="852"/>
                  </a:lnTo>
                  <a:lnTo>
                    <a:pt x="12252" y="998"/>
                  </a:lnTo>
                  <a:lnTo>
                    <a:pt x="11789" y="1169"/>
                  </a:lnTo>
                  <a:lnTo>
                    <a:pt x="11339" y="1339"/>
                  </a:lnTo>
                  <a:lnTo>
                    <a:pt x="10889" y="1521"/>
                  </a:lnTo>
                  <a:lnTo>
                    <a:pt x="10001" y="1899"/>
                  </a:lnTo>
                  <a:lnTo>
                    <a:pt x="9149" y="2288"/>
                  </a:lnTo>
                  <a:lnTo>
                    <a:pt x="8322" y="2677"/>
                  </a:lnTo>
                  <a:lnTo>
                    <a:pt x="7543" y="3066"/>
                  </a:lnTo>
                  <a:lnTo>
                    <a:pt x="6826" y="3431"/>
                  </a:lnTo>
                  <a:lnTo>
                    <a:pt x="6169" y="3784"/>
                  </a:lnTo>
                  <a:lnTo>
                    <a:pt x="5585" y="4113"/>
                  </a:lnTo>
                  <a:lnTo>
                    <a:pt x="5098" y="4392"/>
                  </a:lnTo>
                  <a:lnTo>
                    <a:pt x="4393" y="4806"/>
                  </a:lnTo>
                  <a:lnTo>
                    <a:pt x="4137" y="4964"/>
                  </a:lnTo>
                  <a:lnTo>
                    <a:pt x="4137" y="4964"/>
                  </a:lnTo>
                  <a:lnTo>
                    <a:pt x="2750" y="13492"/>
                  </a:lnTo>
                  <a:lnTo>
                    <a:pt x="1" y="30341"/>
                  </a:lnTo>
                  <a:lnTo>
                    <a:pt x="1" y="30341"/>
                  </a:lnTo>
                  <a:lnTo>
                    <a:pt x="548" y="30645"/>
                  </a:lnTo>
                  <a:lnTo>
                    <a:pt x="1084" y="30950"/>
                  </a:lnTo>
                  <a:lnTo>
                    <a:pt x="1619" y="31278"/>
                  </a:lnTo>
                  <a:lnTo>
                    <a:pt x="2154" y="31607"/>
                  </a:lnTo>
                  <a:lnTo>
                    <a:pt x="3213" y="32300"/>
                  </a:lnTo>
                  <a:lnTo>
                    <a:pt x="4271" y="329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180;p32">
              <a:extLst>
                <a:ext uri="{FF2B5EF4-FFF2-40B4-BE49-F238E27FC236}">
                  <a16:creationId xmlns:a16="http://schemas.microsoft.com/office/drawing/2014/main" id="{AF5F26A9-42D3-146D-1173-C0D3A6D012C9}"/>
                </a:ext>
              </a:extLst>
            </p:cNvPr>
            <p:cNvSpPr/>
            <p:nvPr/>
          </p:nvSpPr>
          <p:spPr>
            <a:xfrm>
              <a:off x="1423425" y="5285250"/>
              <a:ext cx="365300" cy="137500"/>
            </a:xfrm>
            <a:custGeom>
              <a:avLst/>
              <a:gdLst/>
              <a:ahLst/>
              <a:cxnLst/>
              <a:rect l="l" t="t" r="r" b="b"/>
              <a:pathLst>
                <a:path w="14612" h="5500" extrusionOk="0">
                  <a:moveTo>
                    <a:pt x="7592" y="1"/>
                  </a:moveTo>
                  <a:lnTo>
                    <a:pt x="6680" y="232"/>
                  </a:lnTo>
                  <a:lnTo>
                    <a:pt x="5816" y="463"/>
                  </a:lnTo>
                  <a:lnTo>
                    <a:pt x="5025" y="694"/>
                  </a:lnTo>
                  <a:lnTo>
                    <a:pt x="4307" y="901"/>
                  </a:lnTo>
                  <a:lnTo>
                    <a:pt x="3638" y="1120"/>
                  </a:lnTo>
                  <a:lnTo>
                    <a:pt x="3042" y="1315"/>
                  </a:lnTo>
                  <a:lnTo>
                    <a:pt x="2507" y="1521"/>
                  </a:lnTo>
                  <a:lnTo>
                    <a:pt x="2020" y="1704"/>
                  </a:lnTo>
                  <a:lnTo>
                    <a:pt x="1594" y="1899"/>
                  </a:lnTo>
                  <a:lnTo>
                    <a:pt x="1230" y="2069"/>
                  </a:lnTo>
                  <a:lnTo>
                    <a:pt x="901" y="2239"/>
                  </a:lnTo>
                  <a:lnTo>
                    <a:pt x="633" y="2410"/>
                  </a:lnTo>
                  <a:lnTo>
                    <a:pt x="414" y="2568"/>
                  </a:lnTo>
                  <a:lnTo>
                    <a:pt x="244" y="2726"/>
                  </a:lnTo>
                  <a:lnTo>
                    <a:pt x="183" y="2799"/>
                  </a:lnTo>
                  <a:lnTo>
                    <a:pt x="122" y="2884"/>
                  </a:lnTo>
                  <a:lnTo>
                    <a:pt x="74" y="2957"/>
                  </a:lnTo>
                  <a:lnTo>
                    <a:pt x="37" y="3018"/>
                  </a:lnTo>
                  <a:lnTo>
                    <a:pt x="13" y="3091"/>
                  </a:lnTo>
                  <a:lnTo>
                    <a:pt x="1" y="3164"/>
                  </a:lnTo>
                  <a:lnTo>
                    <a:pt x="1" y="3225"/>
                  </a:lnTo>
                  <a:lnTo>
                    <a:pt x="13" y="3298"/>
                  </a:lnTo>
                  <a:lnTo>
                    <a:pt x="25" y="3358"/>
                  </a:lnTo>
                  <a:lnTo>
                    <a:pt x="49" y="3419"/>
                  </a:lnTo>
                  <a:lnTo>
                    <a:pt x="86" y="3492"/>
                  </a:lnTo>
                  <a:lnTo>
                    <a:pt x="122" y="3553"/>
                  </a:lnTo>
                  <a:lnTo>
                    <a:pt x="244" y="3663"/>
                  </a:lnTo>
                  <a:lnTo>
                    <a:pt x="390" y="3784"/>
                  </a:lnTo>
                  <a:lnTo>
                    <a:pt x="573" y="3894"/>
                  </a:lnTo>
                  <a:lnTo>
                    <a:pt x="779" y="3991"/>
                  </a:lnTo>
                  <a:lnTo>
                    <a:pt x="1023" y="4088"/>
                  </a:lnTo>
                  <a:lnTo>
                    <a:pt x="1290" y="4186"/>
                  </a:lnTo>
                  <a:lnTo>
                    <a:pt x="1582" y="4283"/>
                  </a:lnTo>
                  <a:lnTo>
                    <a:pt x="1899" y="4368"/>
                  </a:lnTo>
                  <a:lnTo>
                    <a:pt x="2227" y="4453"/>
                  </a:lnTo>
                  <a:lnTo>
                    <a:pt x="2592" y="4526"/>
                  </a:lnTo>
                  <a:lnTo>
                    <a:pt x="3358" y="4672"/>
                  </a:lnTo>
                  <a:lnTo>
                    <a:pt x="4186" y="4806"/>
                  </a:lnTo>
                  <a:lnTo>
                    <a:pt x="5062" y="4916"/>
                  </a:lnTo>
                  <a:lnTo>
                    <a:pt x="5974" y="5025"/>
                  </a:lnTo>
                  <a:lnTo>
                    <a:pt x="6899" y="5110"/>
                  </a:lnTo>
                  <a:lnTo>
                    <a:pt x="7823" y="5183"/>
                  </a:lnTo>
                  <a:lnTo>
                    <a:pt x="8748" y="5256"/>
                  </a:lnTo>
                  <a:lnTo>
                    <a:pt x="9648" y="5305"/>
                  </a:lnTo>
                  <a:lnTo>
                    <a:pt x="10512" y="5354"/>
                  </a:lnTo>
                  <a:lnTo>
                    <a:pt x="12069" y="5427"/>
                  </a:lnTo>
                  <a:lnTo>
                    <a:pt x="13322" y="5475"/>
                  </a:lnTo>
                  <a:lnTo>
                    <a:pt x="14453" y="5500"/>
                  </a:lnTo>
                  <a:lnTo>
                    <a:pt x="14612" y="3395"/>
                  </a:lnTo>
                  <a:lnTo>
                    <a:pt x="13930" y="3383"/>
                  </a:lnTo>
                  <a:lnTo>
                    <a:pt x="13285" y="3346"/>
                  </a:lnTo>
                  <a:lnTo>
                    <a:pt x="12689" y="3298"/>
                  </a:lnTo>
                  <a:lnTo>
                    <a:pt x="12142" y="3237"/>
                  </a:lnTo>
                  <a:lnTo>
                    <a:pt x="11631" y="3164"/>
                  </a:lnTo>
                  <a:lnTo>
                    <a:pt x="11157" y="3066"/>
                  </a:lnTo>
                  <a:lnTo>
                    <a:pt x="10719" y="2969"/>
                  </a:lnTo>
                  <a:lnTo>
                    <a:pt x="10329" y="2847"/>
                  </a:lnTo>
                  <a:lnTo>
                    <a:pt x="9964" y="2726"/>
                  </a:lnTo>
                  <a:lnTo>
                    <a:pt x="9636" y="2592"/>
                  </a:lnTo>
                  <a:lnTo>
                    <a:pt x="9344" y="2458"/>
                  </a:lnTo>
                  <a:lnTo>
                    <a:pt x="9076" y="2312"/>
                  </a:lnTo>
                  <a:lnTo>
                    <a:pt x="8833" y="2154"/>
                  </a:lnTo>
                  <a:lnTo>
                    <a:pt x="8614" y="2008"/>
                  </a:lnTo>
                  <a:lnTo>
                    <a:pt x="8431" y="1850"/>
                  </a:lnTo>
                  <a:lnTo>
                    <a:pt x="8273" y="1692"/>
                  </a:lnTo>
                  <a:lnTo>
                    <a:pt x="8127" y="1534"/>
                  </a:lnTo>
                  <a:lnTo>
                    <a:pt x="8006" y="1375"/>
                  </a:lnTo>
                  <a:lnTo>
                    <a:pt x="7908" y="1217"/>
                  </a:lnTo>
                  <a:lnTo>
                    <a:pt x="7823" y="1071"/>
                  </a:lnTo>
                  <a:lnTo>
                    <a:pt x="7750" y="925"/>
                  </a:lnTo>
                  <a:lnTo>
                    <a:pt x="7702" y="779"/>
                  </a:lnTo>
                  <a:lnTo>
                    <a:pt x="7665" y="646"/>
                  </a:lnTo>
                  <a:lnTo>
                    <a:pt x="7629" y="524"/>
                  </a:lnTo>
                  <a:lnTo>
                    <a:pt x="7592" y="305"/>
                  </a:lnTo>
                  <a:lnTo>
                    <a:pt x="7592" y="147"/>
                  </a:lnTo>
                  <a:lnTo>
                    <a:pt x="7592" y="37"/>
                  </a:lnTo>
                  <a:lnTo>
                    <a:pt x="75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181;p32">
              <a:extLst>
                <a:ext uri="{FF2B5EF4-FFF2-40B4-BE49-F238E27FC236}">
                  <a16:creationId xmlns:a16="http://schemas.microsoft.com/office/drawing/2014/main" id="{5FE25523-3ADF-9CDC-7D04-7720CABF3110}"/>
                </a:ext>
              </a:extLst>
            </p:cNvPr>
            <p:cNvSpPr/>
            <p:nvPr/>
          </p:nvSpPr>
          <p:spPr>
            <a:xfrm>
              <a:off x="1423425" y="5352175"/>
              <a:ext cx="363175" cy="70575"/>
            </a:xfrm>
            <a:custGeom>
              <a:avLst/>
              <a:gdLst/>
              <a:ahLst/>
              <a:cxnLst/>
              <a:rect l="l" t="t" r="r" b="b"/>
              <a:pathLst>
                <a:path w="14527" h="2823" extrusionOk="0">
                  <a:moveTo>
                    <a:pt x="305" y="0"/>
                  </a:moveTo>
                  <a:lnTo>
                    <a:pt x="183" y="122"/>
                  </a:lnTo>
                  <a:lnTo>
                    <a:pt x="98" y="243"/>
                  </a:lnTo>
                  <a:lnTo>
                    <a:pt x="49" y="353"/>
                  </a:lnTo>
                  <a:lnTo>
                    <a:pt x="13" y="462"/>
                  </a:lnTo>
                  <a:lnTo>
                    <a:pt x="1" y="572"/>
                  </a:lnTo>
                  <a:lnTo>
                    <a:pt x="25" y="669"/>
                  </a:lnTo>
                  <a:lnTo>
                    <a:pt x="62" y="767"/>
                  </a:lnTo>
                  <a:lnTo>
                    <a:pt x="135" y="864"/>
                  </a:lnTo>
                  <a:lnTo>
                    <a:pt x="220" y="961"/>
                  </a:lnTo>
                  <a:lnTo>
                    <a:pt x="329" y="1059"/>
                  </a:lnTo>
                  <a:lnTo>
                    <a:pt x="451" y="1144"/>
                  </a:lnTo>
                  <a:lnTo>
                    <a:pt x="597" y="1229"/>
                  </a:lnTo>
                  <a:lnTo>
                    <a:pt x="767" y="1302"/>
                  </a:lnTo>
                  <a:lnTo>
                    <a:pt x="950" y="1387"/>
                  </a:lnTo>
                  <a:lnTo>
                    <a:pt x="1157" y="1460"/>
                  </a:lnTo>
                  <a:lnTo>
                    <a:pt x="1376" y="1533"/>
                  </a:lnTo>
                  <a:lnTo>
                    <a:pt x="1850" y="1679"/>
                  </a:lnTo>
                  <a:lnTo>
                    <a:pt x="2385" y="1801"/>
                  </a:lnTo>
                  <a:lnTo>
                    <a:pt x="2969" y="1922"/>
                  </a:lnTo>
                  <a:lnTo>
                    <a:pt x="3590" y="2032"/>
                  </a:lnTo>
                  <a:lnTo>
                    <a:pt x="4247" y="2129"/>
                  </a:lnTo>
                  <a:lnTo>
                    <a:pt x="4928" y="2226"/>
                  </a:lnTo>
                  <a:lnTo>
                    <a:pt x="5646" y="2312"/>
                  </a:lnTo>
                  <a:lnTo>
                    <a:pt x="6363" y="2385"/>
                  </a:lnTo>
                  <a:lnTo>
                    <a:pt x="7093" y="2445"/>
                  </a:lnTo>
                  <a:lnTo>
                    <a:pt x="7823" y="2506"/>
                  </a:lnTo>
                  <a:lnTo>
                    <a:pt x="9259" y="2616"/>
                  </a:lnTo>
                  <a:lnTo>
                    <a:pt x="10621" y="2689"/>
                  </a:lnTo>
                  <a:lnTo>
                    <a:pt x="11862" y="2737"/>
                  </a:lnTo>
                  <a:lnTo>
                    <a:pt x="12921" y="2786"/>
                  </a:lnTo>
                  <a:lnTo>
                    <a:pt x="13736" y="2798"/>
                  </a:lnTo>
                  <a:lnTo>
                    <a:pt x="14453" y="2823"/>
                  </a:lnTo>
                  <a:lnTo>
                    <a:pt x="14526" y="1837"/>
                  </a:lnTo>
                  <a:lnTo>
                    <a:pt x="13407" y="1801"/>
                  </a:lnTo>
                  <a:lnTo>
                    <a:pt x="11704" y="1728"/>
                  </a:lnTo>
                  <a:lnTo>
                    <a:pt x="10706" y="1679"/>
                  </a:lnTo>
                  <a:lnTo>
                    <a:pt x="9624" y="1606"/>
                  </a:lnTo>
                  <a:lnTo>
                    <a:pt x="8504" y="1533"/>
                  </a:lnTo>
                  <a:lnTo>
                    <a:pt x="7361" y="1436"/>
                  </a:lnTo>
                  <a:lnTo>
                    <a:pt x="6217" y="1326"/>
                  </a:lnTo>
                  <a:lnTo>
                    <a:pt x="5098" y="1205"/>
                  </a:lnTo>
                  <a:lnTo>
                    <a:pt x="4040" y="1059"/>
                  </a:lnTo>
                  <a:lnTo>
                    <a:pt x="3529" y="973"/>
                  </a:lnTo>
                  <a:lnTo>
                    <a:pt x="3042" y="888"/>
                  </a:lnTo>
                  <a:lnTo>
                    <a:pt x="2580" y="803"/>
                  </a:lnTo>
                  <a:lnTo>
                    <a:pt x="2142" y="706"/>
                  </a:lnTo>
                  <a:lnTo>
                    <a:pt x="1740" y="608"/>
                  </a:lnTo>
                  <a:lnTo>
                    <a:pt x="1376" y="499"/>
                  </a:lnTo>
                  <a:lnTo>
                    <a:pt x="1047" y="377"/>
                  </a:lnTo>
                  <a:lnTo>
                    <a:pt x="755" y="268"/>
                  </a:lnTo>
                  <a:lnTo>
                    <a:pt x="500" y="134"/>
                  </a:lnTo>
                  <a:lnTo>
                    <a:pt x="390" y="7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182;p32">
              <a:extLst>
                <a:ext uri="{FF2B5EF4-FFF2-40B4-BE49-F238E27FC236}">
                  <a16:creationId xmlns:a16="http://schemas.microsoft.com/office/drawing/2014/main" id="{4E1CB3C1-3399-DA5B-83D8-DB55082BA7A6}"/>
                </a:ext>
              </a:extLst>
            </p:cNvPr>
            <p:cNvSpPr/>
            <p:nvPr/>
          </p:nvSpPr>
          <p:spPr>
            <a:xfrm>
              <a:off x="2792050" y="4181250"/>
              <a:ext cx="425200" cy="1271925"/>
            </a:xfrm>
            <a:custGeom>
              <a:avLst/>
              <a:gdLst/>
              <a:ahLst/>
              <a:cxnLst/>
              <a:rect l="l" t="t" r="r" b="b"/>
              <a:pathLst>
                <a:path w="17008" h="50877" extrusionOk="0">
                  <a:moveTo>
                    <a:pt x="3686" y="0"/>
                  </a:moveTo>
                  <a:lnTo>
                    <a:pt x="3516" y="12"/>
                  </a:lnTo>
                  <a:lnTo>
                    <a:pt x="3358" y="24"/>
                  </a:lnTo>
                  <a:lnTo>
                    <a:pt x="3200" y="49"/>
                  </a:lnTo>
                  <a:lnTo>
                    <a:pt x="3042" y="85"/>
                  </a:lnTo>
                  <a:lnTo>
                    <a:pt x="2883" y="134"/>
                  </a:lnTo>
                  <a:lnTo>
                    <a:pt x="2738" y="183"/>
                  </a:lnTo>
                  <a:lnTo>
                    <a:pt x="2579" y="243"/>
                  </a:lnTo>
                  <a:lnTo>
                    <a:pt x="2433" y="316"/>
                  </a:lnTo>
                  <a:lnTo>
                    <a:pt x="2300" y="389"/>
                  </a:lnTo>
                  <a:lnTo>
                    <a:pt x="2154" y="475"/>
                  </a:lnTo>
                  <a:lnTo>
                    <a:pt x="2020" y="572"/>
                  </a:lnTo>
                  <a:lnTo>
                    <a:pt x="1886" y="681"/>
                  </a:lnTo>
                  <a:lnTo>
                    <a:pt x="1764" y="803"/>
                  </a:lnTo>
                  <a:lnTo>
                    <a:pt x="1630" y="925"/>
                  </a:lnTo>
                  <a:lnTo>
                    <a:pt x="1509" y="1059"/>
                  </a:lnTo>
                  <a:lnTo>
                    <a:pt x="1399" y="1205"/>
                  </a:lnTo>
                  <a:lnTo>
                    <a:pt x="1278" y="1363"/>
                  </a:lnTo>
                  <a:lnTo>
                    <a:pt x="1168" y="1533"/>
                  </a:lnTo>
                  <a:lnTo>
                    <a:pt x="1071" y="1715"/>
                  </a:lnTo>
                  <a:lnTo>
                    <a:pt x="974" y="1898"/>
                  </a:lnTo>
                  <a:lnTo>
                    <a:pt x="876" y="2105"/>
                  </a:lnTo>
                  <a:lnTo>
                    <a:pt x="779" y="2312"/>
                  </a:lnTo>
                  <a:lnTo>
                    <a:pt x="694" y="2543"/>
                  </a:lnTo>
                  <a:lnTo>
                    <a:pt x="609" y="2774"/>
                  </a:lnTo>
                  <a:lnTo>
                    <a:pt x="536" y="3029"/>
                  </a:lnTo>
                  <a:lnTo>
                    <a:pt x="463" y="3285"/>
                  </a:lnTo>
                  <a:lnTo>
                    <a:pt x="390" y="3552"/>
                  </a:lnTo>
                  <a:lnTo>
                    <a:pt x="329" y="3844"/>
                  </a:lnTo>
                  <a:lnTo>
                    <a:pt x="268" y="4136"/>
                  </a:lnTo>
                  <a:lnTo>
                    <a:pt x="219" y="4453"/>
                  </a:lnTo>
                  <a:lnTo>
                    <a:pt x="134" y="5110"/>
                  </a:lnTo>
                  <a:lnTo>
                    <a:pt x="61" y="5827"/>
                  </a:lnTo>
                  <a:lnTo>
                    <a:pt x="25" y="6594"/>
                  </a:lnTo>
                  <a:lnTo>
                    <a:pt x="0" y="7421"/>
                  </a:lnTo>
                  <a:lnTo>
                    <a:pt x="0" y="8297"/>
                  </a:lnTo>
                  <a:lnTo>
                    <a:pt x="37" y="9246"/>
                  </a:lnTo>
                  <a:lnTo>
                    <a:pt x="134" y="11180"/>
                  </a:lnTo>
                  <a:lnTo>
                    <a:pt x="256" y="13115"/>
                  </a:lnTo>
                  <a:lnTo>
                    <a:pt x="402" y="15049"/>
                  </a:lnTo>
                  <a:lnTo>
                    <a:pt x="560" y="16959"/>
                  </a:lnTo>
                  <a:lnTo>
                    <a:pt x="730" y="18857"/>
                  </a:lnTo>
                  <a:lnTo>
                    <a:pt x="925" y="20730"/>
                  </a:lnTo>
                  <a:lnTo>
                    <a:pt x="1132" y="22579"/>
                  </a:lnTo>
                  <a:lnTo>
                    <a:pt x="1351" y="24404"/>
                  </a:lnTo>
                  <a:lnTo>
                    <a:pt x="1582" y="26192"/>
                  </a:lnTo>
                  <a:lnTo>
                    <a:pt x="1813" y="27944"/>
                  </a:lnTo>
                  <a:lnTo>
                    <a:pt x="2056" y="29660"/>
                  </a:lnTo>
                  <a:lnTo>
                    <a:pt x="2312" y="31338"/>
                  </a:lnTo>
                  <a:lnTo>
                    <a:pt x="2555" y="32969"/>
                  </a:lnTo>
                  <a:lnTo>
                    <a:pt x="2811" y="34550"/>
                  </a:lnTo>
                  <a:lnTo>
                    <a:pt x="3066" y="36071"/>
                  </a:lnTo>
                  <a:lnTo>
                    <a:pt x="3321" y="37543"/>
                  </a:lnTo>
                  <a:lnTo>
                    <a:pt x="3577" y="38954"/>
                  </a:lnTo>
                  <a:lnTo>
                    <a:pt x="3820" y="40292"/>
                  </a:lnTo>
                  <a:lnTo>
                    <a:pt x="4295" y="42774"/>
                  </a:lnTo>
                  <a:lnTo>
                    <a:pt x="4733" y="44952"/>
                  </a:lnTo>
                  <a:lnTo>
                    <a:pt x="5122" y="46789"/>
                  </a:lnTo>
                  <a:lnTo>
                    <a:pt x="5450" y="48285"/>
                  </a:lnTo>
                  <a:lnTo>
                    <a:pt x="5694" y="49380"/>
                  </a:lnTo>
                  <a:lnTo>
                    <a:pt x="5913" y="50292"/>
                  </a:lnTo>
                  <a:lnTo>
                    <a:pt x="7859" y="50499"/>
                  </a:lnTo>
                  <a:lnTo>
                    <a:pt x="9599" y="50657"/>
                  </a:lnTo>
                  <a:lnTo>
                    <a:pt x="11107" y="50767"/>
                  </a:lnTo>
                  <a:lnTo>
                    <a:pt x="12433" y="50840"/>
                  </a:lnTo>
                  <a:lnTo>
                    <a:pt x="13017" y="50864"/>
                  </a:lnTo>
                  <a:lnTo>
                    <a:pt x="13553" y="50876"/>
                  </a:lnTo>
                  <a:lnTo>
                    <a:pt x="14501" y="50876"/>
                  </a:lnTo>
                  <a:lnTo>
                    <a:pt x="14915" y="50864"/>
                  </a:lnTo>
                  <a:lnTo>
                    <a:pt x="15280" y="50840"/>
                  </a:lnTo>
                  <a:lnTo>
                    <a:pt x="15609" y="50815"/>
                  </a:lnTo>
                  <a:lnTo>
                    <a:pt x="15901" y="50779"/>
                  </a:lnTo>
                  <a:lnTo>
                    <a:pt x="16156" y="50742"/>
                  </a:lnTo>
                  <a:lnTo>
                    <a:pt x="16375" y="50694"/>
                  </a:lnTo>
                  <a:lnTo>
                    <a:pt x="16557" y="50633"/>
                  </a:lnTo>
                  <a:lnTo>
                    <a:pt x="16703" y="50572"/>
                  </a:lnTo>
                  <a:lnTo>
                    <a:pt x="16825" y="50499"/>
                  </a:lnTo>
                  <a:lnTo>
                    <a:pt x="16910" y="50438"/>
                  </a:lnTo>
                  <a:lnTo>
                    <a:pt x="16971" y="50353"/>
                  </a:lnTo>
                  <a:lnTo>
                    <a:pt x="16995" y="50280"/>
                  </a:lnTo>
                  <a:lnTo>
                    <a:pt x="17008" y="50183"/>
                  </a:lnTo>
                  <a:lnTo>
                    <a:pt x="16983" y="50098"/>
                  </a:lnTo>
                  <a:lnTo>
                    <a:pt x="16935" y="50000"/>
                  </a:lnTo>
                  <a:lnTo>
                    <a:pt x="16862" y="49903"/>
                  </a:lnTo>
                  <a:lnTo>
                    <a:pt x="16776" y="49806"/>
                  </a:lnTo>
                  <a:lnTo>
                    <a:pt x="16667" y="49708"/>
                  </a:lnTo>
                  <a:lnTo>
                    <a:pt x="16533" y="49599"/>
                  </a:lnTo>
                  <a:lnTo>
                    <a:pt x="16387" y="49489"/>
                  </a:lnTo>
                  <a:lnTo>
                    <a:pt x="16046" y="49270"/>
                  </a:lnTo>
                  <a:lnTo>
                    <a:pt x="15657" y="49051"/>
                  </a:lnTo>
                  <a:lnTo>
                    <a:pt x="15219" y="48820"/>
                  </a:lnTo>
                  <a:lnTo>
                    <a:pt x="14745" y="48589"/>
                  </a:lnTo>
                  <a:lnTo>
                    <a:pt x="14258" y="48370"/>
                  </a:lnTo>
                  <a:lnTo>
                    <a:pt x="13747" y="48151"/>
                  </a:lnTo>
                  <a:lnTo>
                    <a:pt x="13248" y="47944"/>
                  </a:lnTo>
                  <a:lnTo>
                    <a:pt x="12750" y="47750"/>
                  </a:lnTo>
                  <a:lnTo>
                    <a:pt x="11825" y="47397"/>
                  </a:lnTo>
                  <a:lnTo>
                    <a:pt x="11047" y="47117"/>
                  </a:lnTo>
                  <a:lnTo>
                    <a:pt x="10341" y="46874"/>
                  </a:lnTo>
                  <a:lnTo>
                    <a:pt x="10779" y="43954"/>
                  </a:lnTo>
                  <a:lnTo>
                    <a:pt x="11521" y="39063"/>
                  </a:lnTo>
                  <a:lnTo>
                    <a:pt x="13492" y="26290"/>
                  </a:lnTo>
                  <a:lnTo>
                    <a:pt x="16156" y="9112"/>
                  </a:lnTo>
                  <a:lnTo>
                    <a:pt x="15961" y="8881"/>
                  </a:lnTo>
                  <a:lnTo>
                    <a:pt x="15414" y="8261"/>
                  </a:lnTo>
                  <a:lnTo>
                    <a:pt x="15037" y="7835"/>
                  </a:lnTo>
                  <a:lnTo>
                    <a:pt x="14587" y="7348"/>
                  </a:lnTo>
                  <a:lnTo>
                    <a:pt x="14064" y="6801"/>
                  </a:lnTo>
                  <a:lnTo>
                    <a:pt x="13504" y="6217"/>
                  </a:lnTo>
                  <a:lnTo>
                    <a:pt x="12883" y="5596"/>
                  </a:lnTo>
                  <a:lnTo>
                    <a:pt x="12227" y="4964"/>
                  </a:lnTo>
                  <a:lnTo>
                    <a:pt x="11533" y="4319"/>
                  </a:lnTo>
                  <a:lnTo>
                    <a:pt x="10803" y="3686"/>
                  </a:lnTo>
                  <a:lnTo>
                    <a:pt x="10438" y="3370"/>
                  </a:lnTo>
                  <a:lnTo>
                    <a:pt x="10061" y="3066"/>
                  </a:lnTo>
                  <a:lnTo>
                    <a:pt x="9672" y="2762"/>
                  </a:lnTo>
                  <a:lnTo>
                    <a:pt x="9295" y="2470"/>
                  </a:lnTo>
                  <a:lnTo>
                    <a:pt x="8905" y="2190"/>
                  </a:lnTo>
                  <a:lnTo>
                    <a:pt x="8516" y="1910"/>
                  </a:lnTo>
                  <a:lnTo>
                    <a:pt x="8127" y="1655"/>
                  </a:lnTo>
                  <a:lnTo>
                    <a:pt x="7738" y="1399"/>
                  </a:lnTo>
                  <a:lnTo>
                    <a:pt x="7348" y="1168"/>
                  </a:lnTo>
                  <a:lnTo>
                    <a:pt x="6971" y="961"/>
                  </a:lnTo>
                  <a:lnTo>
                    <a:pt x="6582" y="754"/>
                  </a:lnTo>
                  <a:lnTo>
                    <a:pt x="6205" y="584"/>
                  </a:lnTo>
                  <a:lnTo>
                    <a:pt x="5828" y="426"/>
                  </a:lnTo>
                  <a:lnTo>
                    <a:pt x="5450" y="292"/>
                  </a:lnTo>
                  <a:lnTo>
                    <a:pt x="5085" y="183"/>
                  </a:lnTo>
                  <a:lnTo>
                    <a:pt x="4720" y="97"/>
                  </a:lnTo>
                  <a:lnTo>
                    <a:pt x="4368" y="37"/>
                  </a:lnTo>
                  <a:lnTo>
                    <a:pt x="4027" y="0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183;p32">
              <a:extLst>
                <a:ext uri="{FF2B5EF4-FFF2-40B4-BE49-F238E27FC236}">
                  <a16:creationId xmlns:a16="http://schemas.microsoft.com/office/drawing/2014/main" id="{A01FA735-EC25-CE6E-992F-0C2C1B9C73FA}"/>
                </a:ext>
              </a:extLst>
            </p:cNvPr>
            <p:cNvSpPr/>
            <p:nvPr/>
          </p:nvSpPr>
          <p:spPr>
            <a:xfrm>
              <a:off x="2792050" y="4181250"/>
              <a:ext cx="403900" cy="926725"/>
            </a:xfrm>
            <a:custGeom>
              <a:avLst/>
              <a:gdLst/>
              <a:ahLst/>
              <a:cxnLst/>
              <a:rect l="l" t="t" r="r" b="b"/>
              <a:pathLst>
                <a:path w="16156" h="37069" extrusionOk="0">
                  <a:moveTo>
                    <a:pt x="3686" y="0"/>
                  </a:moveTo>
                  <a:lnTo>
                    <a:pt x="3516" y="12"/>
                  </a:lnTo>
                  <a:lnTo>
                    <a:pt x="3358" y="24"/>
                  </a:lnTo>
                  <a:lnTo>
                    <a:pt x="3200" y="49"/>
                  </a:lnTo>
                  <a:lnTo>
                    <a:pt x="3042" y="85"/>
                  </a:lnTo>
                  <a:lnTo>
                    <a:pt x="2883" y="134"/>
                  </a:lnTo>
                  <a:lnTo>
                    <a:pt x="2738" y="183"/>
                  </a:lnTo>
                  <a:lnTo>
                    <a:pt x="2579" y="243"/>
                  </a:lnTo>
                  <a:lnTo>
                    <a:pt x="2433" y="316"/>
                  </a:lnTo>
                  <a:lnTo>
                    <a:pt x="2300" y="389"/>
                  </a:lnTo>
                  <a:lnTo>
                    <a:pt x="2154" y="475"/>
                  </a:lnTo>
                  <a:lnTo>
                    <a:pt x="2020" y="572"/>
                  </a:lnTo>
                  <a:lnTo>
                    <a:pt x="1886" y="681"/>
                  </a:lnTo>
                  <a:lnTo>
                    <a:pt x="1764" y="803"/>
                  </a:lnTo>
                  <a:lnTo>
                    <a:pt x="1630" y="925"/>
                  </a:lnTo>
                  <a:lnTo>
                    <a:pt x="1509" y="1059"/>
                  </a:lnTo>
                  <a:lnTo>
                    <a:pt x="1399" y="1205"/>
                  </a:lnTo>
                  <a:lnTo>
                    <a:pt x="1278" y="1363"/>
                  </a:lnTo>
                  <a:lnTo>
                    <a:pt x="1168" y="1533"/>
                  </a:lnTo>
                  <a:lnTo>
                    <a:pt x="1071" y="1715"/>
                  </a:lnTo>
                  <a:lnTo>
                    <a:pt x="974" y="1898"/>
                  </a:lnTo>
                  <a:lnTo>
                    <a:pt x="876" y="2105"/>
                  </a:lnTo>
                  <a:lnTo>
                    <a:pt x="779" y="2312"/>
                  </a:lnTo>
                  <a:lnTo>
                    <a:pt x="694" y="2543"/>
                  </a:lnTo>
                  <a:lnTo>
                    <a:pt x="609" y="2774"/>
                  </a:lnTo>
                  <a:lnTo>
                    <a:pt x="536" y="3029"/>
                  </a:lnTo>
                  <a:lnTo>
                    <a:pt x="463" y="3285"/>
                  </a:lnTo>
                  <a:lnTo>
                    <a:pt x="390" y="3552"/>
                  </a:lnTo>
                  <a:lnTo>
                    <a:pt x="329" y="3844"/>
                  </a:lnTo>
                  <a:lnTo>
                    <a:pt x="268" y="4136"/>
                  </a:lnTo>
                  <a:lnTo>
                    <a:pt x="219" y="4453"/>
                  </a:lnTo>
                  <a:lnTo>
                    <a:pt x="134" y="5110"/>
                  </a:lnTo>
                  <a:lnTo>
                    <a:pt x="61" y="5827"/>
                  </a:lnTo>
                  <a:lnTo>
                    <a:pt x="25" y="6594"/>
                  </a:lnTo>
                  <a:lnTo>
                    <a:pt x="0" y="7421"/>
                  </a:lnTo>
                  <a:lnTo>
                    <a:pt x="0" y="8297"/>
                  </a:lnTo>
                  <a:lnTo>
                    <a:pt x="37" y="9246"/>
                  </a:lnTo>
                  <a:lnTo>
                    <a:pt x="134" y="11095"/>
                  </a:lnTo>
                  <a:lnTo>
                    <a:pt x="244" y="12956"/>
                  </a:lnTo>
                  <a:lnTo>
                    <a:pt x="377" y="14793"/>
                  </a:lnTo>
                  <a:lnTo>
                    <a:pt x="536" y="16630"/>
                  </a:lnTo>
                  <a:lnTo>
                    <a:pt x="694" y="18443"/>
                  </a:lnTo>
                  <a:lnTo>
                    <a:pt x="876" y="20243"/>
                  </a:lnTo>
                  <a:lnTo>
                    <a:pt x="1071" y="22020"/>
                  </a:lnTo>
                  <a:lnTo>
                    <a:pt x="1278" y="23784"/>
                  </a:lnTo>
                  <a:lnTo>
                    <a:pt x="1484" y="25499"/>
                  </a:lnTo>
                  <a:lnTo>
                    <a:pt x="1716" y="27202"/>
                  </a:lnTo>
                  <a:lnTo>
                    <a:pt x="1947" y="28857"/>
                  </a:lnTo>
                  <a:lnTo>
                    <a:pt x="2178" y="30487"/>
                  </a:lnTo>
                  <a:lnTo>
                    <a:pt x="2421" y="32068"/>
                  </a:lnTo>
                  <a:lnTo>
                    <a:pt x="2665" y="33601"/>
                  </a:lnTo>
                  <a:lnTo>
                    <a:pt x="2908" y="35098"/>
                  </a:lnTo>
                  <a:lnTo>
                    <a:pt x="3151" y="36545"/>
                  </a:lnTo>
                  <a:lnTo>
                    <a:pt x="7494" y="36801"/>
                  </a:lnTo>
                  <a:lnTo>
                    <a:pt x="11825" y="37068"/>
                  </a:lnTo>
                  <a:lnTo>
                    <a:pt x="14647" y="18844"/>
                  </a:lnTo>
                  <a:lnTo>
                    <a:pt x="16156" y="9112"/>
                  </a:lnTo>
                  <a:lnTo>
                    <a:pt x="15961" y="8881"/>
                  </a:lnTo>
                  <a:lnTo>
                    <a:pt x="15414" y="8261"/>
                  </a:lnTo>
                  <a:lnTo>
                    <a:pt x="15037" y="7835"/>
                  </a:lnTo>
                  <a:lnTo>
                    <a:pt x="14587" y="7348"/>
                  </a:lnTo>
                  <a:lnTo>
                    <a:pt x="14064" y="6801"/>
                  </a:lnTo>
                  <a:lnTo>
                    <a:pt x="13504" y="6217"/>
                  </a:lnTo>
                  <a:lnTo>
                    <a:pt x="12883" y="5596"/>
                  </a:lnTo>
                  <a:lnTo>
                    <a:pt x="12227" y="4964"/>
                  </a:lnTo>
                  <a:lnTo>
                    <a:pt x="11533" y="4319"/>
                  </a:lnTo>
                  <a:lnTo>
                    <a:pt x="10803" y="3686"/>
                  </a:lnTo>
                  <a:lnTo>
                    <a:pt x="10438" y="3370"/>
                  </a:lnTo>
                  <a:lnTo>
                    <a:pt x="10061" y="3066"/>
                  </a:lnTo>
                  <a:lnTo>
                    <a:pt x="9672" y="2762"/>
                  </a:lnTo>
                  <a:lnTo>
                    <a:pt x="9295" y="2470"/>
                  </a:lnTo>
                  <a:lnTo>
                    <a:pt x="8905" y="2190"/>
                  </a:lnTo>
                  <a:lnTo>
                    <a:pt x="8516" y="1910"/>
                  </a:lnTo>
                  <a:lnTo>
                    <a:pt x="8127" y="1655"/>
                  </a:lnTo>
                  <a:lnTo>
                    <a:pt x="7738" y="1399"/>
                  </a:lnTo>
                  <a:lnTo>
                    <a:pt x="7348" y="1168"/>
                  </a:lnTo>
                  <a:lnTo>
                    <a:pt x="6971" y="961"/>
                  </a:lnTo>
                  <a:lnTo>
                    <a:pt x="6582" y="754"/>
                  </a:lnTo>
                  <a:lnTo>
                    <a:pt x="6205" y="584"/>
                  </a:lnTo>
                  <a:lnTo>
                    <a:pt x="5828" y="426"/>
                  </a:lnTo>
                  <a:lnTo>
                    <a:pt x="5450" y="292"/>
                  </a:lnTo>
                  <a:lnTo>
                    <a:pt x="5085" y="183"/>
                  </a:lnTo>
                  <a:lnTo>
                    <a:pt x="4720" y="97"/>
                  </a:lnTo>
                  <a:lnTo>
                    <a:pt x="4368" y="37"/>
                  </a:lnTo>
                  <a:lnTo>
                    <a:pt x="4027" y="0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184;p32">
              <a:extLst>
                <a:ext uri="{FF2B5EF4-FFF2-40B4-BE49-F238E27FC236}">
                  <a16:creationId xmlns:a16="http://schemas.microsoft.com/office/drawing/2014/main" id="{1AFFF3A6-2EF1-0B77-2D58-BC7929336E59}"/>
                </a:ext>
              </a:extLst>
            </p:cNvPr>
            <p:cNvSpPr/>
            <p:nvPr/>
          </p:nvSpPr>
          <p:spPr>
            <a:xfrm>
              <a:off x="2917950" y="5346700"/>
              <a:ext cx="352525" cy="130175"/>
            </a:xfrm>
            <a:custGeom>
              <a:avLst/>
              <a:gdLst/>
              <a:ahLst/>
              <a:cxnLst/>
              <a:rect l="l" t="t" r="r" b="b"/>
              <a:pathLst>
                <a:path w="14101" h="5207" extrusionOk="0">
                  <a:moveTo>
                    <a:pt x="7300" y="0"/>
                  </a:moveTo>
                  <a:lnTo>
                    <a:pt x="7300" y="37"/>
                  </a:lnTo>
                  <a:lnTo>
                    <a:pt x="7288" y="146"/>
                  </a:lnTo>
                  <a:lnTo>
                    <a:pt x="7264" y="304"/>
                  </a:lnTo>
                  <a:lnTo>
                    <a:pt x="7203" y="511"/>
                  </a:lnTo>
                  <a:lnTo>
                    <a:pt x="7154" y="633"/>
                  </a:lnTo>
                  <a:lnTo>
                    <a:pt x="7093" y="767"/>
                  </a:lnTo>
                  <a:lnTo>
                    <a:pt x="7020" y="888"/>
                  </a:lnTo>
                  <a:lnTo>
                    <a:pt x="6935" y="1022"/>
                  </a:lnTo>
                  <a:lnTo>
                    <a:pt x="6838" y="1168"/>
                  </a:lnTo>
                  <a:lnTo>
                    <a:pt x="6716" y="1302"/>
                  </a:lnTo>
                  <a:lnTo>
                    <a:pt x="6582" y="1448"/>
                  </a:lnTo>
                  <a:lnTo>
                    <a:pt x="6424" y="1582"/>
                  </a:lnTo>
                  <a:lnTo>
                    <a:pt x="6242" y="1716"/>
                  </a:lnTo>
                  <a:lnTo>
                    <a:pt x="6047" y="1849"/>
                  </a:lnTo>
                  <a:lnTo>
                    <a:pt x="5828" y="1971"/>
                  </a:lnTo>
                  <a:lnTo>
                    <a:pt x="5573" y="2093"/>
                  </a:lnTo>
                  <a:lnTo>
                    <a:pt x="5305" y="2202"/>
                  </a:lnTo>
                  <a:lnTo>
                    <a:pt x="5001" y="2299"/>
                  </a:lnTo>
                  <a:lnTo>
                    <a:pt x="4660" y="2385"/>
                  </a:lnTo>
                  <a:lnTo>
                    <a:pt x="4307" y="2458"/>
                  </a:lnTo>
                  <a:lnTo>
                    <a:pt x="3906" y="2518"/>
                  </a:lnTo>
                  <a:lnTo>
                    <a:pt x="3480" y="2567"/>
                  </a:lnTo>
                  <a:lnTo>
                    <a:pt x="3018" y="2591"/>
                  </a:lnTo>
                  <a:lnTo>
                    <a:pt x="2519" y="2604"/>
                  </a:lnTo>
                  <a:lnTo>
                    <a:pt x="1984" y="2591"/>
                  </a:lnTo>
                  <a:lnTo>
                    <a:pt x="1412" y="2567"/>
                  </a:lnTo>
                  <a:lnTo>
                    <a:pt x="792" y="2506"/>
                  </a:lnTo>
                  <a:lnTo>
                    <a:pt x="147" y="2433"/>
                  </a:lnTo>
                  <a:lnTo>
                    <a:pt x="1" y="4538"/>
                  </a:lnTo>
                  <a:lnTo>
                    <a:pt x="1084" y="4660"/>
                  </a:lnTo>
                  <a:lnTo>
                    <a:pt x="2276" y="4781"/>
                  </a:lnTo>
                  <a:lnTo>
                    <a:pt x="3784" y="4915"/>
                  </a:lnTo>
                  <a:lnTo>
                    <a:pt x="4611" y="4988"/>
                  </a:lnTo>
                  <a:lnTo>
                    <a:pt x="5475" y="5049"/>
                  </a:lnTo>
                  <a:lnTo>
                    <a:pt x="6363" y="5110"/>
                  </a:lnTo>
                  <a:lnTo>
                    <a:pt x="7264" y="5158"/>
                  </a:lnTo>
                  <a:lnTo>
                    <a:pt x="8152" y="5183"/>
                  </a:lnTo>
                  <a:lnTo>
                    <a:pt x="9028" y="5207"/>
                  </a:lnTo>
                  <a:lnTo>
                    <a:pt x="9879" y="5207"/>
                  </a:lnTo>
                  <a:lnTo>
                    <a:pt x="10694" y="5195"/>
                  </a:lnTo>
                  <a:lnTo>
                    <a:pt x="11436" y="5146"/>
                  </a:lnTo>
                  <a:lnTo>
                    <a:pt x="11789" y="5122"/>
                  </a:lnTo>
                  <a:lnTo>
                    <a:pt x="12130" y="5085"/>
                  </a:lnTo>
                  <a:lnTo>
                    <a:pt x="12434" y="5037"/>
                  </a:lnTo>
                  <a:lnTo>
                    <a:pt x="12726" y="4988"/>
                  </a:lnTo>
                  <a:lnTo>
                    <a:pt x="12993" y="4927"/>
                  </a:lnTo>
                  <a:lnTo>
                    <a:pt x="13237" y="4854"/>
                  </a:lnTo>
                  <a:lnTo>
                    <a:pt x="13456" y="4781"/>
                  </a:lnTo>
                  <a:lnTo>
                    <a:pt x="13638" y="4696"/>
                  </a:lnTo>
                  <a:lnTo>
                    <a:pt x="13796" y="4611"/>
                  </a:lnTo>
                  <a:lnTo>
                    <a:pt x="13930" y="4501"/>
                  </a:lnTo>
                  <a:lnTo>
                    <a:pt x="13979" y="4453"/>
                  </a:lnTo>
                  <a:lnTo>
                    <a:pt x="14015" y="4392"/>
                  </a:lnTo>
                  <a:lnTo>
                    <a:pt x="14052" y="4331"/>
                  </a:lnTo>
                  <a:lnTo>
                    <a:pt x="14076" y="4270"/>
                  </a:lnTo>
                  <a:lnTo>
                    <a:pt x="14088" y="4209"/>
                  </a:lnTo>
                  <a:lnTo>
                    <a:pt x="14101" y="4136"/>
                  </a:lnTo>
                  <a:lnTo>
                    <a:pt x="14088" y="4063"/>
                  </a:lnTo>
                  <a:lnTo>
                    <a:pt x="14076" y="3990"/>
                  </a:lnTo>
                  <a:lnTo>
                    <a:pt x="14052" y="3917"/>
                  </a:lnTo>
                  <a:lnTo>
                    <a:pt x="14028" y="3844"/>
                  </a:lnTo>
                  <a:lnTo>
                    <a:pt x="13979" y="3759"/>
                  </a:lnTo>
                  <a:lnTo>
                    <a:pt x="13930" y="3674"/>
                  </a:lnTo>
                  <a:lnTo>
                    <a:pt x="13784" y="3504"/>
                  </a:lnTo>
                  <a:lnTo>
                    <a:pt x="13602" y="3309"/>
                  </a:lnTo>
                  <a:lnTo>
                    <a:pt x="13371" y="3115"/>
                  </a:lnTo>
                  <a:lnTo>
                    <a:pt x="13091" y="2896"/>
                  </a:lnTo>
                  <a:lnTo>
                    <a:pt x="12762" y="2677"/>
                  </a:lnTo>
                  <a:lnTo>
                    <a:pt x="12373" y="2433"/>
                  </a:lnTo>
                  <a:lnTo>
                    <a:pt x="11947" y="2178"/>
                  </a:lnTo>
                  <a:lnTo>
                    <a:pt x="11461" y="1910"/>
                  </a:lnTo>
                  <a:lnTo>
                    <a:pt x="10913" y="1630"/>
                  </a:lnTo>
                  <a:lnTo>
                    <a:pt x="10317" y="1338"/>
                  </a:lnTo>
                  <a:lnTo>
                    <a:pt x="9648" y="1022"/>
                  </a:lnTo>
                  <a:lnTo>
                    <a:pt x="8930" y="694"/>
                  </a:lnTo>
                  <a:lnTo>
                    <a:pt x="8152" y="353"/>
                  </a:lnTo>
                  <a:lnTo>
                    <a:pt x="73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185;p32">
              <a:extLst>
                <a:ext uri="{FF2B5EF4-FFF2-40B4-BE49-F238E27FC236}">
                  <a16:creationId xmlns:a16="http://schemas.microsoft.com/office/drawing/2014/main" id="{6E7847B6-673B-8F3D-6DB4-8E9F3C3E4AA8}"/>
                </a:ext>
              </a:extLst>
            </p:cNvPr>
            <p:cNvSpPr/>
            <p:nvPr/>
          </p:nvSpPr>
          <p:spPr>
            <a:xfrm>
              <a:off x="2917950" y="5435500"/>
              <a:ext cx="352225" cy="41375"/>
            </a:xfrm>
            <a:custGeom>
              <a:avLst/>
              <a:gdLst/>
              <a:ahLst/>
              <a:cxnLst/>
              <a:rect l="l" t="t" r="r" b="b"/>
              <a:pathLst>
                <a:path w="14089" h="1655" extrusionOk="0">
                  <a:moveTo>
                    <a:pt x="62" y="1"/>
                  </a:moveTo>
                  <a:lnTo>
                    <a:pt x="1" y="986"/>
                  </a:lnTo>
                  <a:lnTo>
                    <a:pt x="682" y="1059"/>
                  </a:lnTo>
                  <a:lnTo>
                    <a:pt x="1473" y="1144"/>
                  </a:lnTo>
                  <a:lnTo>
                    <a:pt x="2483" y="1254"/>
                  </a:lnTo>
                  <a:lnTo>
                    <a:pt x="3663" y="1363"/>
                  </a:lnTo>
                  <a:lnTo>
                    <a:pt x="4976" y="1460"/>
                  </a:lnTo>
                  <a:lnTo>
                    <a:pt x="6363" y="1558"/>
                  </a:lnTo>
                  <a:lnTo>
                    <a:pt x="7069" y="1594"/>
                  </a:lnTo>
                  <a:lnTo>
                    <a:pt x="7774" y="1619"/>
                  </a:lnTo>
                  <a:lnTo>
                    <a:pt x="8468" y="1643"/>
                  </a:lnTo>
                  <a:lnTo>
                    <a:pt x="9161" y="1655"/>
                  </a:lnTo>
                  <a:lnTo>
                    <a:pt x="9818" y="1655"/>
                  </a:lnTo>
                  <a:lnTo>
                    <a:pt x="10463" y="1643"/>
                  </a:lnTo>
                  <a:lnTo>
                    <a:pt x="11071" y="1619"/>
                  </a:lnTo>
                  <a:lnTo>
                    <a:pt x="11643" y="1582"/>
                  </a:lnTo>
                  <a:lnTo>
                    <a:pt x="12178" y="1521"/>
                  </a:lnTo>
                  <a:lnTo>
                    <a:pt x="12653" y="1448"/>
                  </a:lnTo>
                  <a:lnTo>
                    <a:pt x="12872" y="1400"/>
                  </a:lnTo>
                  <a:lnTo>
                    <a:pt x="13066" y="1351"/>
                  </a:lnTo>
                  <a:lnTo>
                    <a:pt x="13261" y="1302"/>
                  </a:lnTo>
                  <a:lnTo>
                    <a:pt x="13419" y="1241"/>
                  </a:lnTo>
                  <a:lnTo>
                    <a:pt x="13577" y="1181"/>
                  </a:lnTo>
                  <a:lnTo>
                    <a:pt x="13711" y="1108"/>
                  </a:lnTo>
                  <a:lnTo>
                    <a:pt x="13833" y="1035"/>
                  </a:lnTo>
                  <a:lnTo>
                    <a:pt x="13918" y="949"/>
                  </a:lnTo>
                  <a:lnTo>
                    <a:pt x="14003" y="864"/>
                  </a:lnTo>
                  <a:lnTo>
                    <a:pt x="14052" y="767"/>
                  </a:lnTo>
                  <a:lnTo>
                    <a:pt x="14088" y="670"/>
                  </a:lnTo>
                  <a:lnTo>
                    <a:pt x="14088" y="560"/>
                  </a:lnTo>
                  <a:lnTo>
                    <a:pt x="14076" y="451"/>
                  </a:lnTo>
                  <a:lnTo>
                    <a:pt x="14040" y="329"/>
                  </a:lnTo>
                  <a:lnTo>
                    <a:pt x="13979" y="207"/>
                  </a:lnTo>
                  <a:lnTo>
                    <a:pt x="13882" y="73"/>
                  </a:lnTo>
                  <a:lnTo>
                    <a:pt x="13784" y="122"/>
                  </a:lnTo>
                  <a:lnTo>
                    <a:pt x="13675" y="171"/>
                  </a:lnTo>
                  <a:lnTo>
                    <a:pt x="13419" y="268"/>
                  </a:lnTo>
                  <a:lnTo>
                    <a:pt x="13115" y="341"/>
                  </a:lnTo>
                  <a:lnTo>
                    <a:pt x="12787" y="414"/>
                  </a:lnTo>
                  <a:lnTo>
                    <a:pt x="12422" y="475"/>
                  </a:lnTo>
                  <a:lnTo>
                    <a:pt x="12020" y="524"/>
                  </a:lnTo>
                  <a:lnTo>
                    <a:pt x="11594" y="560"/>
                  </a:lnTo>
                  <a:lnTo>
                    <a:pt x="11144" y="584"/>
                  </a:lnTo>
                  <a:lnTo>
                    <a:pt x="10670" y="609"/>
                  </a:lnTo>
                  <a:lnTo>
                    <a:pt x="10171" y="621"/>
                  </a:lnTo>
                  <a:lnTo>
                    <a:pt x="9137" y="621"/>
                  </a:lnTo>
                  <a:lnTo>
                    <a:pt x="8054" y="597"/>
                  </a:lnTo>
                  <a:lnTo>
                    <a:pt x="6947" y="560"/>
                  </a:lnTo>
                  <a:lnTo>
                    <a:pt x="5852" y="499"/>
                  </a:lnTo>
                  <a:lnTo>
                    <a:pt x="4770" y="426"/>
                  </a:lnTo>
                  <a:lnTo>
                    <a:pt x="3736" y="341"/>
                  </a:lnTo>
                  <a:lnTo>
                    <a:pt x="2774" y="268"/>
                  </a:lnTo>
                  <a:lnTo>
                    <a:pt x="1144" y="1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186;p32">
              <a:extLst>
                <a:ext uri="{FF2B5EF4-FFF2-40B4-BE49-F238E27FC236}">
                  <a16:creationId xmlns:a16="http://schemas.microsoft.com/office/drawing/2014/main" id="{4A60007C-B772-E15F-8F71-665F33495AB0}"/>
                </a:ext>
              </a:extLst>
            </p:cNvPr>
            <p:cNvSpPr/>
            <p:nvPr/>
          </p:nvSpPr>
          <p:spPr>
            <a:xfrm>
              <a:off x="2084325" y="2447675"/>
              <a:ext cx="758850" cy="447700"/>
            </a:xfrm>
            <a:custGeom>
              <a:avLst/>
              <a:gdLst/>
              <a:ahLst/>
              <a:cxnLst/>
              <a:rect l="l" t="t" r="r" b="b"/>
              <a:pathLst>
                <a:path w="30354" h="17908" extrusionOk="0">
                  <a:moveTo>
                    <a:pt x="0" y="0"/>
                  </a:moveTo>
                  <a:lnTo>
                    <a:pt x="5779" y="17908"/>
                  </a:lnTo>
                  <a:lnTo>
                    <a:pt x="30353" y="9878"/>
                  </a:lnTo>
                  <a:lnTo>
                    <a:pt x="28881" y="1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187;p32">
              <a:extLst>
                <a:ext uri="{FF2B5EF4-FFF2-40B4-BE49-F238E27FC236}">
                  <a16:creationId xmlns:a16="http://schemas.microsoft.com/office/drawing/2014/main" id="{99E8F9FC-35BB-D381-2979-6FF26ECC4F9E}"/>
                </a:ext>
              </a:extLst>
            </p:cNvPr>
            <p:cNvSpPr/>
            <p:nvPr/>
          </p:nvSpPr>
          <p:spPr>
            <a:xfrm>
              <a:off x="2084325" y="2447675"/>
              <a:ext cx="758850" cy="447700"/>
            </a:xfrm>
            <a:custGeom>
              <a:avLst/>
              <a:gdLst/>
              <a:ahLst/>
              <a:cxnLst/>
              <a:rect l="l" t="t" r="r" b="b"/>
              <a:pathLst>
                <a:path w="30354" h="17908" fill="none" extrusionOk="0">
                  <a:moveTo>
                    <a:pt x="0" y="0"/>
                  </a:moveTo>
                  <a:lnTo>
                    <a:pt x="5779" y="17908"/>
                  </a:lnTo>
                  <a:lnTo>
                    <a:pt x="30353" y="9878"/>
                  </a:lnTo>
                  <a:lnTo>
                    <a:pt x="28881" y="17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188;p32">
              <a:extLst>
                <a:ext uri="{FF2B5EF4-FFF2-40B4-BE49-F238E27FC236}">
                  <a16:creationId xmlns:a16="http://schemas.microsoft.com/office/drawing/2014/main" id="{71D4F611-31E7-1609-24BF-1A70299D652C}"/>
                </a:ext>
              </a:extLst>
            </p:cNvPr>
            <p:cNvSpPr/>
            <p:nvPr/>
          </p:nvSpPr>
          <p:spPr>
            <a:xfrm>
              <a:off x="2084325" y="2447675"/>
              <a:ext cx="758850" cy="447700"/>
            </a:xfrm>
            <a:custGeom>
              <a:avLst/>
              <a:gdLst/>
              <a:ahLst/>
              <a:cxnLst/>
              <a:rect l="l" t="t" r="r" b="b"/>
              <a:pathLst>
                <a:path w="30354" h="17908" extrusionOk="0">
                  <a:moveTo>
                    <a:pt x="0" y="0"/>
                  </a:moveTo>
                  <a:lnTo>
                    <a:pt x="5779" y="17908"/>
                  </a:lnTo>
                  <a:lnTo>
                    <a:pt x="30353" y="9878"/>
                  </a:lnTo>
                  <a:lnTo>
                    <a:pt x="28881" y="1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189;p32">
              <a:extLst>
                <a:ext uri="{FF2B5EF4-FFF2-40B4-BE49-F238E27FC236}">
                  <a16:creationId xmlns:a16="http://schemas.microsoft.com/office/drawing/2014/main" id="{029EE4F5-77FF-F4C1-DFB5-7748DFDE85EC}"/>
                </a:ext>
              </a:extLst>
            </p:cNvPr>
            <p:cNvSpPr/>
            <p:nvPr/>
          </p:nvSpPr>
          <p:spPr>
            <a:xfrm>
              <a:off x="2084325" y="2447675"/>
              <a:ext cx="758850" cy="447700"/>
            </a:xfrm>
            <a:custGeom>
              <a:avLst/>
              <a:gdLst/>
              <a:ahLst/>
              <a:cxnLst/>
              <a:rect l="l" t="t" r="r" b="b"/>
              <a:pathLst>
                <a:path w="30354" h="17908" fill="none" extrusionOk="0">
                  <a:moveTo>
                    <a:pt x="0" y="0"/>
                  </a:moveTo>
                  <a:lnTo>
                    <a:pt x="5779" y="17908"/>
                  </a:lnTo>
                  <a:lnTo>
                    <a:pt x="30353" y="9878"/>
                  </a:lnTo>
                  <a:lnTo>
                    <a:pt x="28881" y="17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190;p32">
              <a:extLst>
                <a:ext uri="{FF2B5EF4-FFF2-40B4-BE49-F238E27FC236}">
                  <a16:creationId xmlns:a16="http://schemas.microsoft.com/office/drawing/2014/main" id="{81ADD43C-00F2-59B3-2D4D-AC2C4F1DA15D}"/>
                </a:ext>
              </a:extLst>
            </p:cNvPr>
            <p:cNvSpPr/>
            <p:nvPr/>
          </p:nvSpPr>
          <p:spPr>
            <a:xfrm>
              <a:off x="1575800" y="2603675"/>
              <a:ext cx="1686775" cy="2427950"/>
            </a:xfrm>
            <a:custGeom>
              <a:avLst/>
              <a:gdLst/>
              <a:ahLst/>
              <a:cxnLst/>
              <a:rect l="l" t="t" r="r" b="b"/>
              <a:pathLst>
                <a:path w="67471" h="97118" extrusionOk="0">
                  <a:moveTo>
                    <a:pt x="50317" y="1"/>
                  </a:moveTo>
                  <a:lnTo>
                    <a:pt x="24794" y="7349"/>
                  </a:lnTo>
                  <a:lnTo>
                    <a:pt x="1" y="87458"/>
                  </a:lnTo>
                  <a:lnTo>
                    <a:pt x="268" y="87836"/>
                  </a:lnTo>
                  <a:lnTo>
                    <a:pt x="548" y="88200"/>
                  </a:lnTo>
                  <a:lnTo>
                    <a:pt x="852" y="88553"/>
                  </a:lnTo>
                  <a:lnTo>
                    <a:pt x="1156" y="88906"/>
                  </a:lnTo>
                  <a:lnTo>
                    <a:pt x="1485" y="89235"/>
                  </a:lnTo>
                  <a:lnTo>
                    <a:pt x="1813" y="89551"/>
                  </a:lnTo>
                  <a:lnTo>
                    <a:pt x="2166" y="89855"/>
                  </a:lnTo>
                  <a:lnTo>
                    <a:pt x="2531" y="90159"/>
                  </a:lnTo>
                  <a:lnTo>
                    <a:pt x="2896" y="90439"/>
                  </a:lnTo>
                  <a:lnTo>
                    <a:pt x="3273" y="90719"/>
                  </a:lnTo>
                  <a:lnTo>
                    <a:pt x="3663" y="90986"/>
                  </a:lnTo>
                  <a:lnTo>
                    <a:pt x="4064" y="91230"/>
                  </a:lnTo>
                  <a:lnTo>
                    <a:pt x="4465" y="91473"/>
                  </a:lnTo>
                  <a:lnTo>
                    <a:pt x="4879" y="91716"/>
                  </a:lnTo>
                  <a:lnTo>
                    <a:pt x="5305" y="91935"/>
                  </a:lnTo>
                  <a:lnTo>
                    <a:pt x="5731" y="92154"/>
                  </a:lnTo>
                  <a:lnTo>
                    <a:pt x="6156" y="92361"/>
                  </a:lnTo>
                  <a:lnTo>
                    <a:pt x="6594" y="92556"/>
                  </a:lnTo>
                  <a:lnTo>
                    <a:pt x="7044" y="92738"/>
                  </a:lnTo>
                  <a:lnTo>
                    <a:pt x="7482" y="92921"/>
                  </a:lnTo>
                  <a:lnTo>
                    <a:pt x="7933" y="93091"/>
                  </a:lnTo>
                  <a:lnTo>
                    <a:pt x="8383" y="93249"/>
                  </a:lnTo>
                  <a:lnTo>
                    <a:pt x="8833" y="93407"/>
                  </a:lnTo>
                  <a:lnTo>
                    <a:pt x="9295" y="93553"/>
                  </a:lnTo>
                  <a:lnTo>
                    <a:pt x="9745" y="93687"/>
                  </a:lnTo>
                  <a:lnTo>
                    <a:pt x="10208" y="93821"/>
                  </a:lnTo>
                  <a:lnTo>
                    <a:pt x="11120" y="94052"/>
                  </a:lnTo>
                  <a:lnTo>
                    <a:pt x="12020" y="94271"/>
                  </a:lnTo>
                  <a:lnTo>
                    <a:pt x="12908" y="94454"/>
                  </a:lnTo>
                  <a:lnTo>
                    <a:pt x="13784" y="94612"/>
                  </a:lnTo>
                  <a:lnTo>
                    <a:pt x="14636" y="94758"/>
                  </a:lnTo>
                  <a:lnTo>
                    <a:pt x="15463" y="94879"/>
                  </a:lnTo>
                  <a:lnTo>
                    <a:pt x="16266" y="94977"/>
                  </a:lnTo>
                  <a:lnTo>
                    <a:pt x="17020" y="95062"/>
                  </a:lnTo>
                  <a:lnTo>
                    <a:pt x="17738" y="95123"/>
                  </a:lnTo>
                  <a:lnTo>
                    <a:pt x="18419" y="95171"/>
                  </a:lnTo>
                  <a:lnTo>
                    <a:pt x="19040" y="95220"/>
                  </a:lnTo>
                  <a:lnTo>
                    <a:pt x="20122" y="95269"/>
                  </a:lnTo>
                  <a:lnTo>
                    <a:pt x="20937" y="95281"/>
                  </a:lnTo>
                  <a:lnTo>
                    <a:pt x="21643" y="95281"/>
                  </a:lnTo>
                  <a:lnTo>
                    <a:pt x="41266" y="39149"/>
                  </a:lnTo>
                  <a:lnTo>
                    <a:pt x="45183" y="96364"/>
                  </a:lnTo>
                  <a:lnTo>
                    <a:pt x="45560" y="96461"/>
                  </a:lnTo>
                  <a:lnTo>
                    <a:pt x="45937" y="96558"/>
                  </a:lnTo>
                  <a:lnTo>
                    <a:pt x="46327" y="96643"/>
                  </a:lnTo>
                  <a:lnTo>
                    <a:pt x="46728" y="96728"/>
                  </a:lnTo>
                  <a:lnTo>
                    <a:pt x="47142" y="96801"/>
                  </a:lnTo>
                  <a:lnTo>
                    <a:pt x="47555" y="96862"/>
                  </a:lnTo>
                  <a:lnTo>
                    <a:pt x="47969" y="96923"/>
                  </a:lnTo>
                  <a:lnTo>
                    <a:pt x="48407" y="96972"/>
                  </a:lnTo>
                  <a:lnTo>
                    <a:pt x="48833" y="97008"/>
                  </a:lnTo>
                  <a:lnTo>
                    <a:pt x="49271" y="97045"/>
                  </a:lnTo>
                  <a:lnTo>
                    <a:pt x="50159" y="97093"/>
                  </a:lnTo>
                  <a:lnTo>
                    <a:pt x="51071" y="97118"/>
                  </a:lnTo>
                  <a:lnTo>
                    <a:pt x="51984" y="97118"/>
                  </a:lnTo>
                  <a:lnTo>
                    <a:pt x="52908" y="97106"/>
                  </a:lnTo>
                  <a:lnTo>
                    <a:pt x="53833" y="97069"/>
                  </a:lnTo>
                  <a:lnTo>
                    <a:pt x="54757" y="97008"/>
                  </a:lnTo>
                  <a:lnTo>
                    <a:pt x="55682" y="96935"/>
                  </a:lnTo>
                  <a:lnTo>
                    <a:pt x="56594" y="96850"/>
                  </a:lnTo>
                  <a:lnTo>
                    <a:pt x="57507" y="96753"/>
                  </a:lnTo>
                  <a:lnTo>
                    <a:pt x="58395" y="96643"/>
                  </a:lnTo>
                  <a:lnTo>
                    <a:pt x="59259" y="96534"/>
                  </a:lnTo>
                  <a:lnTo>
                    <a:pt x="60110" y="96412"/>
                  </a:lnTo>
                  <a:lnTo>
                    <a:pt x="60925" y="96278"/>
                  </a:lnTo>
                  <a:lnTo>
                    <a:pt x="61716" y="96145"/>
                  </a:lnTo>
                  <a:lnTo>
                    <a:pt x="62458" y="96023"/>
                  </a:lnTo>
                  <a:lnTo>
                    <a:pt x="63845" y="95755"/>
                  </a:lnTo>
                  <a:lnTo>
                    <a:pt x="65049" y="95512"/>
                  </a:lnTo>
                  <a:lnTo>
                    <a:pt x="66047" y="95293"/>
                  </a:lnTo>
                  <a:lnTo>
                    <a:pt x="66789" y="95123"/>
                  </a:lnTo>
                  <a:lnTo>
                    <a:pt x="67422" y="94964"/>
                  </a:lnTo>
                  <a:lnTo>
                    <a:pt x="67434" y="91960"/>
                  </a:lnTo>
                  <a:lnTo>
                    <a:pt x="67458" y="88492"/>
                  </a:lnTo>
                  <a:lnTo>
                    <a:pt x="67470" y="83967"/>
                  </a:lnTo>
                  <a:lnTo>
                    <a:pt x="67470" y="78578"/>
                  </a:lnTo>
                  <a:lnTo>
                    <a:pt x="67458" y="72519"/>
                  </a:lnTo>
                  <a:lnTo>
                    <a:pt x="67422" y="65986"/>
                  </a:lnTo>
                  <a:lnTo>
                    <a:pt x="67385" y="62604"/>
                  </a:lnTo>
                  <a:lnTo>
                    <a:pt x="67349" y="59174"/>
                  </a:lnTo>
                  <a:lnTo>
                    <a:pt x="67312" y="55719"/>
                  </a:lnTo>
                  <a:lnTo>
                    <a:pt x="67251" y="52276"/>
                  </a:lnTo>
                  <a:lnTo>
                    <a:pt x="67190" y="48845"/>
                  </a:lnTo>
                  <a:lnTo>
                    <a:pt x="67117" y="45463"/>
                  </a:lnTo>
                  <a:lnTo>
                    <a:pt x="67020" y="42166"/>
                  </a:lnTo>
                  <a:lnTo>
                    <a:pt x="66923" y="38967"/>
                  </a:lnTo>
                  <a:lnTo>
                    <a:pt x="66813" y="35889"/>
                  </a:lnTo>
                  <a:lnTo>
                    <a:pt x="66679" y="32945"/>
                  </a:lnTo>
                  <a:lnTo>
                    <a:pt x="66546" y="30183"/>
                  </a:lnTo>
                  <a:lnTo>
                    <a:pt x="66375" y="27617"/>
                  </a:lnTo>
                  <a:lnTo>
                    <a:pt x="66290" y="26412"/>
                  </a:lnTo>
                  <a:lnTo>
                    <a:pt x="66205" y="25256"/>
                  </a:lnTo>
                  <a:lnTo>
                    <a:pt x="66108" y="24174"/>
                  </a:lnTo>
                  <a:lnTo>
                    <a:pt x="66010" y="23152"/>
                  </a:lnTo>
                  <a:lnTo>
                    <a:pt x="65913" y="22203"/>
                  </a:lnTo>
                  <a:lnTo>
                    <a:pt x="65804" y="21315"/>
                  </a:lnTo>
                  <a:lnTo>
                    <a:pt x="65694" y="20500"/>
                  </a:lnTo>
                  <a:lnTo>
                    <a:pt x="65572" y="19758"/>
                  </a:lnTo>
                  <a:lnTo>
                    <a:pt x="65451" y="19101"/>
                  </a:lnTo>
                  <a:lnTo>
                    <a:pt x="65329" y="18529"/>
                  </a:lnTo>
                  <a:lnTo>
                    <a:pt x="65195" y="18030"/>
                  </a:lnTo>
                  <a:lnTo>
                    <a:pt x="65134" y="17823"/>
                  </a:lnTo>
                  <a:lnTo>
                    <a:pt x="65061" y="17629"/>
                  </a:lnTo>
                  <a:lnTo>
                    <a:pt x="64891" y="17203"/>
                  </a:lnTo>
                  <a:lnTo>
                    <a:pt x="64709" y="16777"/>
                  </a:lnTo>
                  <a:lnTo>
                    <a:pt x="64514" y="16351"/>
                  </a:lnTo>
                  <a:lnTo>
                    <a:pt x="64319" y="15926"/>
                  </a:lnTo>
                  <a:lnTo>
                    <a:pt x="64100" y="15512"/>
                  </a:lnTo>
                  <a:lnTo>
                    <a:pt x="63881" y="15086"/>
                  </a:lnTo>
                  <a:lnTo>
                    <a:pt x="63650" y="14672"/>
                  </a:lnTo>
                  <a:lnTo>
                    <a:pt x="63419" y="14259"/>
                  </a:lnTo>
                  <a:lnTo>
                    <a:pt x="63164" y="13845"/>
                  </a:lnTo>
                  <a:lnTo>
                    <a:pt x="62920" y="13432"/>
                  </a:lnTo>
                  <a:lnTo>
                    <a:pt x="62385" y="12617"/>
                  </a:lnTo>
                  <a:lnTo>
                    <a:pt x="61838" y="11814"/>
                  </a:lnTo>
                  <a:lnTo>
                    <a:pt x="61266" y="11035"/>
                  </a:lnTo>
                  <a:lnTo>
                    <a:pt x="60682" y="10256"/>
                  </a:lnTo>
                  <a:lnTo>
                    <a:pt x="60074" y="9502"/>
                  </a:lnTo>
                  <a:lnTo>
                    <a:pt x="59465" y="8760"/>
                  </a:lnTo>
                  <a:lnTo>
                    <a:pt x="58845" y="8042"/>
                  </a:lnTo>
                  <a:lnTo>
                    <a:pt x="58224" y="7349"/>
                  </a:lnTo>
                  <a:lnTo>
                    <a:pt x="57604" y="6680"/>
                  </a:lnTo>
                  <a:lnTo>
                    <a:pt x="56984" y="6023"/>
                  </a:lnTo>
                  <a:lnTo>
                    <a:pt x="56363" y="5402"/>
                  </a:lnTo>
                  <a:lnTo>
                    <a:pt x="55767" y="4794"/>
                  </a:lnTo>
                  <a:lnTo>
                    <a:pt x="55171" y="4235"/>
                  </a:lnTo>
                  <a:lnTo>
                    <a:pt x="54599" y="3687"/>
                  </a:lnTo>
                  <a:lnTo>
                    <a:pt x="54052" y="3176"/>
                  </a:lnTo>
                  <a:lnTo>
                    <a:pt x="53030" y="2252"/>
                  </a:lnTo>
                  <a:lnTo>
                    <a:pt x="52130" y="1473"/>
                  </a:lnTo>
                  <a:lnTo>
                    <a:pt x="51375" y="853"/>
                  </a:lnTo>
                  <a:lnTo>
                    <a:pt x="50804" y="390"/>
                  </a:lnTo>
                  <a:lnTo>
                    <a:pt x="50317" y="1"/>
                  </a:lnTo>
                  <a:close/>
                </a:path>
              </a:pathLst>
            </a:custGeom>
            <a:solidFill>
              <a:srgbClr val="959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91;p32">
              <a:extLst>
                <a:ext uri="{FF2B5EF4-FFF2-40B4-BE49-F238E27FC236}">
                  <a16:creationId xmlns:a16="http://schemas.microsoft.com/office/drawing/2014/main" id="{F89BA943-7878-FD8D-7FD3-3D030E412D46}"/>
                </a:ext>
              </a:extLst>
            </p:cNvPr>
            <p:cNvSpPr/>
            <p:nvPr/>
          </p:nvSpPr>
          <p:spPr>
            <a:xfrm>
              <a:off x="1575800" y="2603675"/>
              <a:ext cx="1686775" cy="2427950"/>
            </a:xfrm>
            <a:custGeom>
              <a:avLst/>
              <a:gdLst/>
              <a:ahLst/>
              <a:cxnLst/>
              <a:rect l="l" t="t" r="r" b="b"/>
              <a:pathLst>
                <a:path w="67471" h="97118" fill="none" extrusionOk="0">
                  <a:moveTo>
                    <a:pt x="24794" y="7349"/>
                  </a:moveTo>
                  <a:lnTo>
                    <a:pt x="50317" y="1"/>
                  </a:lnTo>
                  <a:lnTo>
                    <a:pt x="50317" y="1"/>
                  </a:lnTo>
                  <a:lnTo>
                    <a:pt x="50804" y="390"/>
                  </a:lnTo>
                  <a:lnTo>
                    <a:pt x="51375" y="853"/>
                  </a:lnTo>
                  <a:lnTo>
                    <a:pt x="52130" y="1473"/>
                  </a:lnTo>
                  <a:lnTo>
                    <a:pt x="53030" y="2252"/>
                  </a:lnTo>
                  <a:lnTo>
                    <a:pt x="54052" y="3176"/>
                  </a:lnTo>
                  <a:lnTo>
                    <a:pt x="54599" y="3687"/>
                  </a:lnTo>
                  <a:lnTo>
                    <a:pt x="55171" y="4235"/>
                  </a:lnTo>
                  <a:lnTo>
                    <a:pt x="55767" y="4794"/>
                  </a:lnTo>
                  <a:lnTo>
                    <a:pt x="56363" y="5402"/>
                  </a:lnTo>
                  <a:lnTo>
                    <a:pt x="56984" y="6023"/>
                  </a:lnTo>
                  <a:lnTo>
                    <a:pt x="57604" y="6680"/>
                  </a:lnTo>
                  <a:lnTo>
                    <a:pt x="58224" y="7349"/>
                  </a:lnTo>
                  <a:lnTo>
                    <a:pt x="58845" y="8042"/>
                  </a:lnTo>
                  <a:lnTo>
                    <a:pt x="59465" y="8760"/>
                  </a:lnTo>
                  <a:lnTo>
                    <a:pt x="60074" y="9502"/>
                  </a:lnTo>
                  <a:lnTo>
                    <a:pt x="60682" y="10256"/>
                  </a:lnTo>
                  <a:lnTo>
                    <a:pt x="61266" y="11035"/>
                  </a:lnTo>
                  <a:lnTo>
                    <a:pt x="61838" y="11814"/>
                  </a:lnTo>
                  <a:lnTo>
                    <a:pt x="62385" y="12617"/>
                  </a:lnTo>
                  <a:lnTo>
                    <a:pt x="62920" y="13432"/>
                  </a:lnTo>
                  <a:lnTo>
                    <a:pt x="63164" y="13845"/>
                  </a:lnTo>
                  <a:lnTo>
                    <a:pt x="63419" y="14259"/>
                  </a:lnTo>
                  <a:lnTo>
                    <a:pt x="63650" y="14672"/>
                  </a:lnTo>
                  <a:lnTo>
                    <a:pt x="63881" y="15086"/>
                  </a:lnTo>
                  <a:lnTo>
                    <a:pt x="64100" y="15512"/>
                  </a:lnTo>
                  <a:lnTo>
                    <a:pt x="64319" y="15926"/>
                  </a:lnTo>
                  <a:lnTo>
                    <a:pt x="64514" y="16351"/>
                  </a:lnTo>
                  <a:lnTo>
                    <a:pt x="64709" y="16777"/>
                  </a:lnTo>
                  <a:lnTo>
                    <a:pt x="64891" y="17203"/>
                  </a:lnTo>
                  <a:lnTo>
                    <a:pt x="65061" y="17629"/>
                  </a:lnTo>
                  <a:lnTo>
                    <a:pt x="65061" y="17629"/>
                  </a:lnTo>
                  <a:lnTo>
                    <a:pt x="65134" y="17823"/>
                  </a:lnTo>
                  <a:lnTo>
                    <a:pt x="65195" y="18030"/>
                  </a:lnTo>
                  <a:lnTo>
                    <a:pt x="65329" y="18529"/>
                  </a:lnTo>
                  <a:lnTo>
                    <a:pt x="65451" y="19101"/>
                  </a:lnTo>
                  <a:lnTo>
                    <a:pt x="65572" y="19758"/>
                  </a:lnTo>
                  <a:lnTo>
                    <a:pt x="65694" y="20500"/>
                  </a:lnTo>
                  <a:lnTo>
                    <a:pt x="65804" y="21315"/>
                  </a:lnTo>
                  <a:lnTo>
                    <a:pt x="65913" y="22203"/>
                  </a:lnTo>
                  <a:lnTo>
                    <a:pt x="66010" y="23152"/>
                  </a:lnTo>
                  <a:lnTo>
                    <a:pt x="66108" y="24174"/>
                  </a:lnTo>
                  <a:lnTo>
                    <a:pt x="66205" y="25256"/>
                  </a:lnTo>
                  <a:lnTo>
                    <a:pt x="66290" y="26412"/>
                  </a:lnTo>
                  <a:lnTo>
                    <a:pt x="66375" y="27617"/>
                  </a:lnTo>
                  <a:lnTo>
                    <a:pt x="66546" y="30183"/>
                  </a:lnTo>
                  <a:lnTo>
                    <a:pt x="66679" y="32945"/>
                  </a:lnTo>
                  <a:lnTo>
                    <a:pt x="66813" y="35889"/>
                  </a:lnTo>
                  <a:lnTo>
                    <a:pt x="66923" y="38967"/>
                  </a:lnTo>
                  <a:lnTo>
                    <a:pt x="67020" y="42166"/>
                  </a:lnTo>
                  <a:lnTo>
                    <a:pt x="67117" y="45463"/>
                  </a:lnTo>
                  <a:lnTo>
                    <a:pt x="67190" y="48845"/>
                  </a:lnTo>
                  <a:lnTo>
                    <a:pt x="67251" y="52276"/>
                  </a:lnTo>
                  <a:lnTo>
                    <a:pt x="67312" y="55719"/>
                  </a:lnTo>
                  <a:lnTo>
                    <a:pt x="67349" y="59174"/>
                  </a:lnTo>
                  <a:lnTo>
                    <a:pt x="67385" y="62604"/>
                  </a:lnTo>
                  <a:lnTo>
                    <a:pt x="67422" y="65986"/>
                  </a:lnTo>
                  <a:lnTo>
                    <a:pt x="67458" y="72519"/>
                  </a:lnTo>
                  <a:lnTo>
                    <a:pt x="67470" y="78578"/>
                  </a:lnTo>
                  <a:lnTo>
                    <a:pt x="67470" y="83967"/>
                  </a:lnTo>
                  <a:lnTo>
                    <a:pt x="67458" y="88492"/>
                  </a:lnTo>
                  <a:lnTo>
                    <a:pt x="67434" y="91960"/>
                  </a:lnTo>
                  <a:lnTo>
                    <a:pt x="67422" y="94964"/>
                  </a:lnTo>
                  <a:lnTo>
                    <a:pt x="67422" y="94964"/>
                  </a:lnTo>
                  <a:lnTo>
                    <a:pt x="66789" y="95123"/>
                  </a:lnTo>
                  <a:lnTo>
                    <a:pt x="66047" y="95293"/>
                  </a:lnTo>
                  <a:lnTo>
                    <a:pt x="65049" y="95512"/>
                  </a:lnTo>
                  <a:lnTo>
                    <a:pt x="63845" y="95755"/>
                  </a:lnTo>
                  <a:lnTo>
                    <a:pt x="62458" y="96023"/>
                  </a:lnTo>
                  <a:lnTo>
                    <a:pt x="61716" y="96145"/>
                  </a:lnTo>
                  <a:lnTo>
                    <a:pt x="60925" y="96278"/>
                  </a:lnTo>
                  <a:lnTo>
                    <a:pt x="60110" y="96412"/>
                  </a:lnTo>
                  <a:lnTo>
                    <a:pt x="59259" y="96534"/>
                  </a:lnTo>
                  <a:lnTo>
                    <a:pt x="58395" y="96643"/>
                  </a:lnTo>
                  <a:lnTo>
                    <a:pt x="57507" y="96753"/>
                  </a:lnTo>
                  <a:lnTo>
                    <a:pt x="56594" y="96850"/>
                  </a:lnTo>
                  <a:lnTo>
                    <a:pt x="55682" y="96935"/>
                  </a:lnTo>
                  <a:lnTo>
                    <a:pt x="54757" y="97008"/>
                  </a:lnTo>
                  <a:lnTo>
                    <a:pt x="53833" y="97069"/>
                  </a:lnTo>
                  <a:lnTo>
                    <a:pt x="52908" y="97106"/>
                  </a:lnTo>
                  <a:lnTo>
                    <a:pt x="51984" y="97118"/>
                  </a:lnTo>
                  <a:lnTo>
                    <a:pt x="51071" y="97118"/>
                  </a:lnTo>
                  <a:lnTo>
                    <a:pt x="50159" y="97093"/>
                  </a:lnTo>
                  <a:lnTo>
                    <a:pt x="49271" y="97045"/>
                  </a:lnTo>
                  <a:lnTo>
                    <a:pt x="48833" y="97008"/>
                  </a:lnTo>
                  <a:lnTo>
                    <a:pt x="48407" y="96972"/>
                  </a:lnTo>
                  <a:lnTo>
                    <a:pt x="47969" y="96923"/>
                  </a:lnTo>
                  <a:lnTo>
                    <a:pt x="47555" y="96862"/>
                  </a:lnTo>
                  <a:lnTo>
                    <a:pt x="47142" y="96801"/>
                  </a:lnTo>
                  <a:lnTo>
                    <a:pt x="46728" y="96728"/>
                  </a:lnTo>
                  <a:lnTo>
                    <a:pt x="46327" y="96643"/>
                  </a:lnTo>
                  <a:lnTo>
                    <a:pt x="45937" y="96558"/>
                  </a:lnTo>
                  <a:lnTo>
                    <a:pt x="45560" y="96461"/>
                  </a:lnTo>
                  <a:lnTo>
                    <a:pt x="45183" y="96364"/>
                  </a:lnTo>
                  <a:lnTo>
                    <a:pt x="41266" y="39149"/>
                  </a:lnTo>
                  <a:lnTo>
                    <a:pt x="21643" y="95281"/>
                  </a:lnTo>
                  <a:lnTo>
                    <a:pt x="21643" y="95281"/>
                  </a:lnTo>
                  <a:lnTo>
                    <a:pt x="21461" y="95281"/>
                  </a:lnTo>
                  <a:lnTo>
                    <a:pt x="20937" y="95281"/>
                  </a:lnTo>
                  <a:lnTo>
                    <a:pt x="20122" y="95269"/>
                  </a:lnTo>
                  <a:lnTo>
                    <a:pt x="19040" y="95220"/>
                  </a:lnTo>
                  <a:lnTo>
                    <a:pt x="18419" y="95171"/>
                  </a:lnTo>
                  <a:lnTo>
                    <a:pt x="17738" y="95123"/>
                  </a:lnTo>
                  <a:lnTo>
                    <a:pt x="17020" y="95062"/>
                  </a:lnTo>
                  <a:lnTo>
                    <a:pt x="16266" y="94977"/>
                  </a:lnTo>
                  <a:lnTo>
                    <a:pt x="15463" y="94879"/>
                  </a:lnTo>
                  <a:lnTo>
                    <a:pt x="14636" y="94758"/>
                  </a:lnTo>
                  <a:lnTo>
                    <a:pt x="13784" y="94612"/>
                  </a:lnTo>
                  <a:lnTo>
                    <a:pt x="12908" y="94454"/>
                  </a:lnTo>
                  <a:lnTo>
                    <a:pt x="12020" y="94271"/>
                  </a:lnTo>
                  <a:lnTo>
                    <a:pt x="11120" y="94052"/>
                  </a:lnTo>
                  <a:lnTo>
                    <a:pt x="10208" y="93821"/>
                  </a:lnTo>
                  <a:lnTo>
                    <a:pt x="9745" y="93687"/>
                  </a:lnTo>
                  <a:lnTo>
                    <a:pt x="9295" y="93553"/>
                  </a:lnTo>
                  <a:lnTo>
                    <a:pt x="8833" y="93407"/>
                  </a:lnTo>
                  <a:lnTo>
                    <a:pt x="8383" y="93249"/>
                  </a:lnTo>
                  <a:lnTo>
                    <a:pt x="7933" y="93091"/>
                  </a:lnTo>
                  <a:lnTo>
                    <a:pt x="7482" y="92921"/>
                  </a:lnTo>
                  <a:lnTo>
                    <a:pt x="7044" y="92738"/>
                  </a:lnTo>
                  <a:lnTo>
                    <a:pt x="6594" y="92556"/>
                  </a:lnTo>
                  <a:lnTo>
                    <a:pt x="6156" y="92361"/>
                  </a:lnTo>
                  <a:lnTo>
                    <a:pt x="5731" y="92154"/>
                  </a:lnTo>
                  <a:lnTo>
                    <a:pt x="5305" y="91935"/>
                  </a:lnTo>
                  <a:lnTo>
                    <a:pt x="4879" y="91716"/>
                  </a:lnTo>
                  <a:lnTo>
                    <a:pt x="4465" y="91473"/>
                  </a:lnTo>
                  <a:lnTo>
                    <a:pt x="4064" y="91230"/>
                  </a:lnTo>
                  <a:lnTo>
                    <a:pt x="3663" y="90986"/>
                  </a:lnTo>
                  <a:lnTo>
                    <a:pt x="3273" y="90719"/>
                  </a:lnTo>
                  <a:lnTo>
                    <a:pt x="2896" y="90439"/>
                  </a:lnTo>
                  <a:lnTo>
                    <a:pt x="2531" y="90159"/>
                  </a:lnTo>
                  <a:lnTo>
                    <a:pt x="2166" y="89855"/>
                  </a:lnTo>
                  <a:lnTo>
                    <a:pt x="1813" y="89551"/>
                  </a:lnTo>
                  <a:lnTo>
                    <a:pt x="1485" y="89235"/>
                  </a:lnTo>
                  <a:lnTo>
                    <a:pt x="1156" y="88906"/>
                  </a:lnTo>
                  <a:lnTo>
                    <a:pt x="852" y="88553"/>
                  </a:lnTo>
                  <a:lnTo>
                    <a:pt x="548" y="88200"/>
                  </a:lnTo>
                  <a:lnTo>
                    <a:pt x="268" y="87836"/>
                  </a:lnTo>
                  <a:lnTo>
                    <a:pt x="1" y="87458"/>
                  </a:lnTo>
                  <a:lnTo>
                    <a:pt x="24794" y="73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92;p32">
              <a:extLst>
                <a:ext uri="{FF2B5EF4-FFF2-40B4-BE49-F238E27FC236}">
                  <a16:creationId xmlns:a16="http://schemas.microsoft.com/office/drawing/2014/main" id="{588DA580-BD87-A73C-140B-D3724B1E61F1}"/>
                </a:ext>
              </a:extLst>
            </p:cNvPr>
            <p:cNvSpPr/>
            <p:nvPr/>
          </p:nvSpPr>
          <p:spPr>
            <a:xfrm>
              <a:off x="2730925" y="2637750"/>
              <a:ext cx="220500" cy="124100"/>
            </a:xfrm>
            <a:custGeom>
              <a:avLst/>
              <a:gdLst/>
              <a:ahLst/>
              <a:cxnLst/>
              <a:rect l="l" t="t" r="r" b="b"/>
              <a:pathLst>
                <a:path w="8820" h="4964" extrusionOk="0">
                  <a:moveTo>
                    <a:pt x="5681" y="0"/>
                  </a:moveTo>
                  <a:lnTo>
                    <a:pt x="0" y="1545"/>
                  </a:lnTo>
                  <a:lnTo>
                    <a:pt x="207" y="1959"/>
                  </a:lnTo>
                  <a:lnTo>
                    <a:pt x="401" y="2385"/>
                  </a:lnTo>
                  <a:lnTo>
                    <a:pt x="791" y="3236"/>
                  </a:lnTo>
                  <a:lnTo>
                    <a:pt x="1144" y="4100"/>
                  </a:lnTo>
                  <a:lnTo>
                    <a:pt x="1484" y="4964"/>
                  </a:lnTo>
                  <a:lnTo>
                    <a:pt x="3041" y="4429"/>
                  </a:lnTo>
                  <a:lnTo>
                    <a:pt x="4465" y="3918"/>
                  </a:lnTo>
                  <a:lnTo>
                    <a:pt x="5718" y="3468"/>
                  </a:lnTo>
                  <a:lnTo>
                    <a:pt x="6788" y="3078"/>
                  </a:lnTo>
                  <a:lnTo>
                    <a:pt x="8285" y="2507"/>
                  </a:lnTo>
                  <a:lnTo>
                    <a:pt x="8820" y="2300"/>
                  </a:lnTo>
                  <a:lnTo>
                    <a:pt x="8650" y="2093"/>
                  </a:lnTo>
                  <a:lnTo>
                    <a:pt x="8443" y="1886"/>
                  </a:lnTo>
                  <a:lnTo>
                    <a:pt x="8212" y="1679"/>
                  </a:lnTo>
                  <a:lnTo>
                    <a:pt x="7968" y="1485"/>
                  </a:lnTo>
                  <a:lnTo>
                    <a:pt x="7713" y="1278"/>
                  </a:lnTo>
                  <a:lnTo>
                    <a:pt x="7445" y="1095"/>
                  </a:lnTo>
                  <a:lnTo>
                    <a:pt x="6934" y="743"/>
                  </a:lnTo>
                  <a:lnTo>
                    <a:pt x="6448" y="438"/>
                  </a:lnTo>
                  <a:lnTo>
                    <a:pt x="6058" y="2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93;p32">
              <a:extLst>
                <a:ext uri="{FF2B5EF4-FFF2-40B4-BE49-F238E27FC236}">
                  <a16:creationId xmlns:a16="http://schemas.microsoft.com/office/drawing/2014/main" id="{43761F26-8AC1-DBCD-7BE3-920645BF1A30}"/>
                </a:ext>
              </a:extLst>
            </p:cNvPr>
            <p:cNvSpPr/>
            <p:nvPr/>
          </p:nvSpPr>
          <p:spPr>
            <a:xfrm>
              <a:off x="2300250" y="2681850"/>
              <a:ext cx="448025" cy="209875"/>
            </a:xfrm>
            <a:custGeom>
              <a:avLst/>
              <a:gdLst/>
              <a:ahLst/>
              <a:cxnLst/>
              <a:rect l="l" t="t" r="r" b="b"/>
              <a:pathLst>
                <a:path w="17921" h="8395" extrusionOk="0">
                  <a:moveTo>
                    <a:pt x="16400" y="0"/>
                  </a:moveTo>
                  <a:lnTo>
                    <a:pt x="1" y="4441"/>
                  </a:lnTo>
                  <a:lnTo>
                    <a:pt x="183" y="5426"/>
                  </a:lnTo>
                  <a:lnTo>
                    <a:pt x="366" y="6412"/>
                  </a:lnTo>
                  <a:lnTo>
                    <a:pt x="524" y="7397"/>
                  </a:lnTo>
                  <a:lnTo>
                    <a:pt x="670" y="8395"/>
                  </a:lnTo>
                  <a:lnTo>
                    <a:pt x="1777" y="8151"/>
                  </a:lnTo>
                  <a:lnTo>
                    <a:pt x="2896" y="7896"/>
                  </a:lnTo>
                  <a:lnTo>
                    <a:pt x="4015" y="7628"/>
                  </a:lnTo>
                  <a:lnTo>
                    <a:pt x="5147" y="7336"/>
                  </a:lnTo>
                  <a:lnTo>
                    <a:pt x="6278" y="7044"/>
                  </a:lnTo>
                  <a:lnTo>
                    <a:pt x="7410" y="6728"/>
                  </a:lnTo>
                  <a:lnTo>
                    <a:pt x="8529" y="6424"/>
                  </a:lnTo>
                  <a:lnTo>
                    <a:pt x="9648" y="6095"/>
                  </a:lnTo>
                  <a:lnTo>
                    <a:pt x="10755" y="5767"/>
                  </a:lnTo>
                  <a:lnTo>
                    <a:pt x="11850" y="5438"/>
                  </a:lnTo>
                  <a:lnTo>
                    <a:pt x="13967" y="4769"/>
                  </a:lnTo>
                  <a:lnTo>
                    <a:pt x="15998" y="4112"/>
                  </a:lnTo>
                  <a:lnTo>
                    <a:pt x="17920" y="3480"/>
                  </a:lnTo>
                  <a:lnTo>
                    <a:pt x="17580" y="2592"/>
                  </a:lnTo>
                  <a:lnTo>
                    <a:pt x="17215" y="1716"/>
                  </a:lnTo>
                  <a:lnTo>
                    <a:pt x="17020" y="1278"/>
                  </a:lnTo>
                  <a:lnTo>
                    <a:pt x="16826" y="852"/>
                  </a:lnTo>
                  <a:lnTo>
                    <a:pt x="16619" y="426"/>
                  </a:lnTo>
                  <a:lnTo>
                    <a:pt x="16400" y="0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94;p32">
              <a:extLst>
                <a:ext uri="{FF2B5EF4-FFF2-40B4-BE49-F238E27FC236}">
                  <a16:creationId xmlns:a16="http://schemas.microsoft.com/office/drawing/2014/main" id="{8CED5D78-DE07-B48B-0879-9E52230D6F5E}"/>
                </a:ext>
              </a:extLst>
            </p:cNvPr>
            <p:cNvSpPr/>
            <p:nvPr/>
          </p:nvSpPr>
          <p:spPr>
            <a:xfrm>
              <a:off x="2145150" y="2798325"/>
              <a:ext cx="151175" cy="120175"/>
            </a:xfrm>
            <a:custGeom>
              <a:avLst/>
              <a:gdLst/>
              <a:ahLst/>
              <a:cxnLst/>
              <a:rect l="l" t="t" r="r" b="b"/>
              <a:pathLst>
                <a:path w="6047" h="4807" extrusionOk="0">
                  <a:moveTo>
                    <a:pt x="5390" y="1"/>
                  </a:moveTo>
                  <a:lnTo>
                    <a:pt x="1168" y="1144"/>
                  </a:lnTo>
                  <a:lnTo>
                    <a:pt x="0" y="4806"/>
                  </a:lnTo>
                  <a:lnTo>
                    <a:pt x="706" y="4745"/>
                  </a:lnTo>
                  <a:lnTo>
                    <a:pt x="1436" y="4660"/>
                  </a:lnTo>
                  <a:lnTo>
                    <a:pt x="2166" y="4563"/>
                  </a:lnTo>
                  <a:lnTo>
                    <a:pt x="2920" y="4466"/>
                  </a:lnTo>
                  <a:lnTo>
                    <a:pt x="3687" y="4344"/>
                  </a:lnTo>
                  <a:lnTo>
                    <a:pt x="4465" y="4210"/>
                  </a:lnTo>
                  <a:lnTo>
                    <a:pt x="5256" y="4064"/>
                  </a:lnTo>
                  <a:lnTo>
                    <a:pt x="6047" y="3906"/>
                  </a:lnTo>
                  <a:lnTo>
                    <a:pt x="5913" y="2921"/>
                  </a:lnTo>
                  <a:lnTo>
                    <a:pt x="5755" y="1947"/>
                  </a:lnTo>
                  <a:lnTo>
                    <a:pt x="5584" y="974"/>
                  </a:lnTo>
                  <a:lnTo>
                    <a:pt x="5390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95;p32">
              <a:extLst>
                <a:ext uri="{FF2B5EF4-FFF2-40B4-BE49-F238E27FC236}">
                  <a16:creationId xmlns:a16="http://schemas.microsoft.com/office/drawing/2014/main" id="{899BF6B5-4B03-43B2-9BC7-9882A0E59CBE}"/>
                </a:ext>
              </a:extLst>
            </p:cNvPr>
            <p:cNvSpPr/>
            <p:nvPr/>
          </p:nvSpPr>
          <p:spPr>
            <a:xfrm>
              <a:off x="2076100" y="4985075"/>
              <a:ext cx="31675" cy="625"/>
            </a:xfrm>
            <a:custGeom>
              <a:avLst/>
              <a:gdLst/>
              <a:ahLst/>
              <a:cxnLst/>
              <a:rect l="l" t="t" r="r" b="b"/>
              <a:pathLst>
                <a:path w="1267" h="25" extrusionOk="0">
                  <a:moveTo>
                    <a:pt x="1" y="0"/>
                  </a:moveTo>
                  <a:lnTo>
                    <a:pt x="512" y="25"/>
                  </a:lnTo>
                  <a:lnTo>
                    <a:pt x="1266" y="25"/>
                  </a:lnTo>
                  <a:lnTo>
                    <a:pt x="51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D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96;p32">
              <a:extLst>
                <a:ext uri="{FF2B5EF4-FFF2-40B4-BE49-F238E27FC236}">
                  <a16:creationId xmlns:a16="http://schemas.microsoft.com/office/drawing/2014/main" id="{D6FA0870-D692-0E88-6617-3DDCDBD5F157}"/>
                </a:ext>
              </a:extLst>
            </p:cNvPr>
            <p:cNvSpPr/>
            <p:nvPr/>
          </p:nvSpPr>
          <p:spPr>
            <a:xfrm>
              <a:off x="1985475" y="4978375"/>
              <a:ext cx="130500" cy="7325"/>
            </a:xfrm>
            <a:custGeom>
              <a:avLst/>
              <a:gdLst/>
              <a:ahLst/>
              <a:cxnLst/>
              <a:rect l="l" t="t" r="r" b="b"/>
              <a:pathLst>
                <a:path w="5220" h="29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40" y="86"/>
                  </a:lnTo>
                  <a:lnTo>
                    <a:pt x="1631" y="159"/>
                  </a:lnTo>
                  <a:lnTo>
                    <a:pt x="2361" y="208"/>
                  </a:lnTo>
                  <a:lnTo>
                    <a:pt x="3030" y="244"/>
                  </a:lnTo>
                  <a:lnTo>
                    <a:pt x="3626" y="268"/>
                  </a:lnTo>
                  <a:lnTo>
                    <a:pt x="4137" y="293"/>
                  </a:lnTo>
                  <a:lnTo>
                    <a:pt x="4891" y="293"/>
                  </a:lnTo>
                  <a:lnTo>
                    <a:pt x="4891" y="293"/>
                  </a:lnTo>
                  <a:lnTo>
                    <a:pt x="5220" y="293"/>
                  </a:lnTo>
                  <a:lnTo>
                    <a:pt x="5220" y="293"/>
                  </a:lnTo>
                  <a:lnTo>
                    <a:pt x="4891" y="293"/>
                  </a:lnTo>
                  <a:lnTo>
                    <a:pt x="4891" y="293"/>
                  </a:lnTo>
                  <a:lnTo>
                    <a:pt x="4137" y="281"/>
                  </a:lnTo>
                  <a:lnTo>
                    <a:pt x="3626" y="268"/>
                  </a:lnTo>
                  <a:lnTo>
                    <a:pt x="3030" y="244"/>
                  </a:lnTo>
                  <a:lnTo>
                    <a:pt x="2361" y="208"/>
                  </a:lnTo>
                  <a:lnTo>
                    <a:pt x="1631" y="159"/>
                  </a:lnTo>
                  <a:lnTo>
                    <a:pt x="840" y="8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97;p32">
              <a:extLst>
                <a:ext uri="{FF2B5EF4-FFF2-40B4-BE49-F238E27FC236}">
                  <a16:creationId xmlns:a16="http://schemas.microsoft.com/office/drawing/2014/main" id="{FE899313-F405-B4B8-8BE5-0B88E337AB07}"/>
                </a:ext>
              </a:extLst>
            </p:cNvPr>
            <p:cNvSpPr/>
            <p:nvPr/>
          </p:nvSpPr>
          <p:spPr>
            <a:xfrm>
              <a:off x="1575800" y="4790125"/>
              <a:ext cx="161525" cy="125925"/>
            </a:xfrm>
            <a:custGeom>
              <a:avLst/>
              <a:gdLst/>
              <a:ahLst/>
              <a:cxnLst/>
              <a:rect l="l" t="t" r="r" b="b"/>
              <a:pathLst>
                <a:path w="6461" h="50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93" y="414"/>
                  </a:lnTo>
                  <a:lnTo>
                    <a:pt x="609" y="815"/>
                  </a:lnTo>
                  <a:lnTo>
                    <a:pt x="950" y="1205"/>
                  </a:lnTo>
                  <a:lnTo>
                    <a:pt x="1290" y="1582"/>
                  </a:lnTo>
                  <a:lnTo>
                    <a:pt x="1655" y="1947"/>
                  </a:lnTo>
                  <a:lnTo>
                    <a:pt x="2032" y="2288"/>
                  </a:lnTo>
                  <a:lnTo>
                    <a:pt x="2434" y="2616"/>
                  </a:lnTo>
                  <a:lnTo>
                    <a:pt x="2835" y="2944"/>
                  </a:lnTo>
                  <a:lnTo>
                    <a:pt x="3261" y="3249"/>
                  </a:lnTo>
                  <a:lnTo>
                    <a:pt x="3687" y="3541"/>
                  </a:lnTo>
                  <a:lnTo>
                    <a:pt x="4125" y="3820"/>
                  </a:lnTo>
                  <a:lnTo>
                    <a:pt x="4575" y="4088"/>
                  </a:lnTo>
                  <a:lnTo>
                    <a:pt x="5037" y="4343"/>
                  </a:lnTo>
                  <a:lnTo>
                    <a:pt x="5499" y="4587"/>
                  </a:lnTo>
                  <a:lnTo>
                    <a:pt x="5974" y="4818"/>
                  </a:lnTo>
                  <a:lnTo>
                    <a:pt x="6461" y="5037"/>
                  </a:lnTo>
                  <a:lnTo>
                    <a:pt x="6461" y="5037"/>
                  </a:lnTo>
                  <a:lnTo>
                    <a:pt x="6461" y="5037"/>
                  </a:lnTo>
                  <a:lnTo>
                    <a:pt x="5974" y="4818"/>
                  </a:lnTo>
                  <a:lnTo>
                    <a:pt x="5499" y="4587"/>
                  </a:lnTo>
                  <a:lnTo>
                    <a:pt x="5037" y="4343"/>
                  </a:lnTo>
                  <a:lnTo>
                    <a:pt x="4575" y="4088"/>
                  </a:lnTo>
                  <a:lnTo>
                    <a:pt x="4125" y="3820"/>
                  </a:lnTo>
                  <a:lnTo>
                    <a:pt x="3687" y="3541"/>
                  </a:lnTo>
                  <a:lnTo>
                    <a:pt x="3261" y="3249"/>
                  </a:lnTo>
                  <a:lnTo>
                    <a:pt x="2835" y="2944"/>
                  </a:lnTo>
                  <a:lnTo>
                    <a:pt x="2434" y="2616"/>
                  </a:lnTo>
                  <a:lnTo>
                    <a:pt x="2032" y="2288"/>
                  </a:lnTo>
                  <a:lnTo>
                    <a:pt x="1655" y="1947"/>
                  </a:lnTo>
                  <a:lnTo>
                    <a:pt x="1290" y="1582"/>
                  </a:lnTo>
                  <a:lnTo>
                    <a:pt x="950" y="1205"/>
                  </a:lnTo>
                  <a:lnTo>
                    <a:pt x="609" y="815"/>
                  </a:lnTo>
                  <a:lnTo>
                    <a:pt x="293" y="41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98;p32">
              <a:extLst>
                <a:ext uri="{FF2B5EF4-FFF2-40B4-BE49-F238E27FC236}">
                  <a16:creationId xmlns:a16="http://schemas.microsoft.com/office/drawing/2014/main" id="{FF10DE3E-5535-9A53-857D-13461212A101}"/>
                </a:ext>
              </a:extLst>
            </p:cNvPr>
            <p:cNvSpPr/>
            <p:nvPr/>
          </p:nvSpPr>
          <p:spPr>
            <a:xfrm>
              <a:off x="1737300" y="4916025"/>
              <a:ext cx="248200" cy="62375"/>
            </a:xfrm>
            <a:custGeom>
              <a:avLst/>
              <a:gdLst/>
              <a:ahLst/>
              <a:cxnLst/>
              <a:rect l="l" t="t" r="r" b="b"/>
              <a:pathLst>
                <a:path w="9928" h="2495" extrusionOk="0">
                  <a:moveTo>
                    <a:pt x="9928" y="2495"/>
                  </a:moveTo>
                  <a:lnTo>
                    <a:pt x="9928" y="2495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928" y="249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4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99;p32">
              <a:extLst>
                <a:ext uri="{FF2B5EF4-FFF2-40B4-BE49-F238E27FC236}">
                  <a16:creationId xmlns:a16="http://schemas.microsoft.com/office/drawing/2014/main" id="{E1D78BEF-788A-6A29-A047-BB3B2C358E60}"/>
                </a:ext>
              </a:extLst>
            </p:cNvPr>
            <p:cNvSpPr/>
            <p:nvPr/>
          </p:nvSpPr>
          <p:spPr>
            <a:xfrm>
              <a:off x="1985475" y="497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200;p32">
              <a:extLst>
                <a:ext uri="{FF2B5EF4-FFF2-40B4-BE49-F238E27FC236}">
                  <a16:creationId xmlns:a16="http://schemas.microsoft.com/office/drawing/2014/main" id="{3685E075-CEC7-A884-30F9-69E73F23A2EA}"/>
                </a:ext>
              </a:extLst>
            </p:cNvPr>
            <p:cNvSpPr/>
            <p:nvPr/>
          </p:nvSpPr>
          <p:spPr>
            <a:xfrm>
              <a:off x="1737300" y="4916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201;p32">
              <a:extLst>
                <a:ext uri="{FF2B5EF4-FFF2-40B4-BE49-F238E27FC236}">
                  <a16:creationId xmlns:a16="http://schemas.microsoft.com/office/drawing/2014/main" id="{607B04E5-49BE-9E02-5E0A-AA004E4F035D}"/>
                </a:ext>
              </a:extLst>
            </p:cNvPr>
            <p:cNvSpPr/>
            <p:nvPr/>
          </p:nvSpPr>
          <p:spPr>
            <a:xfrm>
              <a:off x="1737300" y="4916025"/>
              <a:ext cx="248200" cy="62375"/>
            </a:xfrm>
            <a:custGeom>
              <a:avLst/>
              <a:gdLst/>
              <a:ahLst/>
              <a:cxnLst/>
              <a:rect l="l" t="t" r="r" b="b"/>
              <a:pathLst>
                <a:path w="9928" h="249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21" y="269"/>
                  </a:lnTo>
                  <a:lnTo>
                    <a:pt x="1254" y="512"/>
                  </a:lnTo>
                  <a:lnTo>
                    <a:pt x="1898" y="743"/>
                  </a:lnTo>
                  <a:lnTo>
                    <a:pt x="2531" y="962"/>
                  </a:lnTo>
                  <a:lnTo>
                    <a:pt x="3176" y="1157"/>
                  </a:lnTo>
                  <a:lnTo>
                    <a:pt x="3820" y="1339"/>
                  </a:lnTo>
                  <a:lnTo>
                    <a:pt x="4465" y="1509"/>
                  </a:lnTo>
                  <a:lnTo>
                    <a:pt x="5110" y="1668"/>
                  </a:lnTo>
                  <a:lnTo>
                    <a:pt x="5743" y="1814"/>
                  </a:lnTo>
                  <a:lnTo>
                    <a:pt x="6375" y="1947"/>
                  </a:lnTo>
                  <a:lnTo>
                    <a:pt x="6996" y="2069"/>
                  </a:lnTo>
                  <a:lnTo>
                    <a:pt x="7604" y="2166"/>
                  </a:lnTo>
                  <a:lnTo>
                    <a:pt x="8200" y="2264"/>
                  </a:lnTo>
                  <a:lnTo>
                    <a:pt x="8796" y="2349"/>
                  </a:lnTo>
                  <a:lnTo>
                    <a:pt x="9368" y="2422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368" y="2422"/>
                  </a:lnTo>
                  <a:lnTo>
                    <a:pt x="8796" y="2349"/>
                  </a:lnTo>
                  <a:lnTo>
                    <a:pt x="8200" y="2264"/>
                  </a:lnTo>
                  <a:lnTo>
                    <a:pt x="7604" y="2166"/>
                  </a:lnTo>
                  <a:lnTo>
                    <a:pt x="6996" y="2069"/>
                  </a:lnTo>
                  <a:lnTo>
                    <a:pt x="6375" y="1947"/>
                  </a:lnTo>
                  <a:lnTo>
                    <a:pt x="5743" y="1814"/>
                  </a:lnTo>
                  <a:lnTo>
                    <a:pt x="5110" y="1668"/>
                  </a:lnTo>
                  <a:lnTo>
                    <a:pt x="4465" y="1509"/>
                  </a:lnTo>
                  <a:lnTo>
                    <a:pt x="3820" y="1339"/>
                  </a:lnTo>
                  <a:lnTo>
                    <a:pt x="3176" y="1157"/>
                  </a:lnTo>
                  <a:lnTo>
                    <a:pt x="2531" y="962"/>
                  </a:lnTo>
                  <a:lnTo>
                    <a:pt x="1898" y="743"/>
                  </a:lnTo>
                  <a:lnTo>
                    <a:pt x="1254" y="512"/>
                  </a:lnTo>
                  <a:lnTo>
                    <a:pt x="621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3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202;p32">
              <a:extLst>
                <a:ext uri="{FF2B5EF4-FFF2-40B4-BE49-F238E27FC236}">
                  <a16:creationId xmlns:a16="http://schemas.microsoft.com/office/drawing/2014/main" id="{C2C8B8BF-E129-2F5C-6FD0-0416CA772F05}"/>
                </a:ext>
              </a:extLst>
            </p:cNvPr>
            <p:cNvSpPr/>
            <p:nvPr/>
          </p:nvSpPr>
          <p:spPr>
            <a:xfrm>
              <a:off x="1737300" y="4916025"/>
              <a:ext cx="248200" cy="62375"/>
            </a:xfrm>
            <a:custGeom>
              <a:avLst/>
              <a:gdLst/>
              <a:ahLst/>
              <a:cxnLst/>
              <a:rect l="l" t="t" r="r" b="b"/>
              <a:pathLst>
                <a:path w="9928" h="249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21" y="269"/>
                  </a:lnTo>
                  <a:lnTo>
                    <a:pt x="1254" y="512"/>
                  </a:lnTo>
                  <a:lnTo>
                    <a:pt x="1898" y="743"/>
                  </a:lnTo>
                  <a:lnTo>
                    <a:pt x="2531" y="962"/>
                  </a:lnTo>
                  <a:lnTo>
                    <a:pt x="3176" y="1157"/>
                  </a:lnTo>
                  <a:lnTo>
                    <a:pt x="3820" y="1339"/>
                  </a:lnTo>
                  <a:lnTo>
                    <a:pt x="4465" y="1509"/>
                  </a:lnTo>
                  <a:lnTo>
                    <a:pt x="5110" y="1668"/>
                  </a:lnTo>
                  <a:lnTo>
                    <a:pt x="5743" y="1814"/>
                  </a:lnTo>
                  <a:lnTo>
                    <a:pt x="6375" y="1947"/>
                  </a:lnTo>
                  <a:lnTo>
                    <a:pt x="6996" y="2069"/>
                  </a:lnTo>
                  <a:lnTo>
                    <a:pt x="7604" y="2166"/>
                  </a:lnTo>
                  <a:lnTo>
                    <a:pt x="8200" y="2264"/>
                  </a:lnTo>
                  <a:lnTo>
                    <a:pt x="8796" y="2349"/>
                  </a:lnTo>
                  <a:lnTo>
                    <a:pt x="9368" y="2422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928" y="2495"/>
                  </a:lnTo>
                  <a:lnTo>
                    <a:pt x="9368" y="2422"/>
                  </a:lnTo>
                  <a:lnTo>
                    <a:pt x="8796" y="2349"/>
                  </a:lnTo>
                  <a:lnTo>
                    <a:pt x="8200" y="2264"/>
                  </a:lnTo>
                  <a:lnTo>
                    <a:pt x="7604" y="2166"/>
                  </a:lnTo>
                  <a:lnTo>
                    <a:pt x="6996" y="2069"/>
                  </a:lnTo>
                  <a:lnTo>
                    <a:pt x="6375" y="1947"/>
                  </a:lnTo>
                  <a:lnTo>
                    <a:pt x="5743" y="1814"/>
                  </a:lnTo>
                  <a:lnTo>
                    <a:pt x="5110" y="1668"/>
                  </a:lnTo>
                  <a:lnTo>
                    <a:pt x="4465" y="1509"/>
                  </a:lnTo>
                  <a:lnTo>
                    <a:pt x="3820" y="1339"/>
                  </a:lnTo>
                  <a:lnTo>
                    <a:pt x="3176" y="1157"/>
                  </a:lnTo>
                  <a:lnTo>
                    <a:pt x="2531" y="962"/>
                  </a:lnTo>
                  <a:lnTo>
                    <a:pt x="1898" y="743"/>
                  </a:lnTo>
                  <a:lnTo>
                    <a:pt x="1254" y="512"/>
                  </a:lnTo>
                  <a:lnTo>
                    <a:pt x="621" y="2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203;p32">
              <a:extLst>
                <a:ext uri="{FF2B5EF4-FFF2-40B4-BE49-F238E27FC236}">
                  <a16:creationId xmlns:a16="http://schemas.microsoft.com/office/drawing/2014/main" id="{F1DF2135-234A-40BF-6901-5559F10EF058}"/>
                </a:ext>
              </a:extLst>
            </p:cNvPr>
            <p:cNvSpPr/>
            <p:nvPr/>
          </p:nvSpPr>
          <p:spPr>
            <a:xfrm>
              <a:off x="1575800" y="3080575"/>
              <a:ext cx="1031650" cy="1905125"/>
            </a:xfrm>
            <a:custGeom>
              <a:avLst/>
              <a:gdLst/>
              <a:ahLst/>
              <a:cxnLst/>
              <a:rect l="l" t="t" r="r" b="b"/>
              <a:pathLst>
                <a:path w="41266" h="76205" extrusionOk="0">
                  <a:moveTo>
                    <a:pt x="21169" y="0"/>
                  </a:moveTo>
                  <a:lnTo>
                    <a:pt x="1" y="68382"/>
                  </a:lnTo>
                  <a:lnTo>
                    <a:pt x="293" y="68796"/>
                  </a:lnTo>
                  <a:lnTo>
                    <a:pt x="609" y="69197"/>
                  </a:lnTo>
                  <a:lnTo>
                    <a:pt x="950" y="69587"/>
                  </a:lnTo>
                  <a:lnTo>
                    <a:pt x="1290" y="69964"/>
                  </a:lnTo>
                  <a:lnTo>
                    <a:pt x="1655" y="70329"/>
                  </a:lnTo>
                  <a:lnTo>
                    <a:pt x="2032" y="70670"/>
                  </a:lnTo>
                  <a:lnTo>
                    <a:pt x="2434" y="70998"/>
                  </a:lnTo>
                  <a:lnTo>
                    <a:pt x="2835" y="71326"/>
                  </a:lnTo>
                  <a:lnTo>
                    <a:pt x="3261" y="71631"/>
                  </a:lnTo>
                  <a:lnTo>
                    <a:pt x="3687" y="71923"/>
                  </a:lnTo>
                  <a:lnTo>
                    <a:pt x="4125" y="72202"/>
                  </a:lnTo>
                  <a:lnTo>
                    <a:pt x="4575" y="72470"/>
                  </a:lnTo>
                  <a:lnTo>
                    <a:pt x="5037" y="72725"/>
                  </a:lnTo>
                  <a:lnTo>
                    <a:pt x="5499" y="72969"/>
                  </a:lnTo>
                  <a:lnTo>
                    <a:pt x="5974" y="73200"/>
                  </a:lnTo>
                  <a:lnTo>
                    <a:pt x="6461" y="73419"/>
                  </a:lnTo>
                  <a:lnTo>
                    <a:pt x="7081" y="73687"/>
                  </a:lnTo>
                  <a:lnTo>
                    <a:pt x="7714" y="73930"/>
                  </a:lnTo>
                  <a:lnTo>
                    <a:pt x="8358" y="74161"/>
                  </a:lnTo>
                  <a:lnTo>
                    <a:pt x="8991" y="74380"/>
                  </a:lnTo>
                  <a:lnTo>
                    <a:pt x="9636" y="74575"/>
                  </a:lnTo>
                  <a:lnTo>
                    <a:pt x="10280" y="74757"/>
                  </a:lnTo>
                  <a:lnTo>
                    <a:pt x="10925" y="74927"/>
                  </a:lnTo>
                  <a:lnTo>
                    <a:pt x="11570" y="75086"/>
                  </a:lnTo>
                  <a:lnTo>
                    <a:pt x="12203" y="75232"/>
                  </a:lnTo>
                  <a:lnTo>
                    <a:pt x="12835" y="75365"/>
                  </a:lnTo>
                  <a:lnTo>
                    <a:pt x="13456" y="75487"/>
                  </a:lnTo>
                  <a:lnTo>
                    <a:pt x="14064" y="75584"/>
                  </a:lnTo>
                  <a:lnTo>
                    <a:pt x="14660" y="75682"/>
                  </a:lnTo>
                  <a:lnTo>
                    <a:pt x="15256" y="75767"/>
                  </a:lnTo>
                  <a:lnTo>
                    <a:pt x="15828" y="75840"/>
                  </a:lnTo>
                  <a:lnTo>
                    <a:pt x="16388" y="75913"/>
                  </a:lnTo>
                  <a:lnTo>
                    <a:pt x="17227" y="75998"/>
                  </a:lnTo>
                  <a:lnTo>
                    <a:pt x="18018" y="76071"/>
                  </a:lnTo>
                  <a:lnTo>
                    <a:pt x="18748" y="76120"/>
                  </a:lnTo>
                  <a:lnTo>
                    <a:pt x="19417" y="76156"/>
                  </a:lnTo>
                  <a:lnTo>
                    <a:pt x="20013" y="76180"/>
                  </a:lnTo>
                  <a:lnTo>
                    <a:pt x="20524" y="76193"/>
                  </a:lnTo>
                  <a:lnTo>
                    <a:pt x="21278" y="76205"/>
                  </a:lnTo>
                  <a:lnTo>
                    <a:pt x="21643" y="76205"/>
                  </a:lnTo>
                  <a:lnTo>
                    <a:pt x="41266" y="20073"/>
                  </a:lnTo>
                  <a:lnTo>
                    <a:pt x="40220" y="19453"/>
                  </a:lnTo>
                  <a:lnTo>
                    <a:pt x="39210" y="18832"/>
                  </a:lnTo>
                  <a:lnTo>
                    <a:pt x="38225" y="18200"/>
                  </a:lnTo>
                  <a:lnTo>
                    <a:pt x="37276" y="17555"/>
                  </a:lnTo>
                  <a:lnTo>
                    <a:pt x="36351" y="16923"/>
                  </a:lnTo>
                  <a:lnTo>
                    <a:pt x="35463" y="16278"/>
                  </a:lnTo>
                  <a:lnTo>
                    <a:pt x="34599" y="15621"/>
                  </a:lnTo>
                  <a:lnTo>
                    <a:pt x="33772" y="14976"/>
                  </a:lnTo>
                  <a:lnTo>
                    <a:pt x="32969" y="14319"/>
                  </a:lnTo>
                  <a:lnTo>
                    <a:pt x="32190" y="13662"/>
                  </a:lnTo>
                  <a:lnTo>
                    <a:pt x="31436" y="13005"/>
                  </a:lnTo>
                  <a:lnTo>
                    <a:pt x="30718" y="12348"/>
                  </a:lnTo>
                  <a:lnTo>
                    <a:pt x="30025" y="11679"/>
                  </a:lnTo>
                  <a:lnTo>
                    <a:pt x="29344" y="11022"/>
                  </a:lnTo>
                  <a:lnTo>
                    <a:pt x="28699" y="10365"/>
                  </a:lnTo>
                  <a:lnTo>
                    <a:pt x="28079" y="9708"/>
                  </a:lnTo>
                  <a:lnTo>
                    <a:pt x="27482" y="9064"/>
                  </a:lnTo>
                  <a:lnTo>
                    <a:pt x="26911" y="8407"/>
                  </a:lnTo>
                  <a:lnTo>
                    <a:pt x="26363" y="7762"/>
                  </a:lnTo>
                  <a:lnTo>
                    <a:pt x="25840" y="7129"/>
                  </a:lnTo>
                  <a:lnTo>
                    <a:pt x="25341" y="6485"/>
                  </a:lnTo>
                  <a:lnTo>
                    <a:pt x="24855" y="5852"/>
                  </a:lnTo>
                  <a:lnTo>
                    <a:pt x="24405" y="5232"/>
                  </a:lnTo>
                  <a:lnTo>
                    <a:pt x="23967" y="4611"/>
                  </a:lnTo>
                  <a:lnTo>
                    <a:pt x="23541" y="4003"/>
                  </a:lnTo>
                  <a:lnTo>
                    <a:pt x="23152" y="3407"/>
                  </a:lnTo>
                  <a:lnTo>
                    <a:pt x="22774" y="2811"/>
                  </a:lnTo>
                  <a:lnTo>
                    <a:pt x="22409" y="2227"/>
                  </a:lnTo>
                  <a:lnTo>
                    <a:pt x="22069" y="1655"/>
                  </a:lnTo>
                  <a:lnTo>
                    <a:pt x="21753" y="1095"/>
                  </a:lnTo>
                  <a:lnTo>
                    <a:pt x="21448" y="536"/>
                  </a:lnTo>
                  <a:lnTo>
                    <a:pt x="21169" y="0"/>
                  </a:lnTo>
                  <a:close/>
                </a:path>
              </a:pathLst>
            </a:custGeom>
            <a:solidFill>
              <a:srgbClr val="778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204;p32">
              <a:extLst>
                <a:ext uri="{FF2B5EF4-FFF2-40B4-BE49-F238E27FC236}">
                  <a16:creationId xmlns:a16="http://schemas.microsoft.com/office/drawing/2014/main" id="{4863C181-F30E-BE51-1667-2C627570C7B3}"/>
                </a:ext>
              </a:extLst>
            </p:cNvPr>
            <p:cNvSpPr/>
            <p:nvPr/>
          </p:nvSpPr>
          <p:spPr>
            <a:xfrm>
              <a:off x="1575800" y="3080575"/>
              <a:ext cx="1031650" cy="1905125"/>
            </a:xfrm>
            <a:custGeom>
              <a:avLst/>
              <a:gdLst/>
              <a:ahLst/>
              <a:cxnLst/>
              <a:rect l="l" t="t" r="r" b="b"/>
              <a:pathLst>
                <a:path w="41266" h="76205" fill="none" extrusionOk="0">
                  <a:moveTo>
                    <a:pt x="21169" y="0"/>
                  </a:moveTo>
                  <a:lnTo>
                    <a:pt x="1" y="68382"/>
                  </a:lnTo>
                  <a:lnTo>
                    <a:pt x="1" y="68382"/>
                  </a:lnTo>
                  <a:lnTo>
                    <a:pt x="293" y="68796"/>
                  </a:lnTo>
                  <a:lnTo>
                    <a:pt x="609" y="69197"/>
                  </a:lnTo>
                  <a:lnTo>
                    <a:pt x="950" y="69587"/>
                  </a:lnTo>
                  <a:lnTo>
                    <a:pt x="1290" y="69964"/>
                  </a:lnTo>
                  <a:lnTo>
                    <a:pt x="1655" y="70329"/>
                  </a:lnTo>
                  <a:lnTo>
                    <a:pt x="2032" y="70670"/>
                  </a:lnTo>
                  <a:lnTo>
                    <a:pt x="2434" y="70998"/>
                  </a:lnTo>
                  <a:lnTo>
                    <a:pt x="2835" y="71326"/>
                  </a:lnTo>
                  <a:lnTo>
                    <a:pt x="3261" y="71631"/>
                  </a:lnTo>
                  <a:lnTo>
                    <a:pt x="3687" y="71923"/>
                  </a:lnTo>
                  <a:lnTo>
                    <a:pt x="4125" y="72202"/>
                  </a:lnTo>
                  <a:lnTo>
                    <a:pt x="4575" y="72470"/>
                  </a:lnTo>
                  <a:lnTo>
                    <a:pt x="5037" y="72725"/>
                  </a:lnTo>
                  <a:lnTo>
                    <a:pt x="5499" y="72969"/>
                  </a:lnTo>
                  <a:lnTo>
                    <a:pt x="5974" y="73200"/>
                  </a:lnTo>
                  <a:lnTo>
                    <a:pt x="6461" y="73419"/>
                  </a:lnTo>
                  <a:lnTo>
                    <a:pt x="6461" y="73419"/>
                  </a:lnTo>
                  <a:lnTo>
                    <a:pt x="6461" y="73419"/>
                  </a:lnTo>
                  <a:lnTo>
                    <a:pt x="7081" y="73687"/>
                  </a:lnTo>
                  <a:lnTo>
                    <a:pt x="7714" y="73930"/>
                  </a:lnTo>
                  <a:lnTo>
                    <a:pt x="8358" y="74161"/>
                  </a:lnTo>
                  <a:lnTo>
                    <a:pt x="8991" y="74380"/>
                  </a:lnTo>
                  <a:lnTo>
                    <a:pt x="9636" y="74575"/>
                  </a:lnTo>
                  <a:lnTo>
                    <a:pt x="10280" y="74757"/>
                  </a:lnTo>
                  <a:lnTo>
                    <a:pt x="10925" y="74927"/>
                  </a:lnTo>
                  <a:lnTo>
                    <a:pt x="11570" y="75086"/>
                  </a:lnTo>
                  <a:lnTo>
                    <a:pt x="12203" y="75232"/>
                  </a:lnTo>
                  <a:lnTo>
                    <a:pt x="12835" y="75365"/>
                  </a:lnTo>
                  <a:lnTo>
                    <a:pt x="13456" y="75487"/>
                  </a:lnTo>
                  <a:lnTo>
                    <a:pt x="14064" y="75584"/>
                  </a:lnTo>
                  <a:lnTo>
                    <a:pt x="14660" y="75682"/>
                  </a:lnTo>
                  <a:lnTo>
                    <a:pt x="15256" y="75767"/>
                  </a:lnTo>
                  <a:lnTo>
                    <a:pt x="15828" y="75840"/>
                  </a:lnTo>
                  <a:lnTo>
                    <a:pt x="16388" y="75913"/>
                  </a:lnTo>
                  <a:lnTo>
                    <a:pt x="16388" y="75913"/>
                  </a:lnTo>
                  <a:lnTo>
                    <a:pt x="16388" y="75913"/>
                  </a:lnTo>
                  <a:lnTo>
                    <a:pt x="16388" y="75913"/>
                  </a:lnTo>
                  <a:lnTo>
                    <a:pt x="17227" y="75998"/>
                  </a:lnTo>
                  <a:lnTo>
                    <a:pt x="18018" y="76071"/>
                  </a:lnTo>
                  <a:lnTo>
                    <a:pt x="18748" y="76120"/>
                  </a:lnTo>
                  <a:lnTo>
                    <a:pt x="19417" y="76156"/>
                  </a:lnTo>
                  <a:lnTo>
                    <a:pt x="20013" y="76180"/>
                  </a:lnTo>
                  <a:lnTo>
                    <a:pt x="20524" y="76193"/>
                  </a:lnTo>
                  <a:lnTo>
                    <a:pt x="21278" y="76205"/>
                  </a:lnTo>
                  <a:lnTo>
                    <a:pt x="21278" y="76205"/>
                  </a:lnTo>
                  <a:lnTo>
                    <a:pt x="21607" y="76205"/>
                  </a:lnTo>
                  <a:lnTo>
                    <a:pt x="21607" y="76205"/>
                  </a:lnTo>
                  <a:lnTo>
                    <a:pt x="21643" y="76205"/>
                  </a:lnTo>
                  <a:lnTo>
                    <a:pt x="41266" y="20073"/>
                  </a:lnTo>
                  <a:lnTo>
                    <a:pt x="41266" y="20073"/>
                  </a:lnTo>
                  <a:lnTo>
                    <a:pt x="40220" y="19453"/>
                  </a:lnTo>
                  <a:lnTo>
                    <a:pt x="39210" y="18832"/>
                  </a:lnTo>
                  <a:lnTo>
                    <a:pt x="38225" y="18200"/>
                  </a:lnTo>
                  <a:lnTo>
                    <a:pt x="37276" y="17555"/>
                  </a:lnTo>
                  <a:lnTo>
                    <a:pt x="36351" y="16923"/>
                  </a:lnTo>
                  <a:lnTo>
                    <a:pt x="35463" y="16278"/>
                  </a:lnTo>
                  <a:lnTo>
                    <a:pt x="34599" y="15621"/>
                  </a:lnTo>
                  <a:lnTo>
                    <a:pt x="33772" y="14976"/>
                  </a:lnTo>
                  <a:lnTo>
                    <a:pt x="32969" y="14319"/>
                  </a:lnTo>
                  <a:lnTo>
                    <a:pt x="32190" y="13662"/>
                  </a:lnTo>
                  <a:lnTo>
                    <a:pt x="31436" y="13005"/>
                  </a:lnTo>
                  <a:lnTo>
                    <a:pt x="30718" y="12348"/>
                  </a:lnTo>
                  <a:lnTo>
                    <a:pt x="30025" y="11679"/>
                  </a:lnTo>
                  <a:lnTo>
                    <a:pt x="29344" y="11022"/>
                  </a:lnTo>
                  <a:lnTo>
                    <a:pt x="28699" y="10365"/>
                  </a:lnTo>
                  <a:lnTo>
                    <a:pt x="28079" y="9708"/>
                  </a:lnTo>
                  <a:lnTo>
                    <a:pt x="27482" y="9064"/>
                  </a:lnTo>
                  <a:lnTo>
                    <a:pt x="26911" y="8407"/>
                  </a:lnTo>
                  <a:lnTo>
                    <a:pt x="26363" y="7762"/>
                  </a:lnTo>
                  <a:lnTo>
                    <a:pt x="25840" y="7129"/>
                  </a:lnTo>
                  <a:lnTo>
                    <a:pt x="25341" y="6485"/>
                  </a:lnTo>
                  <a:lnTo>
                    <a:pt x="24855" y="5852"/>
                  </a:lnTo>
                  <a:lnTo>
                    <a:pt x="24405" y="5232"/>
                  </a:lnTo>
                  <a:lnTo>
                    <a:pt x="23967" y="4611"/>
                  </a:lnTo>
                  <a:lnTo>
                    <a:pt x="23541" y="4003"/>
                  </a:lnTo>
                  <a:lnTo>
                    <a:pt x="23152" y="3407"/>
                  </a:lnTo>
                  <a:lnTo>
                    <a:pt x="22774" y="2811"/>
                  </a:lnTo>
                  <a:lnTo>
                    <a:pt x="22409" y="2227"/>
                  </a:lnTo>
                  <a:lnTo>
                    <a:pt x="22069" y="1655"/>
                  </a:lnTo>
                  <a:lnTo>
                    <a:pt x="21753" y="1095"/>
                  </a:lnTo>
                  <a:lnTo>
                    <a:pt x="21448" y="536"/>
                  </a:lnTo>
                  <a:lnTo>
                    <a:pt x="211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205;p32">
              <a:extLst>
                <a:ext uri="{FF2B5EF4-FFF2-40B4-BE49-F238E27FC236}">
                  <a16:creationId xmlns:a16="http://schemas.microsoft.com/office/drawing/2014/main" id="{EFE1AFF0-C48F-892B-9D37-85541E519852}"/>
                </a:ext>
              </a:extLst>
            </p:cNvPr>
            <p:cNvSpPr/>
            <p:nvPr/>
          </p:nvSpPr>
          <p:spPr>
            <a:xfrm>
              <a:off x="1738825" y="238125"/>
              <a:ext cx="831525" cy="677625"/>
            </a:xfrm>
            <a:custGeom>
              <a:avLst/>
              <a:gdLst/>
              <a:ahLst/>
              <a:cxnLst/>
              <a:rect l="l" t="t" r="r" b="b"/>
              <a:pathLst>
                <a:path w="33261" h="27105" extrusionOk="0">
                  <a:moveTo>
                    <a:pt x="20463" y="0"/>
                  </a:moveTo>
                  <a:lnTo>
                    <a:pt x="20110" y="12"/>
                  </a:lnTo>
                  <a:lnTo>
                    <a:pt x="19757" y="49"/>
                  </a:lnTo>
                  <a:lnTo>
                    <a:pt x="19392" y="97"/>
                  </a:lnTo>
                  <a:lnTo>
                    <a:pt x="19039" y="158"/>
                  </a:lnTo>
                  <a:lnTo>
                    <a:pt x="18686" y="243"/>
                  </a:lnTo>
                  <a:lnTo>
                    <a:pt x="18334" y="353"/>
                  </a:lnTo>
                  <a:lnTo>
                    <a:pt x="17981" y="474"/>
                  </a:lnTo>
                  <a:lnTo>
                    <a:pt x="17640" y="620"/>
                  </a:lnTo>
                  <a:lnTo>
                    <a:pt x="17287" y="779"/>
                  </a:lnTo>
                  <a:lnTo>
                    <a:pt x="16947" y="961"/>
                  </a:lnTo>
                  <a:lnTo>
                    <a:pt x="16618" y="1156"/>
                  </a:lnTo>
                  <a:lnTo>
                    <a:pt x="16314" y="1363"/>
                  </a:lnTo>
                  <a:lnTo>
                    <a:pt x="16022" y="1569"/>
                  </a:lnTo>
                  <a:lnTo>
                    <a:pt x="15767" y="1788"/>
                  </a:lnTo>
                  <a:lnTo>
                    <a:pt x="15523" y="2007"/>
                  </a:lnTo>
                  <a:lnTo>
                    <a:pt x="15292" y="2238"/>
                  </a:lnTo>
                  <a:lnTo>
                    <a:pt x="15086" y="2470"/>
                  </a:lnTo>
                  <a:lnTo>
                    <a:pt x="14903" y="2713"/>
                  </a:lnTo>
                  <a:lnTo>
                    <a:pt x="14733" y="2968"/>
                  </a:lnTo>
                  <a:lnTo>
                    <a:pt x="14587" y="3212"/>
                  </a:lnTo>
                  <a:lnTo>
                    <a:pt x="14453" y="3467"/>
                  </a:lnTo>
                  <a:lnTo>
                    <a:pt x="14343" y="3735"/>
                  </a:lnTo>
                  <a:lnTo>
                    <a:pt x="14246" y="3990"/>
                  </a:lnTo>
                  <a:lnTo>
                    <a:pt x="14161" y="4258"/>
                  </a:lnTo>
                  <a:lnTo>
                    <a:pt x="14088" y="4526"/>
                  </a:lnTo>
                  <a:lnTo>
                    <a:pt x="14039" y="4805"/>
                  </a:lnTo>
                  <a:lnTo>
                    <a:pt x="14003" y="5085"/>
                  </a:lnTo>
                  <a:lnTo>
                    <a:pt x="13978" y="5353"/>
                  </a:lnTo>
                  <a:lnTo>
                    <a:pt x="13966" y="5633"/>
                  </a:lnTo>
                  <a:lnTo>
                    <a:pt x="13966" y="5925"/>
                  </a:lnTo>
                  <a:lnTo>
                    <a:pt x="13978" y="6204"/>
                  </a:lnTo>
                  <a:lnTo>
                    <a:pt x="13991" y="6484"/>
                  </a:lnTo>
                  <a:lnTo>
                    <a:pt x="14027" y="6764"/>
                  </a:lnTo>
                  <a:lnTo>
                    <a:pt x="14055" y="6929"/>
                  </a:lnTo>
                  <a:lnTo>
                    <a:pt x="13918" y="6776"/>
                  </a:lnTo>
                  <a:lnTo>
                    <a:pt x="13711" y="6557"/>
                  </a:lnTo>
                  <a:lnTo>
                    <a:pt x="13492" y="6338"/>
                  </a:lnTo>
                  <a:lnTo>
                    <a:pt x="13273" y="6131"/>
                  </a:lnTo>
                  <a:lnTo>
                    <a:pt x="13042" y="5937"/>
                  </a:lnTo>
                  <a:lnTo>
                    <a:pt x="12811" y="5742"/>
                  </a:lnTo>
                  <a:lnTo>
                    <a:pt x="12567" y="5560"/>
                  </a:lnTo>
                  <a:lnTo>
                    <a:pt x="12324" y="5389"/>
                  </a:lnTo>
                  <a:lnTo>
                    <a:pt x="12081" y="5231"/>
                  </a:lnTo>
                  <a:lnTo>
                    <a:pt x="11825" y="5085"/>
                  </a:lnTo>
                  <a:lnTo>
                    <a:pt x="11558" y="4951"/>
                  </a:lnTo>
                  <a:lnTo>
                    <a:pt x="11290" y="4830"/>
                  </a:lnTo>
                  <a:lnTo>
                    <a:pt x="11022" y="4720"/>
                  </a:lnTo>
                  <a:lnTo>
                    <a:pt x="10742" y="4623"/>
                  </a:lnTo>
                  <a:lnTo>
                    <a:pt x="10463" y="4538"/>
                  </a:lnTo>
                  <a:lnTo>
                    <a:pt x="10171" y="4465"/>
                  </a:lnTo>
                  <a:lnTo>
                    <a:pt x="9879" y="4416"/>
                  </a:lnTo>
                  <a:lnTo>
                    <a:pt x="9575" y="4380"/>
                  </a:lnTo>
                  <a:lnTo>
                    <a:pt x="9258" y="4367"/>
                  </a:lnTo>
                  <a:lnTo>
                    <a:pt x="8954" y="4367"/>
                  </a:lnTo>
                  <a:lnTo>
                    <a:pt x="8626" y="4380"/>
                  </a:lnTo>
                  <a:lnTo>
                    <a:pt x="8297" y="4416"/>
                  </a:lnTo>
                  <a:lnTo>
                    <a:pt x="7969" y="4465"/>
                  </a:lnTo>
                  <a:lnTo>
                    <a:pt x="7628" y="4550"/>
                  </a:lnTo>
                  <a:lnTo>
                    <a:pt x="7287" y="4635"/>
                  </a:lnTo>
                  <a:lnTo>
                    <a:pt x="6947" y="4757"/>
                  </a:lnTo>
                  <a:lnTo>
                    <a:pt x="6631" y="4878"/>
                  </a:lnTo>
                  <a:lnTo>
                    <a:pt x="6326" y="5012"/>
                  </a:lnTo>
                  <a:lnTo>
                    <a:pt x="6047" y="5146"/>
                  </a:lnTo>
                  <a:lnTo>
                    <a:pt x="5791" y="5304"/>
                  </a:lnTo>
                  <a:lnTo>
                    <a:pt x="5548" y="5462"/>
                  </a:lnTo>
                  <a:lnTo>
                    <a:pt x="5317" y="5633"/>
                  </a:lnTo>
                  <a:lnTo>
                    <a:pt x="5098" y="5815"/>
                  </a:lnTo>
                  <a:lnTo>
                    <a:pt x="4903" y="5998"/>
                  </a:lnTo>
                  <a:lnTo>
                    <a:pt x="4721" y="6192"/>
                  </a:lnTo>
                  <a:lnTo>
                    <a:pt x="4562" y="6399"/>
                  </a:lnTo>
                  <a:lnTo>
                    <a:pt x="4416" y="6606"/>
                  </a:lnTo>
                  <a:lnTo>
                    <a:pt x="4270" y="6825"/>
                  </a:lnTo>
                  <a:lnTo>
                    <a:pt x="4149" y="7044"/>
                  </a:lnTo>
                  <a:lnTo>
                    <a:pt x="4039" y="7263"/>
                  </a:lnTo>
                  <a:lnTo>
                    <a:pt x="3954" y="7494"/>
                  </a:lnTo>
                  <a:lnTo>
                    <a:pt x="3869" y="7737"/>
                  </a:lnTo>
                  <a:lnTo>
                    <a:pt x="3796" y="7981"/>
                  </a:lnTo>
                  <a:lnTo>
                    <a:pt x="3735" y="8224"/>
                  </a:lnTo>
                  <a:lnTo>
                    <a:pt x="3687" y="8467"/>
                  </a:lnTo>
                  <a:lnTo>
                    <a:pt x="3650" y="8723"/>
                  </a:lnTo>
                  <a:lnTo>
                    <a:pt x="3626" y="8978"/>
                  </a:lnTo>
                  <a:lnTo>
                    <a:pt x="3614" y="9234"/>
                  </a:lnTo>
                  <a:lnTo>
                    <a:pt x="3601" y="9489"/>
                  </a:lnTo>
                  <a:lnTo>
                    <a:pt x="3601" y="9745"/>
                  </a:lnTo>
                  <a:lnTo>
                    <a:pt x="3614" y="10012"/>
                  </a:lnTo>
                  <a:lnTo>
                    <a:pt x="3626" y="10268"/>
                  </a:lnTo>
                  <a:lnTo>
                    <a:pt x="3662" y="10535"/>
                  </a:lnTo>
                  <a:lnTo>
                    <a:pt x="3735" y="11058"/>
                  </a:lnTo>
                  <a:lnTo>
                    <a:pt x="3832" y="11582"/>
                  </a:lnTo>
                  <a:lnTo>
                    <a:pt x="3954" y="12092"/>
                  </a:lnTo>
                  <a:lnTo>
                    <a:pt x="4088" y="12591"/>
                  </a:lnTo>
                  <a:lnTo>
                    <a:pt x="4234" y="13090"/>
                  </a:lnTo>
                  <a:lnTo>
                    <a:pt x="4404" y="13564"/>
                  </a:lnTo>
                  <a:lnTo>
                    <a:pt x="4575" y="14015"/>
                  </a:lnTo>
                  <a:lnTo>
                    <a:pt x="4745" y="14453"/>
                  </a:lnTo>
                  <a:lnTo>
                    <a:pt x="4927" y="14854"/>
                  </a:lnTo>
                  <a:lnTo>
                    <a:pt x="5098" y="15231"/>
                  </a:lnTo>
                  <a:lnTo>
                    <a:pt x="5414" y="15888"/>
                  </a:lnTo>
                  <a:lnTo>
                    <a:pt x="5682" y="16387"/>
                  </a:lnTo>
                  <a:lnTo>
                    <a:pt x="5864" y="16703"/>
                  </a:lnTo>
                  <a:lnTo>
                    <a:pt x="5925" y="16825"/>
                  </a:lnTo>
                  <a:lnTo>
                    <a:pt x="5645" y="16630"/>
                  </a:lnTo>
                  <a:lnTo>
                    <a:pt x="5329" y="16436"/>
                  </a:lnTo>
                  <a:lnTo>
                    <a:pt x="4903" y="16180"/>
                  </a:lnTo>
                  <a:lnTo>
                    <a:pt x="4416" y="15912"/>
                  </a:lnTo>
                  <a:lnTo>
                    <a:pt x="3881" y="15645"/>
                  </a:lnTo>
                  <a:lnTo>
                    <a:pt x="3589" y="15511"/>
                  </a:lnTo>
                  <a:lnTo>
                    <a:pt x="3309" y="15389"/>
                  </a:lnTo>
                  <a:lnTo>
                    <a:pt x="3017" y="15280"/>
                  </a:lnTo>
                  <a:lnTo>
                    <a:pt x="2725" y="15182"/>
                  </a:lnTo>
                  <a:lnTo>
                    <a:pt x="2433" y="15097"/>
                  </a:lnTo>
                  <a:lnTo>
                    <a:pt x="2141" y="15037"/>
                  </a:lnTo>
                  <a:lnTo>
                    <a:pt x="1862" y="15000"/>
                  </a:lnTo>
                  <a:lnTo>
                    <a:pt x="1594" y="14976"/>
                  </a:lnTo>
                  <a:lnTo>
                    <a:pt x="1339" y="14976"/>
                  </a:lnTo>
                  <a:lnTo>
                    <a:pt x="1217" y="15000"/>
                  </a:lnTo>
                  <a:lnTo>
                    <a:pt x="1095" y="15012"/>
                  </a:lnTo>
                  <a:lnTo>
                    <a:pt x="986" y="15049"/>
                  </a:lnTo>
                  <a:lnTo>
                    <a:pt x="876" y="15085"/>
                  </a:lnTo>
                  <a:lnTo>
                    <a:pt x="767" y="15134"/>
                  </a:lnTo>
                  <a:lnTo>
                    <a:pt x="669" y="15182"/>
                  </a:lnTo>
                  <a:lnTo>
                    <a:pt x="572" y="15243"/>
                  </a:lnTo>
                  <a:lnTo>
                    <a:pt x="487" y="15316"/>
                  </a:lnTo>
                  <a:lnTo>
                    <a:pt x="402" y="15401"/>
                  </a:lnTo>
                  <a:lnTo>
                    <a:pt x="329" y="15499"/>
                  </a:lnTo>
                  <a:lnTo>
                    <a:pt x="256" y="15596"/>
                  </a:lnTo>
                  <a:lnTo>
                    <a:pt x="195" y="15718"/>
                  </a:lnTo>
                  <a:lnTo>
                    <a:pt x="146" y="15839"/>
                  </a:lnTo>
                  <a:lnTo>
                    <a:pt x="98" y="15985"/>
                  </a:lnTo>
                  <a:lnTo>
                    <a:pt x="61" y="16131"/>
                  </a:lnTo>
                  <a:lnTo>
                    <a:pt x="37" y="16290"/>
                  </a:lnTo>
                  <a:lnTo>
                    <a:pt x="13" y="16460"/>
                  </a:lnTo>
                  <a:lnTo>
                    <a:pt x="0" y="16655"/>
                  </a:lnTo>
                  <a:lnTo>
                    <a:pt x="0" y="16849"/>
                  </a:lnTo>
                  <a:lnTo>
                    <a:pt x="0" y="17068"/>
                  </a:lnTo>
                  <a:lnTo>
                    <a:pt x="25" y="17299"/>
                  </a:lnTo>
                  <a:lnTo>
                    <a:pt x="49" y="17543"/>
                  </a:lnTo>
                  <a:lnTo>
                    <a:pt x="98" y="17786"/>
                  </a:lnTo>
                  <a:lnTo>
                    <a:pt x="159" y="18029"/>
                  </a:lnTo>
                  <a:lnTo>
                    <a:pt x="232" y="18273"/>
                  </a:lnTo>
                  <a:lnTo>
                    <a:pt x="317" y="18504"/>
                  </a:lnTo>
                  <a:lnTo>
                    <a:pt x="426" y="18735"/>
                  </a:lnTo>
                  <a:lnTo>
                    <a:pt x="548" y="18966"/>
                  </a:lnTo>
                  <a:lnTo>
                    <a:pt x="694" y="19197"/>
                  </a:lnTo>
                  <a:lnTo>
                    <a:pt x="840" y="19416"/>
                  </a:lnTo>
                  <a:lnTo>
                    <a:pt x="1010" y="19635"/>
                  </a:lnTo>
                  <a:lnTo>
                    <a:pt x="1180" y="19854"/>
                  </a:lnTo>
                  <a:lnTo>
                    <a:pt x="1375" y="20061"/>
                  </a:lnTo>
                  <a:lnTo>
                    <a:pt x="1570" y="20268"/>
                  </a:lnTo>
                  <a:lnTo>
                    <a:pt x="1789" y="20474"/>
                  </a:lnTo>
                  <a:lnTo>
                    <a:pt x="2008" y="20669"/>
                  </a:lnTo>
                  <a:lnTo>
                    <a:pt x="2239" y="20864"/>
                  </a:lnTo>
                  <a:lnTo>
                    <a:pt x="2482" y="21058"/>
                  </a:lnTo>
                  <a:lnTo>
                    <a:pt x="2725" y="21253"/>
                  </a:lnTo>
                  <a:lnTo>
                    <a:pt x="2981" y="21436"/>
                  </a:lnTo>
                  <a:lnTo>
                    <a:pt x="3528" y="21801"/>
                  </a:lnTo>
                  <a:lnTo>
                    <a:pt x="4088" y="22141"/>
                  </a:lnTo>
                  <a:lnTo>
                    <a:pt x="4672" y="22470"/>
                  </a:lnTo>
                  <a:lnTo>
                    <a:pt x="5268" y="22786"/>
                  </a:lnTo>
                  <a:lnTo>
                    <a:pt x="5876" y="23090"/>
                  </a:lnTo>
                  <a:lnTo>
                    <a:pt x="6497" y="23370"/>
                  </a:lnTo>
                  <a:lnTo>
                    <a:pt x="7117" y="23637"/>
                  </a:lnTo>
                  <a:lnTo>
                    <a:pt x="7738" y="23893"/>
                  </a:lnTo>
                  <a:lnTo>
                    <a:pt x="8346" y="24124"/>
                  </a:lnTo>
                  <a:lnTo>
                    <a:pt x="8954" y="24343"/>
                  </a:lnTo>
                  <a:lnTo>
                    <a:pt x="9538" y="24550"/>
                  </a:lnTo>
                  <a:lnTo>
                    <a:pt x="10098" y="24745"/>
                  </a:lnTo>
                  <a:lnTo>
                    <a:pt x="10645" y="24915"/>
                  </a:lnTo>
                  <a:lnTo>
                    <a:pt x="11631" y="25219"/>
                  </a:lnTo>
                  <a:lnTo>
                    <a:pt x="12458" y="25450"/>
                  </a:lnTo>
                  <a:lnTo>
                    <a:pt x="13090" y="25620"/>
                  </a:lnTo>
                  <a:lnTo>
                    <a:pt x="13650" y="25754"/>
                  </a:lnTo>
                  <a:lnTo>
                    <a:pt x="13930" y="25937"/>
                  </a:lnTo>
                  <a:lnTo>
                    <a:pt x="14222" y="26107"/>
                  </a:lnTo>
                  <a:lnTo>
                    <a:pt x="14538" y="26265"/>
                  </a:lnTo>
                  <a:lnTo>
                    <a:pt x="14854" y="26411"/>
                  </a:lnTo>
                  <a:lnTo>
                    <a:pt x="15183" y="26545"/>
                  </a:lnTo>
                  <a:lnTo>
                    <a:pt x="15511" y="26655"/>
                  </a:lnTo>
                  <a:lnTo>
                    <a:pt x="15864" y="26752"/>
                  </a:lnTo>
                  <a:lnTo>
                    <a:pt x="16217" y="26837"/>
                  </a:lnTo>
                  <a:lnTo>
                    <a:pt x="16582" y="26910"/>
                  </a:lnTo>
                  <a:lnTo>
                    <a:pt x="16947" y="26971"/>
                  </a:lnTo>
                  <a:lnTo>
                    <a:pt x="17324" y="27032"/>
                  </a:lnTo>
                  <a:lnTo>
                    <a:pt x="17713" y="27068"/>
                  </a:lnTo>
                  <a:lnTo>
                    <a:pt x="18103" y="27092"/>
                  </a:lnTo>
                  <a:lnTo>
                    <a:pt x="18492" y="27105"/>
                  </a:lnTo>
                  <a:lnTo>
                    <a:pt x="19295" y="27105"/>
                  </a:lnTo>
                  <a:lnTo>
                    <a:pt x="19696" y="27080"/>
                  </a:lnTo>
                  <a:lnTo>
                    <a:pt x="20110" y="27056"/>
                  </a:lnTo>
                  <a:lnTo>
                    <a:pt x="20511" y="27019"/>
                  </a:lnTo>
                  <a:lnTo>
                    <a:pt x="20925" y="26971"/>
                  </a:lnTo>
                  <a:lnTo>
                    <a:pt x="21339" y="26922"/>
                  </a:lnTo>
                  <a:lnTo>
                    <a:pt x="21752" y="26861"/>
                  </a:lnTo>
                  <a:lnTo>
                    <a:pt x="22166" y="26788"/>
                  </a:lnTo>
                  <a:lnTo>
                    <a:pt x="22579" y="26715"/>
                  </a:lnTo>
                  <a:lnTo>
                    <a:pt x="23407" y="26533"/>
                  </a:lnTo>
                  <a:lnTo>
                    <a:pt x="24210" y="26326"/>
                  </a:lnTo>
                  <a:lnTo>
                    <a:pt x="25013" y="26095"/>
                  </a:lnTo>
                  <a:lnTo>
                    <a:pt x="25791" y="25852"/>
                  </a:lnTo>
                  <a:lnTo>
                    <a:pt x="26545" y="25584"/>
                  </a:lnTo>
                  <a:lnTo>
                    <a:pt x="27275" y="25304"/>
                  </a:lnTo>
                  <a:lnTo>
                    <a:pt x="27957" y="25012"/>
                  </a:lnTo>
                  <a:lnTo>
                    <a:pt x="28613" y="24708"/>
                  </a:lnTo>
                  <a:lnTo>
                    <a:pt x="29234" y="24392"/>
                  </a:lnTo>
                  <a:lnTo>
                    <a:pt x="29794" y="24075"/>
                  </a:lnTo>
                  <a:lnTo>
                    <a:pt x="30304" y="23771"/>
                  </a:lnTo>
                  <a:lnTo>
                    <a:pt x="30548" y="23613"/>
                  </a:lnTo>
                  <a:lnTo>
                    <a:pt x="30767" y="23455"/>
                  </a:lnTo>
                  <a:lnTo>
                    <a:pt x="30974" y="23297"/>
                  </a:lnTo>
                  <a:lnTo>
                    <a:pt x="31156" y="23139"/>
                  </a:lnTo>
                  <a:lnTo>
                    <a:pt x="31326" y="22993"/>
                  </a:lnTo>
                  <a:lnTo>
                    <a:pt x="31485" y="22847"/>
                  </a:lnTo>
                  <a:lnTo>
                    <a:pt x="31631" y="22701"/>
                  </a:lnTo>
                  <a:lnTo>
                    <a:pt x="31752" y="22555"/>
                  </a:lnTo>
                  <a:lnTo>
                    <a:pt x="31849" y="22409"/>
                  </a:lnTo>
                  <a:lnTo>
                    <a:pt x="31935" y="22275"/>
                  </a:lnTo>
                  <a:lnTo>
                    <a:pt x="31995" y="22141"/>
                  </a:lnTo>
                  <a:lnTo>
                    <a:pt x="32032" y="22019"/>
                  </a:lnTo>
                  <a:lnTo>
                    <a:pt x="32056" y="21886"/>
                  </a:lnTo>
                  <a:lnTo>
                    <a:pt x="32056" y="21776"/>
                  </a:lnTo>
                  <a:lnTo>
                    <a:pt x="32032" y="21655"/>
                  </a:lnTo>
                  <a:lnTo>
                    <a:pt x="31995" y="21545"/>
                  </a:lnTo>
                  <a:lnTo>
                    <a:pt x="31922" y="21448"/>
                  </a:lnTo>
                  <a:lnTo>
                    <a:pt x="31825" y="21350"/>
                  </a:lnTo>
                  <a:lnTo>
                    <a:pt x="31618" y="21180"/>
                  </a:lnTo>
                  <a:lnTo>
                    <a:pt x="31399" y="21034"/>
                  </a:lnTo>
                  <a:lnTo>
                    <a:pt x="31168" y="20912"/>
                  </a:lnTo>
                  <a:lnTo>
                    <a:pt x="30949" y="20815"/>
                  </a:lnTo>
                  <a:lnTo>
                    <a:pt x="30718" y="20730"/>
                  </a:lnTo>
                  <a:lnTo>
                    <a:pt x="30487" y="20669"/>
                  </a:lnTo>
                  <a:lnTo>
                    <a:pt x="30256" y="20620"/>
                  </a:lnTo>
                  <a:lnTo>
                    <a:pt x="30025" y="20596"/>
                  </a:lnTo>
                  <a:lnTo>
                    <a:pt x="29794" y="20584"/>
                  </a:lnTo>
                  <a:lnTo>
                    <a:pt x="29562" y="20596"/>
                  </a:lnTo>
                  <a:lnTo>
                    <a:pt x="29343" y="20608"/>
                  </a:lnTo>
                  <a:lnTo>
                    <a:pt x="29112" y="20633"/>
                  </a:lnTo>
                  <a:lnTo>
                    <a:pt x="28893" y="20669"/>
                  </a:lnTo>
                  <a:lnTo>
                    <a:pt x="28674" y="20718"/>
                  </a:lnTo>
                  <a:lnTo>
                    <a:pt x="28468" y="20779"/>
                  </a:lnTo>
                  <a:lnTo>
                    <a:pt x="28261" y="20839"/>
                  </a:lnTo>
                  <a:lnTo>
                    <a:pt x="27871" y="20985"/>
                  </a:lnTo>
                  <a:lnTo>
                    <a:pt x="27506" y="21144"/>
                  </a:lnTo>
                  <a:lnTo>
                    <a:pt x="27190" y="21302"/>
                  </a:lnTo>
                  <a:lnTo>
                    <a:pt x="26910" y="21448"/>
                  </a:lnTo>
                  <a:lnTo>
                    <a:pt x="26679" y="21582"/>
                  </a:lnTo>
                  <a:lnTo>
                    <a:pt x="26509" y="21691"/>
                  </a:lnTo>
                  <a:lnTo>
                    <a:pt x="26375" y="21788"/>
                  </a:lnTo>
                  <a:lnTo>
                    <a:pt x="26777" y="21411"/>
                  </a:lnTo>
                  <a:lnTo>
                    <a:pt x="27239" y="20961"/>
                  </a:lnTo>
                  <a:lnTo>
                    <a:pt x="27823" y="20389"/>
                  </a:lnTo>
                  <a:lnTo>
                    <a:pt x="28492" y="19684"/>
                  </a:lnTo>
                  <a:lnTo>
                    <a:pt x="29234" y="18905"/>
                  </a:lnTo>
                  <a:lnTo>
                    <a:pt x="29611" y="18491"/>
                  </a:lnTo>
                  <a:lnTo>
                    <a:pt x="29988" y="18054"/>
                  </a:lnTo>
                  <a:lnTo>
                    <a:pt x="30377" y="17616"/>
                  </a:lnTo>
                  <a:lnTo>
                    <a:pt x="30742" y="17165"/>
                  </a:lnTo>
                  <a:lnTo>
                    <a:pt x="31107" y="16703"/>
                  </a:lnTo>
                  <a:lnTo>
                    <a:pt x="31460" y="16241"/>
                  </a:lnTo>
                  <a:lnTo>
                    <a:pt x="31789" y="15791"/>
                  </a:lnTo>
                  <a:lnTo>
                    <a:pt x="32093" y="15341"/>
                  </a:lnTo>
                  <a:lnTo>
                    <a:pt x="32373" y="14891"/>
                  </a:lnTo>
                  <a:lnTo>
                    <a:pt x="32628" y="14453"/>
                  </a:lnTo>
                  <a:lnTo>
                    <a:pt x="32847" y="14027"/>
                  </a:lnTo>
                  <a:lnTo>
                    <a:pt x="32932" y="13820"/>
                  </a:lnTo>
                  <a:lnTo>
                    <a:pt x="33017" y="13625"/>
                  </a:lnTo>
                  <a:lnTo>
                    <a:pt x="33090" y="13431"/>
                  </a:lnTo>
                  <a:lnTo>
                    <a:pt x="33151" y="13236"/>
                  </a:lnTo>
                  <a:lnTo>
                    <a:pt x="33200" y="13054"/>
                  </a:lnTo>
                  <a:lnTo>
                    <a:pt x="33236" y="12871"/>
                  </a:lnTo>
                  <a:lnTo>
                    <a:pt x="33249" y="12689"/>
                  </a:lnTo>
                  <a:lnTo>
                    <a:pt x="33261" y="12518"/>
                  </a:lnTo>
                  <a:lnTo>
                    <a:pt x="33261" y="12360"/>
                  </a:lnTo>
                  <a:lnTo>
                    <a:pt x="33236" y="12214"/>
                  </a:lnTo>
                  <a:lnTo>
                    <a:pt x="33200" y="12056"/>
                  </a:lnTo>
                  <a:lnTo>
                    <a:pt x="33151" y="11922"/>
                  </a:lnTo>
                  <a:lnTo>
                    <a:pt x="33090" y="11788"/>
                  </a:lnTo>
                  <a:lnTo>
                    <a:pt x="33005" y="11667"/>
                  </a:lnTo>
                  <a:lnTo>
                    <a:pt x="32908" y="11557"/>
                  </a:lnTo>
                  <a:lnTo>
                    <a:pt x="32786" y="11460"/>
                  </a:lnTo>
                  <a:lnTo>
                    <a:pt x="32652" y="11363"/>
                  </a:lnTo>
                  <a:lnTo>
                    <a:pt x="32494" y="11277"/>
                  </a:lnTo>
                  <a:lnTo>
                    <a:pt x="32409" y="11241"/>
                  </a:lnTo>
                  <a:lnTo>
                    <a:pt x="32324" y="11217"/>
                  </a:lnTo>
                  <a:lnTo>
                    <a:pt x="32154" y="11180"/>
                  </a:lnTo>
                  <a:lnTo>
                    <a:pt x="31971" y="11168"/>
                  </a:lnTo>
                  <a:lnTo>
                    <a:pt x="31789" y="11192"/>
                  </a:lnTo>
                  <a:lnTo>
                    <a:pt x="31594" y="11229"/>
                  </a:lnTo>
                  <a:lnTo>
                    <a:pt x="31387" y="11302"/>
                  </a:lnTo>
                  <a:lnTo>
                    <a:pt x="31193" y="11387"/>
                  </a:lnTo>
                  <a:lnTo>
                    <a:pt x="30986" y="11496"/>
                  </a:lnTo>
                  <a:lnTo>
                    <a:pt x="30767" y="11630"/>
                  </a:lnTo>
                  <a:lnTo>
                    <a:pt x="30560" y="11776"/>
                  </a:lnTo>
                  <a:lnTo>
                    <a:pt x="30341" y="11946"/>
                  </a:lnTo>
                  <a:lnTo>
                    <a:pt x="30122" y="12129"/>
                  </a:lnTo>
                  <a:lnTo>
                    <a:pt x="29903" y="12324"/>
                  </a:lnTo>
                  <a:lnTo>
                    <a:pt x="29672" y="12543"/>
                  </a:lnTo>
                  <a:lnTo>
                    <a:pt x="29453" y="12774"/>
                  </a:lnTo>
                  <a:lnTo>
                    <a:pt x="29234" y="13017"/>
                  </a:lnTo>
                  <a:lnTo>
                    <a:pt x="28989" y="13295"/>
                  </a:lnTo>
                  <a:lnTo>
                    <a:pt x="29015" y="13212"/>
                  </a:lnTo>
                  <a:lnTo>
                    <a:pt x="29137" y="12725"/>
                  </a:lnTo>
                  <a:lnTo>
                    <a:pt x="29246" y="12251"/>
                  </a:lnTo>
                  <a:lnTo>
                    <a:pt x="29343" y="11788"/>
                  </a:lnTo>
                  <a:lnTo>
                    <a:pt x="29404" y="11314"/>
                  </a:lnTo>
                  <a:lnTo>
                    <a:pt x="29453" y="10852"/>
                  </a:lnTo>
                  <a:lnTo>
                    <a:pt x="29489" y="10401"/>
                  </a:lnTo>
                  <a:lnTo>
                    <a:pt x="29502" y="9951"/>
                  </a:lnTo>
                  <a:lnTo>
                    <a:pt x="29489" y="9513"/>
                  </a:lnTo>
                  <a:lnTo>
                    <a:pt x="29477" y="9075"/>
                  </a:lnTo>
                  <a:lnTo>
                    <a:pt x="29429" y="8650"/>
                  </a:lnTo>
                  <a:lnTo>
                    <a:pt x="29380" y="8224"/>
                  </a:lnTo>
                  <a:lnTo>
                    <a:pt x="29307" y="7810"/>
                  </a:lnTo>
                  <a:lnTo>
                    <a:pt x="29222" y="7397"/>
                  </a:lnTo>
                  <a:lnTo>
                    <a:pt x="29112" y="6995"/>
                  </a:lnTo>
                  <a:lnTo>
                    <a:pt x="29003" y="6606"/>
                  </a:lnTo>
                  <a:lnTo>
                    <a:pt x="28869" y="6217"/>
                  </a:lnTo>
                  <a:lnTo>
                    <a:pt x="28723" y="5852"/>
                  </a:lnTo>
                  <a:lnTo>
                    <a:pt x="28565" y="5487"/>
                  </a:lnTo>
                  <a:lnTo>
                    <a:pt x="28395" y="5122"/>
                  </a:lnTo>
                  <a:lnTo>
                    <a:pt x="28212" y="4781"/>
                  </a:lnTo>
                  <a:lnTo>
                    <a:pt x="28005" y="4440"/>
                  </a:lnTo>
                  <a:lnTo>
                    <a:pt x="27798" y="4112"/>
                  </a:lnTo>
                  <a:lnTo>
                    <a:pt x="27579" y="3796"/>
                  </a:lnTo>
                  <a:lnTo>
                    <a:pt x="27348" y="3491"/>
                  </a:lnTo>
                  <a:lnTo>
                    <a:pt x="27117" y="3187"/>
                  </a:lnTo>
                  <a:lnTo>
                    <a:pt x="26862" y="2908"/>
                  </a:lnTo>
                  <a:lnTo>
                    <a:pt x="26606" y="2640"/>
                  </a:lnTo>
                  <a:lnTo>
                    <a:pt x="26339" y="2372"/>
                  </a:lnTo>
                  <a:lnTo>
                    <a:pt x="26059" y="2129"/>
                  </a:lnTo>
                  <a:lnTo>
                    <a:pt x="25779" y="1886"/>
                  </a:lnTo>
                  <a:lnTo>
                    <a:pt x="25475" y="1667"/>
                  </a:lnTo>
                  <a:lnTo>
                    <a:pt x="25183" y="1448"/>
                  </a:lnTo>
                  <a:lnTo>
                    <a:pt x="24879" y="1253"/>
                  </a:lnTo>
                  <a:lnTo>
                    <a:pt x="24562" y="1071"/>
                  </a:lnTo>
                  <a:lnTo>
                    <a:pt x="24246" y="900"/>
                  </a:lnTo>
                  <a:lnTo>
                    <a:pt x="23918" y="742"/>
                  </a:lnTo>
                  <a:lnTo>
                    <a:pt x="23589" y="596"/>
                  </a:lnTo>
                  <a:lnTo>
                    <a:pt x="23249" y="462"/>
                  </a:lnTo>
                  <a:lnTo>
                    <a:pt x="22920" y="353"/>
                  </a:lnTo>
                  <a:lnTo>
                    <a:pt x="22567" y="255"/>
                  </a:lnTo>
                  <a:lnTo>
                    <a:pt x="22227" y="170"/>
                  </a:lnTo>
                  <a:lnTo>
                    <a:pt x="21874" y="109"/>
                  </a:lnTo>
                  <a:lnTo>
                    <a:pt x="21533" y="49"/>
                  </a:lnTo>
                  <a:lnTo>
                    <a:pt x="21180" y="12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206;p32">
              <a:extLst>
                <a:ext uri="{FF2B5EF4-FFF2-40B4-BE49-F238E27FC236}">
                  <a16:creationId xmlns:a16="http://schemas.microsoft.com/office/drawing/2014/main" id="{39E165FC-A2FC-FF4F-6DFB-6EC346AE8FB8}"/>
                </a:ext>
              </a:extLst>
            </p:cNvPr>
            <p:cNvSpPr/>
            <p:nvPr/>
          </p:nvSpPr>
          <p:spPr>
            <a:xfrm>
              <a:off x="2045075" y="793475"/>
              <a:ext cx="209275" cy="186450"/>
            </a:xfrm>
            <a:custGeom>
              <a:avLst/>
              <a:gdLst/>
              <a:ahLst/>
              <a:cxnLst/>
              <a:rect l="l" t="t" r="r" b="b"/>
              <a:pathLst>
                <a:path w="8371" h="7458" extrusionOk="0">
                  <a:moveTo>
                    <a:pt x="3894" y="0"/>
                  </a:moveTo>
                  <a:lnTo>
                    <a:pt x="3687" y="12"/>
                  </a:lnTo>
                  <a:lnTo>
                    <a:pt x="3492" y="24"/>
                  </a:lnTo>
                  <a:lnTo>
                    <a:pt x="3286" y="49"/>
                  </a:lnTo>
                  <a:lnTo>
                    <a:pt x="3091" y="85"/>
                  </a:lnTo>
                  <a:lnTo>
                    <a:pt x="2896" y="134"/>
                  </a:lnTo>
                  <a:lnTo>
                    <a:pt x="2702" y="183"/>
                  </a:lnTo>
                  <a:lnTo>
                    <a:pt x="2519" y="243"/>
                  </a:lnTo>
                  <a:lnTo>
                    <a:pt x="2337" y="304"/>
                  </a:lnTo>
                  <a:lnTo>
                    <a:pt x="2154" y="389"/>
                  </a:lnTo>
                  <a:lnTo>
                    <a:pt x="1984" y="462"/>
                  </a:lnTo>
                  <a:lnTo>
                    <a:pt x="1814" y="560"/>
                  </a:lnTo>
                  <a:lnTo>
                    <a:pt x="1655" y="657"/>
                  </a:lnTo>
                  <a:lnTo>
                    <a:pt x="1497" y="754"/>
                  </a:lnTo>
                  <a:lnTo>
                    <a:pt x="1351" y="876"/>
                  </a:lnTo>
                  <a:lnTo>
                    <a:pt x="1205" y="986"/>
                  </a:lnTo>
                  <a:lnTo>
                    <a:pt x="1059" y="1119"/>
                  </a:lnTo>
                  <a:lnTo>
                    <a:pt x="938" y="1241"/>
                  </a:lnTo>
                  <a:lnTo>
                    <a:pt x="804" y="1387"/>
                  </a:lnTo>
                  <a:lnTo>
                    <a:pt x="694" y="1521"/>
                  </a:lnTo>
                  <a:lnTo>
                    <a:pt x="585" y="1679"/>
                  </a:lnTo>
                  <a:lnTo>
                    <a:pt x="488" y="1825"/>
                  </a:lnTo>
                  <a:lnTo>
                    <a:pt x="390" y="1995"/>
                  </a:lnTo>
                  <a:lnTo>
                    <a:pt x="305" y="2153"/>
                  </a:lnTo>
                  <a:lnTo>
                    <a:pt x="232" y="2324"/>
                  </a:lnTo>
                  <a:lnTo>
                    <a:pt x="171" y="2506"/>
                  </a:lnTo>
                  <a:lnTo>
                    <a:pt x="123" y="2689"/>
                  </a:lnTo>
                  <a:lnTo>
                    <a:pt x="74" y="2871"/>
                  </a:lnTo>
                  <a:lnTo>
                    <a:pt x="37" y="3054"/>
                  </a:lnTo>
                  <a:lnTo>
                    <a:pt x="13" y="3248"/>
                  </a:lnTo>
                  <a:lnTo>
                    <a:pt x="1" y="3431"/>
                  </a:lnTo>
                  <a:lnTo>
                    <a:pt x="1" y="3625"/>
                  </a:lnTo>
                  <a:lnTo>
                    <a:pt x="13" y="3808"/>
                  </a:lnTo>
                  <a:lnTo>
                    <a:pt x="37" y="3990"/>
                  </a:lnTo>
                  <a:lnTo>
                    <a:pt x="62" y="4173"/>
                  </a:lnTo>
                  <a:lnTo>
                    <a:pt x="98" y="4355"/>
                  </a:lnTo>
                  <a:lnTo>
                    <a:pt x="147" y="4526"/>
                  </a:lnTo>
                  <a:lnTo>
                    <a:pt x="208" y="4708"/>
                  </a:lnTo>
                  <a:lnTo>
                    <a:pt x="281" y="4878"/>
                  </a:lnTo>
                  <a:lnTo>
                    <a:pt x="354" y="5049"/>
                  </a:lnTo>
                  <a:lnTo>
                    <a:pt x="439" y="5219"/>
                  </a:lnTo>
                  <a:lnTo>
                    <a:pt x="524" y="5377"/>
                  </a:lnTo>
                  <a:lnTo>
                    <a:pt x="634" y="5535"/>
                  </a:lnTo>
                  <a:lnTo>
                    <a:pt x="743" y="5694"/>
                  </a:lnTo>
                  <a:lnTo>
                    <a:pt x="853" y="5840"/>
                  </a:lnTo>
                  <a:lnTo>
                    <a:pt x="986" y="5986"/>
                  </a:lnTo>
                  <a:lnTo>
                    <a:pt x="1120" y="6119"/>
                  </a:lnTo>
                  <a:lnTo>
                    <a:pt x="1254" y="6265"/>
                  </a:lnTo>
                  <a:lnTo>
                    <a:pt x="1400" y="6387"/>
                  </a:lnTo>
                  <a:lnTo>
                    <a:pt x="1558" y="6509"/>
                  </a:lnTo>
                  <a:lnTo>
                    <a:pt x="1716" y="6630"/>
                  </a:lnTo>
                  <a:lnTo>
                    <a:pt x="1887" y="6740"/>
                  </a:lnTo>
                  <a:lnTo>
                    <a:pt x="2057" y="6849"/>
                  </a:lnTo>
                  <a:lnTo>
                    <a:pt x="2239" y="6947"/>
                  </a:lnTo>
                  <a:lnTo>
                    <a:pt x="2422" y="7032"/>
                  </a:lnTo>
                  <a:lnTo>
                    <a:pt x="2617" y="7117"/>
                  </a:lnTo>
                  <a:lnTo>
                    <a:pt x="2811" y="7190"/>
                  </a:lnTo>
                  <a:lnTo>
                    <a:pt x="3006" y="7251"/>
                  </a:lnTo>
                  <a:lnTo>
                    <a:pt x="3213" y="7312"/>
                  </a:lnTo>
                  <a:lnTo>
                    <a:pt x="3419" y="7360"/>
                  </a:lnTo>
                  <a:lnTo>
                    <a:pt x="3638" y="7397"/>
                  </a:lnTo>
                  <a:lnTo>
                    <a:pt x="3845" y="7433"/>
                  </a:lnTo>
                  <a:lnTo>
                    <a:pt x="4064" y="7458"/>
                  </a:lnTo>
                  <a:lnTo>
                    <a:pt x="4685" y="7458"/>
                  </a:lnTo>
                  <a:lnTo>
                    <a:pt x="4879" y="7433"/>
                  </a:lnTo>
                  <a:lnTo>
                    <a:pt x="5086" y="7409"/>
                  </a:lnTo>
                  <a:lnTo>
                    <a:pt x="5281" y="7372"/>
                  </a:lnTo>
                  <a:lnTo>
                    <a:pt x="5475" y="7336"/>
                  </a:lnTo>
                  <a:lnTo>
                    <a:pt x="5670" y="7287"/>
                  </a:lnTo>
                  <a:lnTo>
                    <a:pt x="5853" y="7226"/>
                  </a:lnTo>
                  <a:lnTo>
                    <a:pt x="6035" y="7153"/>
                  </a:lnTo>
                  <a:lnTo>
                    <a:pt x="6218" y="7080"/>
                  </a:lnTo>
                  <a:lnTo>
                    <a:pt x="6388" y="6995"/>
                  </a:lnTo>
                  <a:lnTo>
                    <a:pt x="6558" y="6910"/>
                  </a:lnTo>
                  <a:lnTo>
                    <a:pt x="6716" y="6813"/>
                  </a:lnTo>
                  <a:lnTo>
                    <a:pt x="6874" y="6703"/>
                  </a:lnTo>
                  <a:lnTo>
                    <a:pt x="7020" y="6594"/>
                  </a:lnTo>
                  <a:lnTo>
                    <a:pt x="7166" y="6472"/>
                  </a:lnTo>
                  <a:lnTo>
                    <a:pt x="7312" y="6350"/>
                  </a:lnTo>
                  <a:lnTo>
                    <a:pt x="7434" y="6217"/>
                  </a:lnTo>
                  <a:lnTo>
                    <a:pt x="7568" y="6083"/>
                  </a:lnTo>
                  <a:lnTo>
                    <a:pt x="7677" y="5937"/>
                  </a:lnTo>
                  <a:lnTo>
                    <a:pt x="7787" y="5791"/>
                  </a:lnTo>
                  <a:lnTo>
                    <a:pt x="7884" y="5633"/>
                  </a:lnTo>
                  <a:lnTo>
                    <a:pt x="7982" y="5475"/>
                  </a:lnTo>
                  <a:lnTo>
                    <a:pt x="8067" y="5304"/>
                  </a:lnTo>
                  <a:lnTo>
                    <a:pt x="8140" y="5134"/>
                  </a:lnTo>
                  <a:lnTo>
                    <a:pt x="8200" y="4964"/>
                  </a:lnTo>
                  <a:lnTo>
                    <a:pt x="8249" y="4781"/>
                  </a:lnTo>
                  <a:lnTo>
                    <a:pt x="8298" y="4599"/>
                  </a:lnTo>
                  <a:lnTo>
                    <a:pt x="8334" y="4404"/>
                  </a:lnTo>
                  <a:lnTo>
                    <a:pt x="8359" y="4222"/>
                  </a:lnTo>
                  <a:lnTo>
                    <a:pt x="8371" y="4027"/>
                  </a:lnTo>
                  <a:lnTo>
                    <a:pt x="8371" y="3844"/>
                  </a:lnTo>
                  <a:lnTo>
                    <a:pt x="8359" y="3662"/>
                  </a:lnTo>
                  <a:lnTo>
                    <a:pt x="8334" y="3479"/>
                  </a:lnTo>
                  <a:lnTo>
                    <a:pt x="8310" y="3297"/>
                  </a:lnTo>
                  <a:lnTo>
                    <a:pt x="8273" y="3114"/>
                  </a:lnTo>
                  <a:lnTo>
                    <a:pt x="8225" y="2932"/>
                  </a:lnTo>
                  <a:lnTo>
                    <a:pt x="8164" y="2762"/>
                  </a:lnTo>
                  <a:lnTo>
                    <a:pt x="8103" y="2591"/>
                  </a:lnTo>
                  <a:lnTo>
                    <a:pt x="8018" y="2421"/>
                  </a:lnTo>
                  <a:lnTo>
                    <a:pt x="7933" y="2251"/>
                  </a:lnTo>
                  <a:lnTo>
                    <a:pt x="7848" y="2093"/>
                  </a:lnTo>
                  <a:lnTo>
                    <a:pt x="7738" y="1934"/>
                  </a:lnTo>
                  <a:lnTo>
                    <a:pt x="7629" y="1776"/>
                  </a:lnTo>
                  <a:lnTo>
                    <a:pt x="7519" y="1630"/>
                  </a:lnTo>
                  <a:lnTo>
                    <a:pt x="7385" y="1484"/>
                  </a:lnTo>
                  <a:lnTo>
                    <a:pt x="7252" y="1338"/>
                  </a:lnTo>
                  <a:lnTo>
                    <a:pt x="7118" y="1205"/>
                  </a:lnTo>
                  <a:lnTo>
                    <a:pt x="6972" y="1071"/>
                  </a:lnTo>
                  <a:lnTo>
                    <a:pt x="6814" y="949"/>
                  </a:lnTo>
                  <a:lnTo>
                    <a:pt x="6655" y="840"/>
                  </a:lnTo>
                  <a:lnTo>
                    <a:pt x="6485" y="730"/>
                  </a:lnTo>
                  <a:lnTo>
                    <a:pt x="6315" y="621"/>
                  </a:lnTo>
                  <a:lnTo>
                    <a:pt x="6132" y="523"/>
                  </a:lnTo>
                  <a:lnTo>
                    <a:pt x="5950" y="438"/>
                  </a:lnTo>
                  <a:lnTo>
                    <a:pt x="5755" y="353"/>
                  </a:lnTo>
                  <a:lnTo>
                    <a:pt x="5561" y="280"/>
                  </a:lnTo>
                  <a:lnTo>
                    <a:pt x="5366" y="207"/>
                  </a:lnTo>
                  <a:lnTo>
                    <a:pt x="5159" y="158"/>
                  </a:lnTo>
                  <a:lnTo>
                    <a:pt x="4952" y="110"/>
                  </a:lnTo>
                  <a:lnTo>
                    <a:pt x="4733" y="61"/>
                  </a:lnTo>
                  <a:lnTo>
                    <a:pt x="4527" y="37"/>
                  </a:lnTo>
                  <a:lnTo>
                    <a:pt x="4308" y="12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207;p32">
              <a:extLst>
                <a:ext uri="{FF2B5EF4-FFF2-40B4-BE49-F238E27FC236}">
                  <a16:creationId xmlns:a16="http://schemas.microsoft.com/office/drawing/2014/main" id="{FF55D72E-AAB0-E419-1E84-A8679CB424FA}"/>
                </a:ext>
              </a:extLst>
            </p:cNvPr>
            <p:cNvSpPr/>
            <p:nvPr/>
          </p:nvSpPr>
          <p:spPr>
            <a:xfrm>
              <a:off x="2349225" y="1168475"/>
              <a:ext cx="163950" cy="239075"/>
            </a:xfrm>
            <a:custGeom>
              <a:avLst/>
              <a:gdLst/>
              <a:ahLst/>
              <a:cxnLst/>
              <a:rect l="l" t="t" r="r" b="b"/>
              <a:pathLst>
                <a:path w="6558" h="9563" extrusionOk="0">
                  <a:moveTo>
                    <a:pt x="3760" y="0"/>
                  </a:moveTo>
                  <a:lnTo>
                    <a:pt x="3601" y="12"/>
                  </a:lnTo>
                  <a:lnTo>
                    <a:pt x="3443" y="37"/>
                  </a:lnTo>
                  <a:lnTo>
                    <a:pt x="3309" y="73"/>
                  </a:lnTo>
                  <a:lnTo>
                    <a:pt x="3176" y="122"/>
                  </a:lnTo>
                  <a:lnTo>
                    <a:pt x="3066" y="170"/>
                  </a:lnTo>
                  <a:lnTo>
                    <a:pt x="2957" y="243"/>
                  </a:lnTo>
                  <a:lnTo>
                    <a:pt x="2847" y="316"/>
                  </a:lnTo>
                  <a:lnTo>
                    <a:pt x="2762" y="389"/>
                  </a:lnTo>
                  <a:lnTo>
                    <a:pt x="2677" y="475"/>
                  </a:lnTo>
                  <a:lnTo>
                    <a:pt x="2604" y="572"/>
                  </a:lnTo>
                  <a:lnTo>
                    <a:pt x="2531" y="657"/>
                  </a:lnTo>
                  <a:lnTo>
                    <a:pt x="2409" y="852"/>
                  </a:lnTo>
                  <a:lnTo>
                    <a:pt x="2324" y="1034"/>
                  </a:lnTo>
                  <a:lnTo>
                    <a:pt x="2263" y="1205"/>
                  </a:lnTo>
                  <a:lnTo>
                    <a:pt x="2215" y="1351"/>
                  </a:lnTo>
                  <a:lnTo>
                    <a:pt x="2178" y="1472"/>
                  </a:lnTo>
                  <a:lnTo>
                    <a:pt x="2166" y="1582"/>
                  </a:lnTo>
                  <a:lnTo>
                    <a:pt x="1971" y="1922"/>
                  </a:lnTo>
                  <a:lnTo>
                    <a:pt x="1752" y="2312"/>
                  </a:lnTo>
                  <a:lnTo>
                    <a:pt x="1497" y="2823"/>
                  </a:lnTo>
                  <a:lnTo>
                    <a:pt x="1205" y="3419"/>
                  </a:lnTo>
                  <a:lnTo>
                    <a:pt x="913" y="4100"/>
                  </a:lnTo>
                  <a:lnTo>
                    <a:pt x="767" y="4453"/>
                  </a:lnTo>
                  <a:lnTo>
                    <a:pt x="621" y="4818"/>
                  </a:lnTo>
                  <a:lnTo>
                    <a:pt x="487" y="5183"/>
                  </a:lnTo>
                  <a:lnTo>
                    <a:pt x="365" y="5560"/>
                  </a:lnTo>
                  <a:lnTo>
                    <a:pt x="268" y="5937"/>
                  </a:lnTo>
                  <a:lnTo>
                    <a:pt x="171" y="6302"/>
                  </a:lnTo>
                  <a:lnTo>
                    <a:pt x="98" y="6667"/>
                  </a:lnTo>
                  <a:lnTo>
                    <a:pt x="37" y="7020"/>
                  </a:lnTo>
                  <a:lnTo>
                    <a:pt x="13" y="7372"/>
                  </a:lnTo>
                  <a:lnTo>
                    <a:pt x="0" y="7701"/>
                  </a:lnTo>
                  <a:lnTo>
                    <a:pt x="13" y="7859"/>
                  </a:lnTo>
                  <a:lnTo>
                    <a:pt x="25" y="8005"/>
                  </a:lnTo>
                  <a:lnTo>
                    <a:pt x="49" y="8163"/>
                  </a:lnTo>
                  <a:lnTo>
                    <a:pt x="86" y="8297"/>
                  </a:lnTo>
                  <a:lnTo>
                    <a:pt x="122" y="8443"/>
                  </a:lnTo>
                  <a:lnTo>
                    <a:pt x="171" y="8577"/>
                  </a:lnTo>
                  <a:lnTo>
                    <a:pt x="232" y="8698"/>
                  </a:lnTo>
                  <a:lnTo>
                    <a:pt x="292" y="8820"/>
                  </a:lnTo>
                  <a:lnTo>
                    <a:pt x="378" y="8930"/>
                  </a:lnTo>
                  <a:lnTo>
                    <a:pt x="463" y="9027"/>
                  </a:lnTo>
                  <a:lnTo>
                    <a:pt x="560" y="9124"/>
                  </a:lnTo>
                  <a:lnTo>
                    <a:pt x="670" y="9209"/>
                  </a:lnTo>
                  <a:lnTo>
                    <a:pt x="779" y="9295"/>
                  </a:lnTo>
                  <a:lnTo>
                    <a:pt x="913" y="9355"/>
                  </a:lnTo>
                  <a:lnTo>
                    <a:pt x="1047" y="9416"/>
                  </a:lnTo>
                  <a:lnTo>
                    <a:pt x="1205" y="9465"/>
                  </a:lnTo>
                  <a:lnTo>
                    <a:pt x="1375" y="9501"/>
                  </a:lnTo>
                  <a:lnTo>
                    <a:pt x="1545" y="9538"/>
                  </a:lnTo>
                  <a:lnTo>
                    <a:pt x="1740" y="9550"/>
                  </a:lnTo>
                  <a:lnTo>
                    <a:pt x="1935" y="9562"/>
                  </a:lnTo>
                  <a:lnTo>
                    <a:pt x="2154" y="9562"/>
                  </a:lnTo>
                  <a:lnTo>
                    <a:pt x="2348" y="9538"/>
                  </a:lnTo>
                  <a:lnTo>
                    <a:pt x="2555" y="9514"/>
                  </a:lnTo>
                  <a:lnTo>
                    <a:pt x="2750" y="9477"/>
                  </a:lnTo>
                  <a:lnTo>
                    <a:pt x="2932" y="9428"/>
                  </a:lnTo>
                  <a:lnTo>
                    <a:pt x="3115" y="9368"/>
                  </a:lnTo>
                  <a:lnTo>
                    <a:pt x="3297" y="9307"/>
                  </a:lnTo>
                  <a:lnTo>
                    <a:pt x="3480" y="9234"/>
                  </a:lnTo>
                  <a:lnTo>
                    <a:pt x="3650" y="9149"/>
                  </a:lnTo>
                  <a:lnTo>
                    <a:pt x="3820" y="9051"/>
                  </a:lnTo>
                  <a:lnTo>
                    <a:pt x="3979" y="8954"/>
                  </a:lnTo>
                  <a:lnTo>
                    <a:pt x="4137" y="8844"/>
                  </a:lnTo>
                  <a:lnTo>
                    <a:pt x="4295" y="8723"/>
                  </a:lnTo>
                  <a:lnTo>
                    <a:pt x="4441" y="8601"/>
                  </a:lnTo>
                  <a:lnTo>
                    <a:pt x="4587" y="8467"/>
                  </a:lnTo>
                  <a:lnTo>
                    <a:pt x="4721" y="8321"/>
                  </a:lnTo>
                  <a:lnTo>
                    <a:pt x="4854" y="8175"/>
                  </a:lnTo>
                  <a:lnTo>
                    <a:pt x="4988" y="8029"/>
                  </a:lnTo>
                  <a:lnTo>
                    <a:pt x="5232" y="7713"/>
                  </a:lnTo>
                  <a:lnTo>
                    <a:pt x="5451" y="7372"/>
                  </a:lnTo>
                  <a:lnTo>
                    <a:pt x="5657" y="7020"/>
                  </a:lnTo>
                  <a:lnTo>
                    <a:pt x="5840" y="6655"/>
                  </a:lnTo>
                  <a:lnTo>
                    <a:pt x="5998" y="6265"/>
                  </a:lnTo>
                  <a:lnTo>
                    <a:pt x="6144" y="5876"/>
                  </a:lnTo>
                  <a:lnTo>
                    <a:pt x="6266" y="5487"/>
                  </a:lnTo>
                  <a:lnTo>
                    <a:pt x="6363" y="5085"/>
                  </a:lnTo>
                  <a:lnTo>
                    <a:pt x="6448" y="4672"/>
                  </a:lnTo>
                  <a:lnTo>
                    <a:pt x="6509" y="4270"/>
                  </a:lnTo>
                  <a:lnTo>
                    <a:pt x="6545" y="3881"/>
                  </a:lnTo>
                  <a:lnTo>
                    <a:pt x="6558" y="3492"/>
                  </a:lnTo>
                  <a:lnTo>
                    <a:pt x="6545" y="3102"/>
                  </a:lnTo>
                  <a:lnTo>
                    <a:pt x="6521" y="2737"/>
                  </a:lnTo>
                  <a:lnTo>
                    <a:pt x="6460" y="2385"/>
                  </a:lnTo>
                  <a:lnTo>
                    <a:pt x="6387" y="2044"/>
                  </a:lnTo>
                  <a:lnTo>
                    <a:pt x="6290" y="1728"/>
                  </a:lnTo>
                  <a:lnTo>
                    <a:pt x="6229" y="1569"/>
                  </a:lnTo>
                  <a:lnTo>
                    <a:pt x="6168" y="1436"/>
                  </a:lnTo>
                  <a:lnTo>
                    <a:pt x="6095" y="1290"/>
                  </a:lnTo>
                  <a:lnTo>
                    <a:pt x="6022" y="1156"/>
                  </a:lnTo>
                  <a:lnTo>
                    <a:pt x="5949" y="1034"/>
                  </a:lnTo>
                  <a:lnTo>
                    <a:pt x="5852" y="913"/>
                  </a:lnTo>
                  <a:lnTo>
                    <a:pt x="5767" y="803"/>
                  </a:lnTo>
                  <a:lnTo>
                    <a:pt x="5670" y="706"/>
                  </a:lnTo>
                  <a:lnTo>
                    <a:pt x="5560" y="608"/>
                  </a:lnTo>
                  <a:lnTo>
                    <a:pt x="5451" y="523"/>
                  </a:lnTo>
                  <a:lnTo>
                    <a:pt x="5329" y="450"/>
                  </a:lnTo>
                  <a:lnTo>
                    <a:pt x="5207" y="377"/>
                  </a:lnTo>
                  <a:lnTo>
                    <a:pt x="4964" y="268"/>
                  </a:lnTo>
                  <a:lnTo>
                    <a:pt x="4733" y="170"/>
                  </a:lnTo>
                  <a:lnTo>
                    <a:pt x="4514" y="97"/>
                  </a:lnTo>
                  <a:lnTo>
                    <a:pt x="4307" y="49"/>
                  </a:lnTo>
                  <a:lnTo>
                    <a:pt x="4112" y="12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208;p32">
              <a:extLst>
                <a:ext uri="{FF2B5EF4-FFF2-40B4-BE49-F238E27FC236}">
                  <a16:creationId xmlns:a16="http://schemas.microsoft.com/office/drawing/2014/main" id="{143140CE-5CF9-F818-DAC5-117F75DA817D}"/>
                </a:ext>
              </a:extLst>
            </p:cNvPr>
            <p:cNvSpPr/>
            <p:nvPr/>
          </p:nvSpPr>
          <p:spPr>
            <a:xfrm>
              <a:off x="1889375" y="1591225"/>
              <a:ext cx="848850" cy="511275"/>
            </a:xfrm>
            <a:custGeom>
              <a:avLst/>
              <a:gdLst/>
              <a:ahLst/>
              <a:cxnLst/>
              <a:rect l="l" t="t" r="r" b="b"/>
              <a:pathLst>
                <a:path w="33954" h="20451" extrusionOk="0">
                  <a:moveTo>
                    <a:pt x="17409" y="0"/>
                  </a:moveTo>
                  <a:lnTo>
                    <a:pt x="7847" y="4647"/>
                  </a:lnTo>
                  <a:lnTo>
                    <a:pt x="10085" y="11971"/>
                  </a:lnTo>
                  <a:lnTo>
                    <a:pt x="9137" y="12482"/>
                  </a:lnTo>
                  <a:lnTo>
                    <a:pt x="8200" y="13029"/>
                  </a:lnTo>
                  <a:lnTo>
                    <a:pt x="7275" y="13589"/>
                  </a:lnTo>
                  <a:lnTo>
                    <a:pt x="6375" y="14161"/>
                  </a:lnTo>
                  <a:lnTo>
                    <a:pt x="5499" y="14732"/>
                  </a:lnTo>
                  <a:lnTo>
                    <a:pt x="4672" y="15292"/>
                  </a:lnTo>
                  <a:lnTo>
                    <a:pt x="3881" y="15840"/>
                  </a:lnTo>
                  <a:lnTo>
                    <a:pt x="3139" y="16363"/>
                  </a:lnTo>
                  <a:lnTo>
                    <a:pt x="2458" y="16861"/>
                  </a:lnTo>
                  <a:lnTo>
                    <a:pt x="1849" y="17312"/>
                  </a:lnTo>
                  <a:lnTo>
                    <a:pt x="864" y="18066"/>
                  </a:lnTo>
                  <a:lnTo>
                    <a:pt x="219" y="18565"/>
                  </a:lnTo>
                  <a:lnTo>
                    <a:pt x="0" y="18747"/>
                  </a:lnTo>
                  <a:lnTo>
                    <a:pt x="913" y="19039"/>
                  </a:lnTo>
                  <a:lnTo>
                    <a:pt x="1837" y="19295"/>
                  </a:lnTo>
                  <a:lnTo>
                    <a:pt x="2750" y="19526"/>
                  </a:lnTo>
                  <a:lnTo>
                    <a:pt x="3662" y="19732"/>
                  </a:lnTo>
                  <a:lnTo>
                    <a:pt x="4574" y="19903"/>
                  </a:lnTo>
                  <a:lnTo>
                    <a:pt x="5475" y="20061"/>
                  </a:lnTo>
                  <a:lnTo>
                    <a:pt x="6375" y="20183"/>
                  </a:lnTo>
                  <a:lnTo>
                    <a:pt x="7275" y="20280"/>
                  </a:lnTo>
                  <a:lnTo>
                    <a:pt x="8163" y="20353"/>
                  </a:lnTo>
                  <a:lnTo>
                    <a:pt x="9051" y="20414"/>
                  </a:lnTo>
                  <a:lnTo>
                    <a:pt x="9927" y="20438"/>
                  </a:lnTo>
                  <a:lnTo>
                    <a:pt x="10803" y="20450"/>
                  </a:lnTo>
                  <a:lnTo>
                    <a:pt x="11667" y="20438"/>
                  </a:lnTo>
                  <a:lnTo>
                    <a:pt x="12519" y="20402"/>
                  </a:lnTo>
                  <a:lnTo>
                    <a:pt x="13358" y="20353"/>
                  </a:lnTo>
                  <a:lnTo>
                    <a:pt x="14197" y="20280"/>
                  </a:lnTo>
                  <a:lnTo>
                    <a:pt x="15025" y="20195"/>
                  </a:lnTo>
                  <a:lnTo>
                    <a:pt x="15840" y="20085"/>
                  </a:lnTo>
                  <a:lnTo>
                    <a:pt x="16643" y="19964"/>
                  </a:lnTo>
                  <a:lnTo>
                    <a:pt x="17446" y="19830"/>
                  </a:lnTo>
                  <a:lnTo>
                    <a:pt x="18224" y="19684"/>
                  </a:lnTo>
                  <a:lnTo>
                    <a:pt x="18991" y="19514"/>
                  </a:lnTo>
                  <a:lnTo>
                    <a:pt x="19745" y="19331"/>
                  </a:lnTo>
                  <a:lnTo>
                    <a:pt x="20487" y="19149"/>
                  </a:lnTo>
                  <a:lnTo>
                    <a:pt x="21217" y="18942"/>
                  </a:lnTo>
                  <a:lnTo>
                    <a:pt x="21935" y="18723"/>
                  </a:lnTo>
                  <a:lnTo>
                    <a:pt x="22628" y="18504"/>
                  </a:lnTo>
                  <a:lnTo>
                    <a:pt x="23321" y="18260"/>
                  </a:lnTo>
                  <a:lnTo>
                    <a:pt x="23978" y="18017"/>
                  </a:lnTo>
                  <a:lnTo>
                    <a:pt x="24635" y="17774"/>
                  </a:lnTo>
                  <a:lnTo>
                    <a:pt x="25268" y="17518"/>
                  </a:lnTo>
                  <a:lnTo>
                    <a:pt x="25888" y="17251"/>
                  </a:lnTo>
                  <a:lnTo>
                    <a:pt x="26484" y="16983"/>
                  </a:lnTo>
                  <a:lnTo>
                    <a:pt x="27056" y="16703"/>
                  </a:lnTo>
                  <a:lnTo>
                    <a:pt x="27616" y="16423"/>
                  </a:lnTo>
                  <a:lnTo>
                    <a:pt x="28151" y="16144"/>
                  </a:lnTo>
                  <a:lnTo>
                    <a:pt x="28674" y="15852"/>
                  </a:lnTo>
                  <a:lnTo>
                    <a:pt x="29173" y="15560"/>
                  </a:lnTo>
                  <a:lnTo>
                    <a:pt x="29647" y="15268"/>
                  </a:lnTo>
                  <a:lnTo>
                    <a:pt x="30110" y="14988"/>
                  </a:lnTo>
                  <a:lnTo>
                    <a:pt x="30536" y="14696"/>
                  </a:lnTo>
                  <a:lnTo>
                    <a:pt x="30949" y="14404"/>
                  </a:lnTo>
                  <a:lnTo>
                    <a:pt x="31326" y="14112"/>
                  </a:lnTo>
                  <a:lnTo>
                    <a:pt x="31691" y="13832"/>
                  </a:lnTo>
                  <a:lnTo>
                    <a:pt x="32032" y="13552"/>
                  </a:lnTo>
                  <a:lnTo>
                    <a:pt x="32336" y="13273"/>
                  </a:lnTo>
                  <a:lnTo>
                    <a:pt x="32628" y="13005"/>
                  </a:lnTo>
                  <a:lnTo>
                    <a:pt x="32883" y="12737"/>
                  </a:lnTo>
                  <a:lnTo>
                    <a:pt x="33115" y="12470"/>
                  </a:lnTo>
                  <a:lnTo>
                    <a:pt x="33321" y="12214"/>
                  </a:lnTo>
                  <a:lnTo>
                    <a:pt x="33504" y="11971"/>
                  </a:lnTo>
                  <a:lnTo>
                    <a:pt x="33650" y="11740"/>
                  </a:lnTo>
                  <a:lnTo>
                    <a:pt x="33772" y="11509"/>
                  </a:lnTo>
                  <a:lnTo>
                    <a:pt x="33869" y="11290"/>
                  </a:lnTo>
                  <a:lnTo>
                    <a:pt x="33930" y="11083"/>
                  </a:lnTo>
                  <a:lnTo>
                    <a:pt x="33954" y="10888"/>
                  </a:lnTo>
                  <a:lnTo>
                    <a:pt x="33954" y="10791"/>
                  </a:lnTo>
                  <a:lnTo>
                    <a:pt x="33954" y="10706"/>
                  </a:lnTo>
                  <a:lnTo>
                    <a:pt x="33942" y="10621"/>
                  </a:lnTo>
                  <a:lnTo>
                    <a:pt x="33918" y="10535"/>
                  </a:lnTo>
                  <a:lnTo>
                    <a:pt x="33893" y="10450"/>
                  </a:lnTo>
                  <a:lnTo>
                    <a:pt x="33857" y="10377"/>
                  </a:lnTo>
                  <a:lnTo>
                    <a:pt x="33820" y="10304"/>
                  </a:lnTo>
                  <a:lnTo>
                    <a:pt x="33759" y="10231"/>
                  </a:lnTo>
                  <a:lnTo>
                    <a:pt x="33699" y="10170"/>
                  </a:lnTo>
                  <a:lnTo>
                    <a:pt x="33638" y="10110"/>
                  </a:lnTo>
                  <a:lnTo>
                    <a:pt x="33553" y="10049"/>
                  </a:lnTo>
                  <a:lnTo>
                    <a:pt x="33467" y="10000"/>
                  </a:lnTo>
                  <a:lnTo>
                    <a:pt x="33382" y="9951"/>
                  </a:lnTo>
                  <a:lnTo>
                    <a:pt x="33273" y="9903"/>
                  </a:lnTo>
                  <a:lnTo>
                    <a:pt x="33042" y="9830"/>
                  </a:lnTo>
                  <a:lnTo>
                    <a:pt x="32543" y="9696"/>
                  </a:lnTo>
                  <a:lnTo>
                    <a:pt x="32020" y="9587"/>
                  </a:lnTo>
                  <a:lnTo>
                    <a:pt x="31497" y="9465"/>
                  </a:lnTo>
                  <a:lnTo>
                    <a:pt x="30961" y="9368"/>
                  </a:lnTo>
                  <a:lnTo>
                    <a:pt x="30414" y="9270"/>
                  </a:lnTo>
                  <a:lnTo>
                    <a:pt x="29866" y="9185"/>
                  </a:lnTo>
                  <a:lnTo>
                    <a:pt x="29307" y="9112"/>
                  </a:lnTo>
                  <a:lnTo>
                    <a:pt x="28759" y="9039"/>
                  </a:lnTo>
                  <a:lnTo>
                    <a:pt x="27652" y="8905"/>
                  </a:lnTo>
                  <a:lnTo>
                    <a:pt x="26570" y="8808"/>
                  </a:lnTo>
                  <a:lnTo>
                    <a:pt x="25523" y="8735"/>
                  </a:lnTo>
                  <a:lnTo>
                    <a:pt x="24514" y="8674"/>
                  </a:lnTo>
                  <a:lnTo>
                    <a:pt x="23565" y="8638"/>
                  </a:lnTo>
                  <a:lnTo>
                    <a:pt x="22701" y="8613"/>
                  </a:lnTo>
                  <a:lnTo>
                    <a:pt x="21935" y="8601"/>
                  </a:lnTo>
                  <a:lnTo>
                    <a:pt x="21265" y="8589"/>
                  </a:lnTo>
                  <a:lnTo>
                    <a:pt x="20317" y="8589"/>
                  </a:lnTo>
                  <a:lnTo>
                    <a:pt x="19964" y="8601"/>
                  </a:lnTo>
                  <a:lnTo>
                    <a:pt x="17409" y="0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209;p32">
              <a:extLst>
                <a:ext uri="{FF2B5EF4-FFF2-40B4-BE49-F238E27FC236}">
                  <a16:creationId xmlns:a16="http://schemas.microsoft.com/office/drawing/2014/main" id="{9EE7D93F-811A-55B7-BCE3-9B2F29C624A0}"/>
                </a:ext>
              </a:extLst>
            </p:cNvPr>
            <p:cNvSpPr/>
            <p:nvPr/>
          </p:nvSpPr>
          <p:spPr>
            <a:xfrm>
              <a:off x="2085525" y="1591225"/>
              <a:ext cx="290175" cy="231775"/>
            </a:xfrm>
            <a:custGeom>
              <a:avLst/>
              <a:gdLst/>
              <a:ahLst/>
              <a:cxnLst/>
              <a:rect l="l" t="t" r="r" b="b"/>
              <a:pathLst>
                <a:path w="11607" h="9271" extrusionOk="0">
                  <a:moveTo>
                    <a:pt x="9563" y="0"/>
                  </a:moveTo>
                  <a:lnTo>
                    <a:pt x="1" y="4647"/>
                  </a:lnTo>
                  <a:lnTo>
                    <a:pt x="1412" y="9270"/>
                  </a:lnTo>
                  <a:lnTo>
                    <a:pt x="2677" y="8917"/>
                  </a:lnTo>
                  <a:lnTo>
                    <a:pt x="3943" y="8577"/>
                  </a:lnTo>
                  <a:lnTo>
                    <a:pt x="5208" y="8248"/>
                  </a:lnTo>
                  <a:lnTo>
                    <a:pt x="6473" y="7944"/>
                  </a:lnTo>
                  <a:lnTo>
                    <a:pt x="7750" y="7652"/>
                  </a:lnTo>
                  <a:lnTo>
                    <a:pt x="9040" y="7372"/>
                  </a:lnTo>
                  <a:lnTo>
                    <a:pt x="10317" y="7117"/>
                  </a:lnTo>
                  <a:lnTo>
                    <a:pt x="11607" y="6861"/>
                  </a:lnTo>
                  <a:lnTo>
                    <a:pt x="9563" y="0"/>
                  </a:lnTo>
                  <a:close/>
                </a:path>
              </a:pathLst>
            </a:custGeom>
            <a:solidFill>
              <a:srgbClr val="7A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210;p32">
              <a:extLst>
                <a:ext uri="{FF2B5EF4-FFF2-40B4-BE49-F238E27FC236}">
                  <a16:creationId xmlns:a16="http://schemas.microsoft.com/office/drawing/2014/main" id="{2B118BA6-D1DF-CBD3-03BD-4A2065F604C3}"/>
                </a:ext>
              </a:extLst>
            </p:cNvPr>
            <p:cNvSpPr/>
            <p:nvPr/>
          </p:nvSpPr>
          <p:spPr>
            <a:xfrm>
              <a:off x="1688325" y="912075"/>
              <a:ext cx="716875" cy="892375"/>
            </a:xfrm>
            <a:custGeom>
              <a:avLst/>
              <a:gdLst/>
              <a:ahLst/>
              <a:cxnLst/>
              <a:rect l="l" t="t" r="r" b="b"/>
              <a:pathLst>
                <a:path w="28675" h="35695" extrusionOk="0">
                  <a:moveTo>
                    <a:pt x="14916" y="1"/>
                  </a:moveTo>
                  <a:lnTo>
                    <a:pt x="14478" y="13"/>
                  </a:lnTo>
                  <a:lnTo>
                    <a:pt x="14028" y="37"/>
                  </a:lnTo>
                  <a:lnTo>
                    <a:pt x="13578" y="86"/>
                  </a:lnTo>
                  <a:lnTo>
                    <a:pt x="13127" y="147"/>
                  </a:lnTo>
                  <a:lnTo>
                    <a:pt x="12665" y="220"/>
                  </a:lnTo>
                  <a:lnTo>
                    <a:pt x="12215" y="305"/>
                  </a:lnTo>
                  <a:lnTo>
                    <a:pt x="11777" y="414"/>
                  </a:lnTo>
                  <a:lnTo>
                    <a:pt x="11327" y="536"/>
                  </a:lnTo>
                  <a:lnTo>
                    <a:pt x="10877" y="670"/>
                  </a:lnTo>
                  <a:lnTo>
                    <a:pt x="10439" y="816"/>
                  </a:lnTo>
                  <a:lnTo>
                    <a:pt x="9989" y="974"/>
                  </a:lnTo>
                  <a:lnTo>
                    <a:pt x="9551" y="1156"/>
                  </a:lnTo>
                  <a:lnTo>
                    <a:pt x="9125" y="1339"/>
                  </a:lnTo>
                  <a:lnTo>
                    <a:pt x="8687" y="1546"/>
                  </a:lnTo>
                  <a:lnTo>
                    <a:pt x="8261" y="1777"/>
                  </a:lnTo>
                  <a:lnTo>
                    <a:pt x="7848" y="2008"/>
                  </a:lnTo>
                  <a:lnTo>
                    <a:pt x="7434" y="2251"/>
                  </a:lnTo>
                  <a:lnTo>
                    <a:pt x="7020" y="2519"/>
                  </a:lnTo>
                  <a:lnTo>
                    <a:pt x="6619" y="2799"/>
                  </a:lnTo>
                  <a:lnTo>
                    <a:pt x="6230" y="3091"/>
                  </a:lnTo>
                  <a:lnTo>
                    <a:pt x="5840" y="3395"/>
                  </a:lnTo>
                  <a:lnTo>
                    <a:pt x="5463" y="3723"/>
                  </a:lnTo>
                  <a:lnTo>
                    <a:pt x="5098" y="4052"/>
                  </a:lnTo>
                  <a:lnTo>
                    <a:pt x="4733" y="4405"/>
                  </a:lnTo>
                  <a:lnTo>
                    <a:pt x="4380" y="4770"/>
                  </a:lnTo>
                  <a:lnTo>
                    <a:pt x="4040" y="5147"/>
                  </a:lnTo>
                  <a:lnTo>
                    <a:pt x="3711" y="5536"/>
                  </a:lnTo>
                  <a:lnTo>
                    <a:pt x="3395" y="5937"/>
                  </a:lnTo>
                  <a:lnTo>
                    <a:pt x="3079" y="6363"/>
                  </a:lnTo>
                  <a:lnTo>
                    <a:pt x="2787" y="6789"/>
                  </a:lnTo>
                  <a:lnTo>
                    <a:pt x="2495" y="7239"/>
                  </a:lnTo>
                  <a:lnTo>
                    <a:pt x="2227" y="7701"/>
                  </a:lnTo>
                  <a:lnTo>
                    <a:pt x="1972" y="8176"/>
                  </a:lnTo>
                  <a:lnTo>
                    <a:pt x="1728" y="8662"/>
                  </a:lnTo>
                  <a:lnTo>
                    <a:pt x="1497" y="9161"/>
                  </a:lnTo>
                  <a:lnTo>
                    <a:pt x="1278" y="9672"/>
                  </a:lnTo>
                  <a:lnTo>
                    <a:pt x="1071" y="10207"/>
                  </a:lnTo>
                  <a:lnTo>
                    <a:pt x="889" y="10743"/>
                  </a:lnTo>
                  <a:lnTo>
                    <a:pt x="719" y="11302"/>
                  </a:lnTo>
                  <a:lnTo>
                    <a:pt x="573" y="11874"/>
                  </a:lnTo>
                  <a:lnTo>
                    <a:pt x="439" y="12458"/>
                  </a:lnTo>
                  <a:lnTo>
                    <a:pt x="317" y="13054"/>
                  </a:lnTo>
                  <a:lnTo>
                    <a:pt x="220" y="13662"/>
                  </a:lnTo>
                  <a:lnTo>
                    <a:pt x="135" y="14283"/>
                  </a:lnTo>
                  <a:lnTo>
                    <a:pt x="74" y="14916"/>
                  </a:lnTo>
                  <a:lnTo>
                    <a:pt x="25" y="15560"/>
                  </a:lnTo>
                  <a:lnTo>
                    <a:pt x="13" y="16229"/>
                  </a:lnTo>
                  <a:lnTo>
                    <a:pt x="1" y="16898"/>
                  </a:lnTo>
                  <a:lnTo>
                    <a:pt x="25" y="17592"/>
                  </a:lnTo>
                  <a:lnTo>
                    <a:pt x="62" y="18285"/>
                  </a:lnTo>
                  <a:lnTo>
                    <a:pt x="123" y="19027"/>
                  </a:lnTo>
                  <a:lnTo>
                    <a:pt x="196" y="19745"/>
                  </a:lnTo>
                  <a:lnTo>
                    <a:pt x="293" y="20439"/>
                  </a:lnTo>
                  <a:lnTo>
                    <a:pt x="390" y="21120"/>
                  </a:lnTo>
                  <a:lnTo>
                    <a:pt x="512" y="21789"/>
                  </a:lnTo>
                  <a:lnTo>
                    <a:pt x="646" y="22434"/>
                  </a:lnTo>
                  <a:lnTo>
                    <a:pt x="792" y="23066"/>
                  </a:lnTo>
                  <a:lnTo>
                    <a:pt x="938" y="23675"/>
                  </a:lnTo>
                  <a:lnTo>
                    <a:pt x="1108" y="24271"/>
                  </a:lnTo>
                  <a:lnTo>
                    <a:pt x="1290" y="24843"/>
                  </a:lnTo>
                  <a:lnTo>
                    <a:pt x="1485" y="25402"/>
                  </a:lnTo>
                  <a:lnTo>
                    <a:pt x="1692" y="25950"/>
                  </a:lnTo>
                  <a:lnTo>
                    <a:pt x="1911" y="26473"/>
                  </a:lnTo>
                  <a:lnTo>
                    <a:pt x="2130" y="26984"/>
                  </a:lnTo>
                  <a:lnTo>
                    <a:pt x="2373" y="27482"/>
                  </a:lnTo>
                  <a:lnTo>
                    <a:pt x="2616" y="27957"/>
                  </a:lnTo>
                  <a:lnTo>
                    <a:pt x="2884" y="28419"/>
                  </a:lnTo>
                  <a:lnTo>
                    <a:pt x="3152" y="28869"/>
                  </a:lnTo>
                  <a:lnTo>
                    <a:pt x="3419" y="29295"/>
                  </a:lnTo>
                  <a:lnTo>
                    <a:pt x="3711" y="29721"/>
                  </a:lnTo>
                  <a:lnTo>
                    <a:pt x="4003" y="30110"/>
                  </a:lnTo>
                  <a:lnTo>
                    <a:pt x="4307" y="30499"/>
                  </a:lnTo>
                  <a:lnTo>
                    <a:pt x="4612" y="30864"/>
                  </a:lnTo>
                  <a:lnTo>
                    <a:pt x="4940" y="31229"/>
                  </a:lnTo>
                  <a:lnTo>
                    <a:pt x="5256" y="31570"/>
                  </a:lnTo>
                  <a:lnTo>
                    <a:pt x="5597" y="31886"/>
                  </a:lnTo>
                  <a:lnTo>
                    <a:pt x="5938" y="32203"/>
                  </a:lnTo>
                  <a:lnTo>
                    <a:pt x="6278" y="32495"/>
                  </a:lnTo>
                  <a:lnTo>
                    <a:pt x="6631" y="32787"/>
                  </a:lnTo>
                  <a:lnTo>
                    <a:pt x="6984" y="33054"/>
                  </a:lnTo>
                  <a:lnTo>
                    <a:pt x="7349" y="33310"/>
                  </a:lnTo>
                  <a:lnTo>
                    <a:pt x="7726" y="33541"/>
                  </a:lnTo>
                  <a:lnTo>
                    <a:pt x="8091" y="33772"/>
                  </a:lnTo>
                  <a:lnTo>
                    <a:pt x="8468" y="33991"/>
                  </a:lnTo>
                  <a:lnTo>
                    <a:pt x="8857" y="34186"/>
                  </a:lnTo>
                  <a:lnTo>
                    <a:pt x="9247" y="34380"/>
                  </a:lnTo>
                  <a:lnTo>
                    <a:pt x="9636" y="34551"/>
                  </a:lnTo>
                  <a:lnTo>
                    <a:pt x="10025" y="34709"/>
                  </a:lnTo>
                  <a:lnTo>
                    <a:pt x="10427" y="34855"/>
                  </a:lnTo>
                  <a:lnTo>
                    <a:pt x="10816" y="34989"/>
                  </a:lnTo>
                  <a:lnTo>
                    <a:pt x="11217" y="35122"/>
                  </a:lnTo>
                  <a:lnTo>
                    <a:pt x="11619" y="35232"/>
                  </a:lnTo>
                  <a:lnTo>
                    <a:pt x="12033" y="35329"/>
                  </a:lnTo>
                  <a:lnTo>
                    <a:pt x="12434" y="35414"/>
                  </a:lnTo>
                  <a:lnTo>
                    <a:pt x="12848" y="35487"/>
                  </a:lnTo>
                  <a:lnTo>
                    <a:pt x="13249" y="35548"/>
                  </a:lnTo>
                  <a:lnTo>
                    <a:pt x="13663" y="35609"/>
                  </a:lnTo>
                  <a:lnTo>
                    <a:pt x="14064" y="35645"/>
                  </a:lnTo>
                  <a:lnTo>
                    <a:pt x="14478" y="35670"/>
                  </a:lnTo>
                  <a:lnTo>
                    <a:pt x="14879" y="35694"/>
                  </a:lnTo>
                  <a:lnTo>
                    <a:pt x="15694" y="35694"/>
                  </a:lnTo>
                  <a:lnTo>
                    <a:pt x="16096" y="35682"/>
                  </a:lnTo>
                  <a:lnTo>
                    <a:pt x="16497" y="35658"/>
                  </a:lnTo>
                  <a:lnTo>
                    <a:pt x="16899" y="35621"/>
                  </a:lnTo>
                  <a:lnTo>
                    <a:pt x="17300" y="35572"/>
                  </a:lnTo>
                  <a:lnTo>
                    <a:pt x="17689" y="35524"/>
                  </a:lnTo>
                  <a:lnTo>
                    <a:pt x="18091" y="35451"/>
                  </a:lnTo>
                  <a:lnTo>
                    <a:pt x="18480" y="35378"/>
                  </a:lnTo>
                  <a:lnTo>
                    <a:pt x="18857" y="35293"/>
                  </a:lnTo>
                  <a:lnTo>
                    <a:pt x="19247" y="35195"/>
                  </a:lnTo>
                  <a:lnTo>
                    <a:pt x="19612" y="35098"/>
                  </a:lnTo>
                  <a:lnTo>
                    <a:pt x="19989" y="34976"/>
                  </a:lnTo>
                  <a:lnTo>
                    <a:pt x="20354" y="34855"/>
                  </a:lnTo>
                  <a:lnTo>
                    <a:pt x="20719" y="34721"/>
                  </a:lnTo>
                  <a:lnTo>
                    <a:pt x="21059" y="34587"/>
                  </a:lnTo>
                  <a:lnTo>
                    <a:pt x="21400" y="34441"/>
                  </a:lnTo>
                  <a:lnTo>
                    <a:pt x="21728" y="34283"/>
                  </a:lnTo>
                  <a:lnTo>
                    <a:pt x="22045" y="34125"/>
                  </a:lnTo>
                  <a:lnTo>
                    <a:pt x="22349" y="33954"/>
                  </a:lnTo>
                  <a:lnTo>
                    <a:pt x="22641" y="33784"/>
                  </a:lnTo>
                  <a:lnTo>
                    <a:pt x="22933" y="33602"/>
                  </a:lnTo>
                  <a:lnTo>
                    <a:pt x="23200" y="33407"/>
                  </a:lnTo>
                  <a:lnTo>
                    <a:pt x="23468" y="33225"/>
                  </a:lnTo>
                  <a:lnTo>
                    <a:pt x="23736" y="33030"/>
                  </a:lnTo>
                  <a:lnTo>
                    <a:pt x="23979" y="32823"/>
                  </a:lnTo>
                  <a:lnTo>
                    <a:pt x="24222" y="32616"/>
                  </a:lnTo>
                  <a:lnTo>
                    <a:pt x="24441" y="32409"/>
                  </a:lnTo>
                  <a:lnTo>
                    <a:pt x="24672" y="32190"/>
                  </a:lnTo>
                  <a:lnTo>
                    <a:pt x="24879" y="31971"/>
                  </a:lnTo>
                  <a:lnTo>
                    <a:pt x="25086" y="31753"/>
                  </a:lnTo>
                  <a:lnTo>
                    <a:pt x="25281" y="31534"/>
                  </a:lnTo>
                  <a:lnTo>
                    <a:pt x="25475" y="31302"/>
                  </a:lnTo>
                  <a:lnTo>
                    <a:pt x="25646" y="31071"/>
                  </a:lnTo>
                  <a:lnTo>
                    <a:pt x="25986" y="30609"/>
                  </a:lnTo>
                  <a:lnTo>
                    <a:pt x="26290" y="30147"/>
                  </a:lnTo>
                  <a:lnTo>
                    <a:pt x="26570" y="29672"/>
                  </a:lnTo>
                  <a:lnTo>
                    <a:pt x="26826" y="29210"/>
                  </a:lnTo>
                  <a:lnTo>
                    <a:pt x="27057" y="28735"/>
                  </a:lnTo>
                  <a:lnTo>
                    <a:pt x="27264" y="28273"/>
                  </a:lnTo>
                  <a:lnTo>
                    <a:pt x="27446" y="27823"/>
                  </a:lnTo>
                  <a:lnTo>
                    <a:pt x="27604" y="27385"/>
                  </a:lnTo>
                  <a:lnTo>
                    <a:pt x="27738" y="26959"/>
                  </a:lnTo>
                  <a:lnTo>
                    <a:pt x="27860" y="26546"/>
                  </a:lnTo>
                  <a:lnTo>
                    <a:pt x="27957" y="26144"/>
                  </a:lnTo>
                  <a:lnTo>
                    <a:pt x="28054" y="25767"/>
                  </a:lnTo>
                  <a:lnTo>
                    <a:pt x="28127" y="25414"/>
                  </a:lnTo>
                  <a:lnTo>
                    <a:pt x="28176" y="25098"/>
                  </a:lnTo>
                  <a:lnTo>
                    <a:pt x="28261" y="24526"/>
                  </a:lnTo>
                  <a:lnTo>
                    <a:pt x="28310" y="24100"/>
                  </a:lnTo>
                  <a:lnTo>
                    <a:pt x="28334" y="23833"/>
                  </a:lnTo>
                  <a:lnTo>
                    <a:pt x="28334" y="23735"/>
                  </a:lnTo>
                  <a:lnTo>
                    <a:pt x="28359" y="23553"/>
                  </a:lnTo>
                  <a:lnTo>
                    <a:pt x="28432" y="23018"/>
                  </a:lnTo>
                  <a:lnTo>
                    <a:pt x="28529" y="22166"/>
                  </a:lnTo>
                  <a:lnTo>
                    <a:pt x="28565" y="21643"/>
                  </a:lnTo>
                  <a:lnTo>
                    <a:pt x="28614" y="21059"/>
                  </a:lnTo>
                  <a:lnTo>
                    <a:pt x="28651" y="20414"/>
                  </a:lnTo>
                  <a:lnTo>
                    <a:pt x="28675" y="19721"/>
                  </a:lnTo>
                  <a:lnTo>
                    <a:pt x="28675" y="18967"/>
                  </a:lnTo>
                  <a:lnTo>
                    <a:pt x="28675" y="18188"/>
                  </a:lnTo>
                  <a:lnTo>
                    <a:pt x="28651" y="17361"/>
                  </a:lnTo>
                  <a:lnTo>
                    <a:pt x="28602" y="16509"/>
                  </a:lnTo>
                  <a:lnTo>
                    <a:pt x="28541" y="15633"/>
                  </a:lnTo>
                  <a:lnTo>
                    <a:pt x="28444" y="14721"/>
                  </a:lnTo>
                  <a:lnTo>
                    <a:pt x="28383" y="14271"/>
                  </a:lnTo>
                  <a:lnTo>
                    <a:pt x="28310" y="13808"/>
                  </a:lnTo>
                  <a:lnTo>
                    <a:pt x="28237" y="13334"/>
                  </a:lnTo>
                  <a:lnTo>
                    <a:pt x="28152" y="12872"/>
                  </a:lnTo>
                  <a:lnTo>
                    <a:pt x="28054" y="12409"/>
                  </a:lnTo>
                  <a:lnTo>
                    <a:pt x="27957" y="11935"/>
                  </a:lnTo>
                  <a:lnTo>
                    <a:pt x="27848" y="11461"/>
                  </a:lnTo>
                  <a:lnTo>
                    <a:pt x="27726" y="10998"/>
                  </a:lnTo>
                  <a:lnTo>
                    <a:pt x="27592" y="10524"/>
                  </a:lnTo>
                  <a:lnTo>
                    <a:pt x="27446" y="10061"/>
                  </a:lnTo>
                  <a:lnTo>
                    <a:pt x="27288" y="9587"/>
                  </a:lnTo>
                  <a:lnTo>
                    <a:pt x="27118" y="9125"/>
                  </a:lnTo>
                  <a:lnTo>
                    <a:pt x="26935" y="8662"/>
                  </a:lnTo>
                  <a:lnTo>
                    <a:pt x="26753" y="8212"/>
                  </a:lnTo>
                  <a:lnTo>
                    <a:pt x="26546" y="7762"/>
                  </a:lnTo>
                  <a:lnTo>
                    <a:pt x="26327" y="7312"/>
                  </a:lnTo>
                  <a:lnTo>
                    <a:pt x="26096" y="6874"/>
                  </a:lnTo>
                  <a:lnTo>
                    <a:pt x="25852" y="6436"/>
                  </a:lnTo>
                  <a:lnTo>
                    <a:pt x="25597" y="6010"/>
                  </a:lnTo>
                  <a:lnTo>
                    <a:pt x="25317" y="5597"/>
                  </a:lnTo>
                  <a:lnTo>
                    <a:pt x="25037" y="5183"/>
                  </a:lnTo>
                  <a:lnTo>
                    <a:pt x="24733" y="4782"/>
                  </a:lnTo>
                  <a:lnTo>
                    <a:pt x="24405" y="4392"/>
                  </a:lnTo>
                  <a:lnTo>
                    <a:pt x="24076" y="4003"/>
                  </a:lnTo>
                  <a:lnTo>
                    <a:pt x="23724" y="3638"/>
                  </a:lnTo>
                  <a:lnTo>
                    <a:pt x="23359" y="3273"/>
                  </a:lnTo>
                  <a:lnTo>
                    <a:pt x="22969" y="2933"/>
                  </a:lnTo>
                  <a:lnTo>
                    <a:pt x="22568" y="2592"/>
                  </a:lnTo>
                  <a:lnTo>
                    <a:pt x="22142" y="2276"/>
                  </a:lnTo>
                  <a:lnTo>
                    <a:pt x="21704" y="1959"/>
                  </a:lnTo>
                  <a:lnTo>
                    <a:pt x="21254" y="1667"/>
                  </a:lnTo>
                  <a:lnTo>
                    <a:pt x="20779" y="1388"/>
                  </a:lnTo>
                  <a:lnTo>
                    <a:pt x="20402" y="1193"/>
                  </a:lnTo>
                  <a:lnTo>
                    <a:pt x="20013" y="1010"/>
                  </a:lnTo>
                  <a:lnTo>
                    <a:pt x="19612" y="840"/>
                  </a:lnTo>
                  <a:lnTo>
                    <a:pt x="19222" y="682"/>
                  </a:lnTo>
                  <a:lnTo>
                    <a:pt x="18809" y="548"/>
                  </a:lnTo>
                  <a:lnTo>
                    <a:pt x="18395" y="426"/>
                  </a:lnTo>
                  <a:lnTo>
                    <a:pt x="17981" y="317"/>
                  </a:lnTo>
                  <a:lnTo>
                    <a:pt x="17556" y="232"/>
                  </a:lnTo>
                  <a:lnTo>
                    <a:pt x="17118" y="147"/>
                  </a:lnTo>
                  <a:lnTo>
                    <a:pt x="16692" y="86"/>
                  </a:lnTo>
                  <a:lnTo>
                    <a:pt x="16254" y="49"/>
                  </a:lnTo>
                  <a:lnTo>
                    <a:pt x="15816" y="13"/>
                  </a:lnTo>
                  <a:lnTo>
                    <a:pt x="15366" y="1"/>
                  </a:lnTo>
                  <a:close/>
                </a:path>
              </a:pathLst>
            </a:custGeom>
            <a:solidFill>
              <a:srgbClr val="8C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211;p32">
              <a:extLst>
                <a:ext uri="{FF2B5EF4-FFF2-40B4-BE49-F238E27FC236}">
                  <a16:creationId xmlns:a16="http://schemas.microsoft.com/office/drawing/2014/main" id="{147911A6-5C95-FCBE-7E55-1D18FE470BBE}"/>
                </a:ext>
              </a:extLst>
            </p:cNvPr>
            <p:cNvSpPr/>
            <p:nvPr/>
          </p:nvSpPr>
          <p:spPr>
            <a:xfrm>
              <a:off x="1453850" y="795300"/>
              <a:ext cx="956825" cy="569675"/>
            </a:xfrm>
            <a:custGeom>
              <a:avLst/>
              <a:gdLst/>
              <a:ahLst/>
              <a:cxnLst/>
              <a:rect l="l" t="t" r="r" b="b"/>
              <a:pathLst>
                <a:path w="38273" h="22787" extrusionOk="0">
                  <a:moveTo>
                    <a:pt x="10450" y="0"/>
                  </a:moveTo>
                  <a:lnTo>
                    <a:pt x="10231" y="12"/>
                  </a:lnTo>
                  <a:lnTo>
                    <a:pt x="10000" y="24"/>
                  </a:lnTo>
                  <a:lnTo>
                    <a:pt x="9769" y="61"/>
                  </a:lnTo>
                  <a:lnTo>
                    <a:pt x="9538" y="97"/>
                  </a:lnTo>
                  <a:lnTo>
                    <a:pt x="9319" y="146"/>
                  </a:lnTo>
                  <a:lnTo>
                    <a:pt x="9088" y="219"/>
                  </a:lnTo>
                  <a:lnTo>
                    <a:pt x="8857" y="292"/>
                  </a:lnTo>
                  <a:lnTo>
                    <a:pt x="8626" y="377"/>
                  </a:lnTo>
                  <a:lnTo>
                    <a:pt x="8395" y="487"/>
                  </a:lnTo>
                  <a:lnTo>
                    <a:pt x="8163" y="596"/>
                  </a:lnTo>
                  <a:lnTo>
                    <a:pt x="7944" y="730"/>
                  </a:lnTo>
                  <a:lnTo>
                    <a:pt x="7713" y="876"/>
                  </a:lnTo>
                  <a:lnTo>
                    <a:pt x="7482" y="1034"/>
                  </a:lnTo>
                  <a:lnTo>
                    <a:pt x="7263" y="1217"/>
                  </a:lnTo>
                  <a:lnTo>
                    <a:pt x="7032" y="1399"/>
                  </a:lnTo>
                  <a:lnTo>
                    <a:pt x="6801" y="1606"/>
                  </a:lnTo>
                  <a:lnTo>
                    <a:pt x="6679" y="1740"/>
                  </a:lnTo>
                  <a:lnTo>
                    <a:pt x="6570" y="1861"/>
                  </a:lnTo>
                  <a:lnTo>
                    <a:pt x="6485" y="1983"/>
                  </a:lnTo>
                  <a:lnTo>
                    <a:pt x="6399" y="2105"/>
                  </a:lnTo>
                  <a:lnTo>
                    <a:pt x="6326" y="2226"/>
                  </a:lnTo>
                  <a:lnTo>
                    <a:pt x="6278" y="2348"/>
                  </a:lnTo>
                  <a:lnTo>
                    <a:pt x="6229" y="2458"/>
                  </a:lnTo>
                  <a:lnTo>
                    <a:pt x="6205" y="2579"/>
                  </a:lnTo>
                  <a:lnTo>
                    <a:pt x="6180" y="2689"/>
                  </a:lnTo>
                  <a:lnTo>
                    <a:pt x="6168" y="2810"/>
                  </a:lnTo>
                  <a:lnTo>
                    <a:pt x="6168" y="2920"/>
                  </a:lnTo>
                  <a:lnTo>
                    <a:pt x="6180" y="3029"/>
                  </a:lnTo>
                  <a:lnTo>
                    <a:pt x="6205" y="3139"/>
                  </a:lnTo>
                  <a:lnTo>
                    <a:pt x="6241" y="3248"/>
                  </a:lnTo>
                  <a:lnTo>
                    <a:pt x="6278" y="3358"/>
                  </a:lnTo>
                  <a:lnTo>
                    <a:pt x="6326" y="3467"/>
                  </a:lnTo>
                  <a:lnTo>
                    <a:pt x="6387" y="3565"/>
                  </a:lnTo>
                  <a:lnTo>
                    <a:pt x="6448" y="3674"/>
                  </a:lnTo>
                  <a:lnTo>
                    <a:pt x="6606" y="3869"/>
                  </a:lnTo>
                  <a:lnTo>
                    <a:pt x="6789" y="4063"/>
                  </a:lnTo>
                  <a:lnTo>
                    <a:pt x="6995" y="4258"/>
                  </a:lnTo>
                  <a:lnTo>
                    <a:pt x="7214" y="4441"/>
                  </a:lnTo>
                  <a:lnTo>
                    <a:pt x="7458" y="4611"/>
                  </a:lnTo>
                  <a:lnTo>
                    <a:pt x="7725" y="4781"/>
                  </a:lnTo>
                  <a:lnTo>
                    <a:pt x="7993" y="4939"/>
                  </a:lnTo>
                  <a:lnTo>
                    <a:pt x="8273" y="5085"/>
                  </a:lnTo>
                  <a:lnTo>
                    <a:pt x="8553" y="5231"/>
                  </a:lnTo>
                  <a:lnTo>
                    <a:pt x="8832" y="5365"/>
                  </a:lnTo>
                  <a:lnTo>
                    <a:pt x="9124" y="5499"/>
                  </a:lnTo>
                  <a:lnTo>
                    <a:pt x="9672" y="5718"/>
                  </a:lnTo>
                  <a:lnTo>
                    <a:pt x="10171" y="5913"/>
                  </a:lnTo>
                  <a:lnTo>
                    <a:pt x="10609" y="6059"/>
                  </a:lnTo>
                  <a:lnTo>
                    <a:pt x="10961" y="6168"/>
                  </a:lnTo>
                  <a:lnTo>
                    <a:pt x="11266" y="6253"/>
                  </a:lnTo>
                  <a:lnTo>
                    <a:pt x="10791" y="6168"/>
                  </a:lnTo>
                  <a:lnTo>
                    <a:pt x="10256" y="6095"/>
                  </a:lnTo>
                  <a:lnTo>
                    <a:pt x="9562" y="5998"/>
                  </a:lnTo>
                  <a:lnTo>
                    <a:pt x="8735" y="5913"/>
                  </a:lnTo>
                  <a:lnTo>
                    <a:pt x="8285" y="5888"/>
                  </a:lnTo>
                  <a:lnTo>
                    <a:pt x="7811" y="5852"/>
                  </a:lnTo>
                  <a:lnTo>
                    <a:pt x="7324" y="5840"/>
                  </a:lnTo>
                  <a:lnTo>
                    <a:pt x="6825" y="5840"/>
                  </a:lnTo>
                  <a:lnTo>
                    <a:pt x="6314" y="5852"/>
                  </a:lnTo>
                  <a:lnTo>
                    <a:pt x="5791" y="5876"/>
                  </a:lnTo>
                  <a:lnTo>
                    <a:pt x="5280" y="5913"/>
                  </a:lnTo>
                  <a:lnTo>
                    <a:pt x="4757" y="5973"/>
                  </a:lnTo>
                  <a:lnTo>
                    <a:pt x="4258" y="6059"/>
                  </a:lnTo>
                  <a:lnTo>
                    <a:pt x="3759" y="6156"/>
                  </a:lnTo>
                  <a:lnTo>
                    <a:pt x="3516" y="6217"/>
                  </a:lnTo>
                  <a:lnTo>
                    <a:pt x="3273" y="6290"/>
                  </a:lnTo>
                  <a:lnTo>
                    <a:pt x="3042" y="6363"/>
                  </a:lnTo>
                  <a:lnTo>
                    <a:pt x="2811" y="6448"/>
                  </a:lnTo>
                  <a:lnTo>
                    <a:pt x="2579" y="6533"/>
                  </a:lnTo>
                  <a:lnTo>
                    <a:pt x="2360" y="6630"/>
                  </a:lnTo>
                  <a:lnTo>
                    <a:pt x="2154" y="6740"/>
                  </a:lnTo>
                  <a:lnTo>
                    <a:pt x="1947" y="6849"/>
                  </a:lnTo>
                  <a:lnTo>
                    <a:pt x="1752" y="6971"/>
                  </a:lnTo>
                  <a:lnTo>
                    <a:pt x="1558" y="7093"/>
                  </a:lnTo>
                  <a:lnTo>
                    <a:pt x="1375" y="7226"/>
                  </a:lnTo>
                  <a:lnTo>
                    <a:pt x="1205" y="7372"/>
                  </a:lnTo>
                  <a:lnTo>
                    <a:pt x="1047" y="7531"/>
                  </a:lnTo>
                  <a:lnTo>
                    <a:pt x="888" y="7701"/>
                  </a:lnTo>
                  <a:lnTo>
                    <a:pt x="755" y="7871"/>
                  </a:lnTo>
                  <a:lnTo>
                    <a:pt x="621" y="8054"/>
                  </a:lnTo>
                  <a:lnTo>
                    <a:pt x="499" y="8248"/>
                  </a:lnTo>
                  <a:lnTo>
                    <a:pt x="390" y="8455"/>
                  </a:lnTo>
                  <a:lnTo>
                    <a:pt x="292" y="8662"/>
                  </a:lnTo>
                  <a:lnTo>
                    <a:pt x="207" y="8893"/>
                  </a:lnTo>
                  <a:lnTo>
                    <a:pt x="146" y="9124"/>
                  </a:lnTo>
                  <a:lnTo>
                    <a:pt x="86" y="9368"/>
                  </a:lnTo>
                  <a:lnTo>
                    <a:pt x="49" y="9635"/>
                  </a:lnTo>
                  <a:lnTo>
                    <a:pt x="13" y="9903"/>
                  </a:lnTo>
                  <a:lnTo>
                    <a:pt x="0" y="10170"/>
                  </a:lnTo>
                  <a:lnTo>
                    <a:pt x="0" y="10426"/>
                  </a:lnTo>
                  <a:lnTo>
                    <a:pt x="0" y="10681"/>
                  </a:lnTo>
                  <a:lnTo>
                    <a:pt x="13" y="10925"/>
                  </a:lnTo>
                  <a:lnTo>
                    <a:pt x="37" y="11156"/>
                  </a:lnTo>
                  <a:lnTo>
                    <a:pt x="73" y="11375"/>
                  </a:lnTo>
                  <a:lnTo>
                    <a:pt x="110" y="11582"/>
                  </a:lnTo>
                  <a:lnTo>
                    <a:pt x="159" y="11788"/>
                  </a:lnTo>
                  <a:lnTo>
                    <a:pt x="219" y="11983"/>
                  </a:lnTo>
                  <a:lnTo>
                    <a:pt x="280" y="12166"/>
                  </a:lnTo>
                  <a:lnTo>
                    <a:pt x="353" y="12348"/>
                  </a:lnTo>
                  <a:lnTo>
                    <a:pt x="426" y="12506"/>
                  </a:lnTo>
                  <a:lnTo>
                    <a:pt x="511" y="12677"/>
                  </a:lnTo>
                  <a:lnTo>
                    <a:pt x="609" y="12823"/>
                  </a:lnTo>
                  <a:lnTo>
                    <a:pt x="694" y="12968"/>
                  </a:lnTo>
                  <a:lnTo>
                    <a:pt x="803" y="13102"/>
                  </a:lnTo>
                  <a:lnTo>
                    <a:pt x="913" y="13236"/>
                  </a:lnTo>
                  <a:lnTo>
                    <a:pt x="1022" y="13358"/>
                  </a:lnTo>
                  <a:lnTo>
                    <a:pt x="1132" y="13467"/>
                  </a:lnTo>
                  <a:lnTo>
                    <a:pt x="1253" y="13577"/>
                  </a:lnTo>
                  <a:lnTo>
                    <a:pt x="1387" y="13674"/>
                  </a:lnTo>
                  <a:lnTo>
                    <a:pt x="1509" y="13771"/>
                  </a:lnTo>
                  <a:lnTo>
                    <a:pt x="1777" y="13942"/>
                  </a:lnTo>
                  <a:lnTo>
                    <a:pt x="2056" y="14088"/>
                  </a:lnTo>
                  <a:lnTo>
                    <a:pt x="2336" y="14222"/>
                  </a:lnTo>
                  <a:lnTo>
                    <a:pt x="2628" y="14319"/>
                  </a:lnTo>
                  <a:lnTo>
                    <a:pt x="2932" y="14416"/>
                  </a:lnTo>
                  <a:lnTo>
                    <a:pt x="3224" y="14477"/>
                  </a:lnTo>
                  <a:lnTo>
                    <a:pt x="3528" y="14538"/>
                  </a:lnTo>
                  <a:lnTo>
                    <a:pt x="3820" y="14574"/>
                  </a:lnTo>
                  <a:lnTo>
                    <a:pt x="4100" y="14599"/>
                  </a:lnTo>
                  <a:lnTo>
                    <a:pt x="4380" y="14611"/>
                  </a:lnTo>
                  <a:lnTo>
                    <a:pt x="4648" y="14623"/>
                  </a:lnTo>
                  <a:lnTo>
                    <a:pt x="5134" y="14611"/>
                  </a:lnTo>
                  <a:lnTo>
                    <a:pt x="5548" y="14587"/>
                  </a:lnTo>
                  <a:lnTo>
                    <a:pt x="5876" y="14550"/>
                  </a:lnTo>
                  <a:lnTo>
                    <a:pt x="6156" y="14501"/>
                  </a:lnTo>
                  <a:lnTo>
                    <a:pt x="6156" y="14501"/>
                  </a:lnTo>
                  <a:lnTo>
                    <a:pt x="5913" y="14672"/>
                  </a:lnTo>
                  <a:lnTo>
                    <a:pt x="5633" y="14866"/>
                  </a:lnTo>
                  <a:lnTo>
                    <a:pt x="5292" y="15122"/>
                  </a:lnTo>
                  <a:lnTo>
                    <a:pt x="4891" y="15438"/>
                  </a:lnTo>
                  <a:lnTo>
                    <a:pt x="4453" y="15815"/>
                  </a:lnTo>
                  <a:lnTo>
                    <a:pt x="4234" y="16022"/>
                  </a:lnTo>
                  <a:lnTo>
                    <a:pt x="4015" y="16241"/>
                  </a:lnTo>
                  <a:lnTo>
                    <a:pt x="3796" y="16472"/>
                  </a:lnTo>
                  <a:lnTo>
                    <a:pt x="3577" y="16703"/>
                  </a:lnTo>
                  <a:lnTo>
                    <a:pt x="3370" y="16947"/>
                  </a:lnTo>
                  <a:lnTo>
                    <a:pt x="3176" y="17202"/>
                  </a:lnTo>
                  <a:lnTo>
                    <a:pt x="2993" y="17470"/>
                  </a:lnTo>
                  <a:lnTo>
                    <a:pt x="2823" y="17737"/>
                  </a:lnTo>
                  <a:lnTo>
                    <a:pt x="2677" y="18005"/>
                  </a:lnTo>
                  <a:lnTo>
                    <a:pt x="2555" y="18285"/>
                  </a:lnTo>
                  <a:lnTo>
                    <a:pt x="2446" y="18565"/>
                  </a:lnTo>
                  <a:lnTo>
                    <a:pt x="2360" y="18857"/>
                  </a:lnTo>
                  <a:lnTo>
                    <a:pt x="2336" y="18990"/>
                  </a:lnTo>
                  <a:lnTo>
                    <a:pt x="2312" y="19136"/>
                  </a:lnTo>
                  <a:lnTo>
                    <a:pt x="2300" y="19282"/>
                  </a:lnTo>
                  <a:lnTo>
                    <a:pt x="2287" y="19428"/>
                  </a:lnTo>
                  <a:lnTo>
                    <a:pt x="2287" y="19574"/>
                  </a:lnTo>
                  <a:lnTo>
                    <a:pt x="2300" y="19720"/>
                  </a:lnTo>
                  <a:lnTo>
                    <a:pt x="2324" y="19866"/>
                  </a:lnTo>
                  <a:lnTo>
                    <a:pt x="2348" y="20012"/>
                  </a:lnTo>
                  <a:lnTo>
                    <a:pt x="2385" y="20158"/>
                  </a:lnTo>
                  <a:lnTo>
                    <a:pt x="2433" y="20304"/>
                  </a:lnTo>
                  <a:lnTo>
                    <a:pt x="2494" y="20450"/>
                  </a:lnTo>
                  <a:lnTo>
                    <a:pt x="2567" y="20596"/>
                  </a:lnTo>
                  <a:lnTo>
                    <a:pt x="2652" y="20742"/>
                  </a:lnTo>
                  <a:lnTo>
                    <a:pt x="2738" y="20876"/>
                  </a:lnTo>
                  <a:lnTo>
                    <a:pt x="2847" y="21022"/>
                  </a:lnTo>
                  <a:lnTo>
                    <a:pt x="2957" y="21168"/>
                  </a:lnTo>
                  <a:lnTo>
                    <a:pt x="3078" y="21302"/>
                  </a:lnTo>
                  <a:lnTo>
                    <a:pt x="3212" y="21411"/>
                  </a:lnTo>
                  <a:lnTo>
                    <a:pt x="3346" y="21521"/>
                  </a:lnTo>
                  <a:lnTo>
                    <a:pt x="3480" y="21606"/>
                  </a:lnTo>
                  <a:lnTo>
                    <a:pt x="3613" y="21679"/>
                  </a:lnTo>
                  <a:lnTo>
                    <a:pt x="3759" y="21740"/>
                  </a:lnTo>
                  <a:lnTo>
                    <a:pt x="3905" y="21788"/>
                  </a:lnTo>
                  <a:lnTo>
                    <a:pt x="4051" y="21825"/>
                  </a:lnTo>
                  <a:lnTo>
                    <a:pt x="4210" y="21849"/>
                  </a:lnTo>
                  <a:lnTo>
                    <a:pt x="4356" y="21861"/>
                  </a:lnTo>
                  <a:lnTo>
                    <a:pt x="4514" y="21861"/>
                  </a:lnTo>
                  <a:lnTo>
                    <a:pt x="4672" y="21849"/>
                  </a:lnTo>
                  <a:lnTo>
                    <a:pt x="4830" y="21825"/>
                  </a:lnTo>
                  <a:lnTo>
                    <a:pt x="5000" y="21801"/>
                  </a:lnTo>
                  <a:lnTo>
                    <a:pt x="5159" y="21752"/>
                  </a:lnTo>
                  <a:lnTo>
                    <a:pt x="5329" y="21703"/>
                  </a:lnTo>
                  <a:lnTo>
                    <a:pt x="5487" y="21642"/>
                  </a:lnTo>
                  <a:lnTo>
                    <a:pt x="5657" y="21569"/>
                  </a:lnTo>
                  <a:lnTo>
                    <a:pt x="5998" y="21411"/>
                  </a:lnTo>
                  <a:lnTo>
                    <a:pt x="6339" y="21229"/>
                  </a:lnTo>
                  <a:lnTo>
                    <a:pt x="6679" y="21010"/>
                  </a:lnTo>
                  <a:lnTo>
                    <a:pt x="7008" y="20767"/>
                  </a:lnTo>
                  <a:lnTo>
                    <a:pt x="7348" y="20511"/>
                  </a:lnTo>
                  <a:lnTo>
                    <a:pt x="7677" y="20243"/>
                  </a:lnTo>
                  <a:lnTo>
                    <a:pt x="8005" y="19951"/>
                  </a:lnTo>
                  <a:lnTo>
                    <a:pt x="8322" y="19659"/>
                  </a:lnTo>
                  <a:lnTo>
                    <a:pt x="8626" y="19355"/>
                  </a:lnTo>
                  <a:lnTo>
                    <a:pt x="8918" y="19051"/>
                  </a:lnTo>
                  <a:lnTo>
                    <a:pt x="9210" y="18759"/>
                  </a:lnTo>
                  <a:lnTo>
                    <a:pt x="9733" y="18175"/>
                  </a:lnTo>
                  <a:lnTo>
                    <a:pt x="10195" y="17640"/>
                  </a:lnTo>
                  <a:lnTo>
                    <a:pt x="10572" y="17166"/>
                  </a:lnTo>
                  <a:lnTo>
                    <a:pt x="10852" y="16801"/>
                  </a:lnTo>
                  <a:lnTo>
                    <a:pt x="11095" y="16484"/>
                  </a:lnTo>
                  <a:lnTo>
                    <a:pt x="11034" y="16667"/>
                  </a:lnTo>
                  <a:lnTo>
                    <a:pt x="10888" y="17153"/>
                  </a:lnTo>
                  <a:lnTo>
                    <a:pt x="10694" y="17859"/>
                  </a:lnTo>
                  <a:lnTo>
                    <a:pt x="10596" y="18273"/>
                  </a:lnTo>
                  <a:lnTo>
                    <a:pt x="10511" y="18698"/>
                  </a:lnTo>
                  <a:lnTo>
                    <a:pt x="10426" y="19136"/>
                  </a:lnTo>
                  <a:lnTo>
                    <a:pt x="10365" y="19574"/>
                  </a:lnTo>
                  <a:lnTo>
                    <a:pt x="10329" y="20000"/>
                  </a:lnTo>
                  <a:lnTo>
                    <a:pt x="10317" y="20207"/>
                  </a:lnTo>
                  <a:lnTo>
                    <a:pt x="10317" y="20402"/>
                  </a:lnTo>
                  <a:lnTo>
                    <a:pt x="10317" y="20584"/>
                  </a:lnTo>
                  <a:lnTo>
                    <a:pt x="10341" y="20767"/>
                  </a:lnTo>
                  <a:lnTo>
                    <a:pt x="10365" y="20925"/>
                  </a:lnTo>
                  <a:lnTo>
                    <a:pt x="10402" y="21083"/>
                  </a:lnTo>
                  <a:lnTo>
                    <a:pt x="10450" y="21217"/>
                  </a:lnTo>
                  <a:lnTo>
                    <a:pt x="10511" y="21338"/>
                  </a:lnTo>
                  <a:lnTo>
                    <a:pt x="10584" y="21448"/>
                  </a:lnTo>
                  <a:lnTo>
                    <a:pt x="10669" y="21533"/>
                  </a:lnTo>
                  <a:lnTo>
                    <a:pt x="10864" y="21679"/>
                  </a:lnTo>
                  <a:lnTo>
                    <a:pt x="11071" y="21813"/>
                  </a:lnTo>
                  <a:lnTo>
                    <a:pt x="11278" y="21910"/>
                  </a:lnTo>
                  <a:lnTo>
                    <a:pt x="11472" y="21995"/>
                  </a:lnTo>
                  <a:lnTo>
                    <a:pt x="11679" y="22056"/>
                  </a:lnTo>
                  <a:lnTo>
                    <a:pt x="11874" y="22093"/>
                  </a:lnTo>
                  <a:lnTo>
                    <a:pt x="12068" y="22105"/>
                  </a:lnTo>
                  <a:lnTo>
                    <a:pt x="12275" y="22105"/>
                  </a:lnTo>
                  <a:lnTo>
                    <a:pt x="12470" y="22080"/>
                  </a:lnTo>
                  <a:lnTo>
                    <a:pt x="12665" y="22044"/>
                  </a:lnTo>
                  <a:lnTo>
                    <a:pt x="12859" y="21983"/>
                  </a:lnTo>
                  <a:lnTo>
                    <a:pt x="13054" y="21898"/>
                  </a:lnTo>
                  <a:lnTo>
                    <a:pt x="13249" y="21813"/>
                  </a:lnTo>
                  <a:lnTo>
                    <a:pt x="13431" y="21703"/>
                  </a:lnTo>
                  <a:lnTo>
                    <a:pt x="13626" y="21569"/>
                  </a:lnTo>
                  <a:lnTo>
                    <a:pt x="13808" y="21436"/>
                  </a:lnTo>
                  <a:lnTo>
                    <a:pt x="13991" y="21278"/>
                  </a:lnTo>
                  <a:lnTo>
                    <a:pt x="14173" y="21107"/>
                  </a:lnTo>
                  <a:lnTo>
                    <a:pt x="14356" y="20937"/>
                  </a:lnTo>
                  <a:lnTo>
                    <a:pt x="14538" y="20742"/>
                  </a:lnTo>
                  <a:lnTo>
                    <a:pt x="14721" y="20535"/>
                  </a:lnTo>
                  <a:lnTo>
                    <a:pt x="14891" y="20329"/>
                  </a:lnTo>
                  <a:lnTo>
                    <a:pt x="15061" y="20097"/>
                  </a:lnTo>
                  <a:lnTo>
                    <a:pt x="15231" y="19866"/>
                  </a:lnTo>
                  <a:lnTo>
                    <a:pt x="15572" y="19380"/>
                  </a:lnTo>
                  <a:lnTo>
                    <a:pt x="15888" y="18869"/>
                  </a:lnTo>
                  <a:lnTo>
                    <a:pt x="16205" y="18333"/>
                  </a:lnTo>
                  <a:lnTo>
                    <a:pt x="16497" y="17774"/>
                  </a:lnTo>
                  <a:lnTo>
                    <a:pt x="16789" y="17214"/>
                  </a:lnTo>
                  <a:lnTo>
                    <a:pt x="17068" y="16642"/>
                  </a:lnTo>
                  <a:lnTo>
                    <a:pt x="17324" y="16083"/>
                  </a:lnTo>
                  <a:lnTo>
                    <a:pt x="17567" y="15523"/>
                  </a:lnTo>
                  <a:lnTo>
                    <a:pt x="17798" y="14976"/>
                  </a:lnTo>
                  <a:lnTo>
                    <a:pt x="18005" y="14441"/>
                  </a:lnTo>
                  <a:lnTo>
                    <a:pt x="18106" y="14179"/>
                  </a:lnTo>
                  <a:lnTo>
                    <a:pt x="18106" y="14179"/>
                  </a:lnTo>
                  <a:lnTo>
                    <a:pt x="18285" y="14282"/>
                  </a:lnTo>
                  <a:lnTo>
                    <a:pt x="18638" y="14489"/>
                  </a:lnTo>
                  <a:lnTo>
                    <a:pt x="19015" y="14696"/>
                  </a:lnTo>
                  <a:lnTo>
                    <a:pt x="19441" y="14903"/>
                  </a:lnTo>
                  <a:lnTo>
                    <a:pt x="19891" y="15110"/>
                  </a:lnTo>
                  <a:lnTo>
                    <a:pt x="20377" y="15329"/>
                  </a:lnTo>
                  <a:lnTo>
                    <a:pt x="20901" y="15535"/>
                  </a:lnTo>
                  <a:lnTo>
                    <a:pt x="21448" y="15742"/>
                  </a:lnTo>
                  <a:lnTo>
                    <a:pt x="22044" y="15937"/>
                  </a:lnTo>
                  <a:lnTo>
                    <a:pt x="22665" y="16119"/>
                  </a:lnTo>
                  <a:lnTo>
                    <a:pt x="23309" y="16302"/>
                  </a:lnTo>
                  <a:lnTo>
                    <a:pt x="24003" y="16460"/>
                  </a:lnTo>
                  <a:lnTo>
                    <a:pt x="24733" y="16606"/>
                  </a:lnTo>
                  <a:lnTo>
                    <a:pt x="25487" y="16728"/>
                  </a:lnTo>
                  <a:lnTo>
                    <a:pt x="26278" y="16837"/>
                  </a:lnTo>
                  <a:lnTo>
                    <a:pt x="27105" y="16922"/>
                  </a:lnTo>
                  <a:lnTo>
                    <a:pt x="27957" y="16983"/>
                  </a:lnTo>
                  <a:lnTo>
                    <a:pt x="28407" y="16995"/>
                  </a:lnTo>
                  <a:lnTo>
                    <a:pt x="28857" y="17007"/>
                  </a:lnTo>
                  <a:lnTo>
                    <a:pt x="29319" y="17020"/>
                  </a:lnTo>
                  <a:lnTo>
                    <a:pt x="29781" y="17020"/>
                  </a:lnTo>
                  <a:lnTo>
                    <a:pt x="30256" y="17007"/>
                  </a:lnTo>
                  <a:lnTo>
                    <a:pt x="30742" y="16983"/>
                  </a:lnTo>
                  <a:lnTo>
                    <a:pt x="31241" y="16959"/>
                  </a:lnTo>
                  <a:lnTo>
                    <a:pt x="31740" y="16922"/>
                  </a:lnTo>
                  <a:lnTo>
                    <a:pt x="32251" y="16874"/>
                  </a:lnTo>
                  <a:lnTo>
                    <a:pt x="32774" y="16825"/>
                  </a:lnTo>
                  <a:lnTo>
                    <a:pt x="33297" y="16764"/>
                  </a:lnTo>
                  <a:lnTo>
                    <a:pt x="33832" y="16691"/>
                  </a:lnTo>
                  <a:lnTo>
                    <a:pt x="33918" y="16959"/>
                  </a:lnTo>
                  <a:lnTo>
                    <a:pt x="34112" y="17677"/>
                  </a:lnTo>
                  <a:lnTo>
                    <a:pt x="34416" y="18686"/>
                  </a:lnTo>
                  <a:lnTo>
                    <a:pt x="34599" y="19258"/>
                  </a:lnTo>
                  <a:lnTo>
                    <a:pt x="34781" y="19842"/>
                  </a:lnTo>
                  <a:lnTo>
                    <a:pt x="34988" y="20426"/>
                  </a:lnTo>
                  <a:lnTo>
                    <a:pt x="35195" y="20973"/>
                  </a:lnTo>
                  <a:lnTo>
                    <a:pt x="35402" y="21496"/>
                  </a:lnTo>
                  <a:lnTo>
                    <a:pt x="35609" y="21947"/>
                  </a:lnTo>
                  <a:lnTo>
                    <a:pt x="35718" y="22141"/>
                  </a:lnTo>
                  <a:lnTo>
                    <a:pt x="35815" y="22324"/>
                  </a:lnTo>
                  <a:lnTo>
                    <a:pt x="35913" y="22470"/>
                  </a:lnTo>
                  <a:lnTo>
                    <a:pt x="36010" y="22604"/>
                  </a:lnTo>
                  <a:lnTo>
                    <a:pt x="36107" y="22689"/>
                  </a:lnTo>
                  <a:lnTo>
                    <a:pt x="36193" y="22750"/>
                  </a:lnTo>
                  <a:lnTo>
                    <a:pt x="36229" y="22774"/>
                  </a:lnTo>
                  <a:lnTo>
                    <a:pt x="36278" y="22786"/>
                  </a:lnTo>
                  <a:lnTo>
                    <a:pt x="36314" y="22786"/>
                  </a:lnTo>
                  <a:lnTo>
                    <a:pt x="36351" y="22774"/>
                  </a:lnTo>
                  <a:lnTo>
                    <a:pt x="36436" y="22737"/>
                  </a:lnTo>
                  <a:lnTo>
                    <a:pt x="36521" y="22689"/>
                  </a:lnTo>
                  <a:lnTo>
                    <a:pt x="36618" y="22640"/>
                  </a:lnTo>
                  <a:lnTo>
                    <a:pt x="36703" y="22567"/>
                  </a:lnTo>
                  <a:lnTo>
                    <a:pt x="36801" y="22482"/>
                  </a:lnTo>
                  <a:lnTo>
                    <a:pt x="36910" y="22385"/>
                  </a:lnTo>
                  <a:lnTo>
                    <a:pt x="37008" y="22287"/>
                  </a:lnTo>
                  <a:lnTo>
                    <a:pt x="37105" y="22153"/>
                  </a:lnTo>
                  <a:lnTo>
                    <a:pt x="37214" y="22020"/>
                  </a:lnTo>
                  <a:lnTo>
                    <a:pt x="37312" y="21874"/>
                  </a:lnTo>
                  <a:lnTo>
                    <a:pt x="37421" y="21703"/>
                  </a:lnTo>
                  <a:lnTo>
                    <a:pt x="37519" y="21533"/>
                  </a:lnTo>
                  <a:lnTo>
                    <a:pt x="37616" y="21338"/>
                  </a:lnTo>
                  <a:lnTo>
                    <a:pt x="37701" y="21119"/>
                  </a:lnTo>
                  <a:lnTo>
                    <a:pt x="37786" y="20900"/>
                  </a:lnTo>
                  <a:lnTo>
                    <a:pt x="37871" y="20657"/>
                  </a:lnTo>
                  <a:lnTo>
                    <a:pt x="37957" y="20389"/>
                  </a:lnTo>
                  <a:lnTo>
                    <a:pt x="38017" y="20122"/>
                  </a:lnTo>
                  <a:lnTo>
                    <a:pt x="38090" y="19818"/>
                  </a:lnTo>
                  <a:lnTo>
                    <a:pt x="38139" y="19514"/>
                  </a:lnTo>
                  <a:lnTo>
                    <a:pt x="38188" y="19185"/>
                  </a:lnTo>
                  <a:lnTo>
                    <a:pt x="38224" y="18832"/>
                  </a:lnTo>
                  <a:lnTo>
                    <a:pt x="38248" y="18467"/>
                  </a:lnTo>
                  <a:lnTo>
                    <a:pt x="38273" y="18078"/>
                  </a:lnTo>
                  <a:lnTo>
                    <a:pt x="38273" y="17677"/>
                  </a:lnTo>
                  <a:lnTo>
                    <a:pt x="38261" y="17251"/>
                  </a:lnTo>
                  <a:lnTo>
                    <a:pt x="38248" y="16801"/>
                  </a:lnTo>
                  <a:lnTo>
                    <a:pt x="38212" y="16338"/>
                  </a:lnTo>
                  <a:lnTo>
                    <a:pt x="38163" y="15852"/>
                  </a:lnTo>
                  <a:lnTo>
                    <a:pt x="38103" y="15341"/>
                  </a:lnTo>
                  <a:lnTo>
                    <a:pt x="38017" y="14818"/>
                  </a:lnTo>
                  <a:lnTo>
                    <a:pt x="37920" y="14270"/>
                  </a:lnTo>
                  <a:lnTo>
                    <a:pt x="37859" y="13978"/>
                  </a:lnTo>
                  <a:lnTo>
                    <a:pt x="37798" y="13698"/>
                  </a:lnTo>
                  <a:lnTo>
                    <a:pt x="37713" y="13394"/>
                  </a:lnTo>
                  <a:lnTo>
                    <a:pt x="37628" y="13102"/>
                  </a:lnTo>
                  <a:lnTo>
                    <a:pt x="37531" y="12786"/>
                  </a:lnTo>
                  <a:lnTo>
                    <a:pt x="37421" y="12482"/>
                  </a:lnTo>
                  <a:lnTo>
                    <a:pt x="37312" y="12166"/>
                  </a:lnTo>
                  <a:lnTo>
                    <a:pt x="37178" y="11849"/>
                  </a:lnTo>
                  <a:lnTo>
                    <a:pt x="37044" y="11533"/>
                  </a:lnTo>
                  <a:lnTo>
                    <a:pt x="36898" y="11217"/>
                  </a:lnTo>
                  <a:lnTo>
                    <a:pt x="36752" y="10888"/>
                  </a:lnTo>
                  <a:lnTo>
                    <a:pt x="36582" y="10560"/>
                  </a:lnTo>
                  <a:lnTo>
                    <a:pt x="36412" y="10243"/>
                  </a:lnTo>
                  <a:lnTo>
                    <a:pt x="36229" y="9915"/>
                  </a:lnTo>
                  <a:lnTo>
                    <a:pt x="36034" y="9586"/>
                  </a:lnTo>
                  <a:lnTo>
                    <a:pt x="35840" y="9270"/>
                  </a:lnTo>
                  <a:lnTo>
                    <a:pt x="35633" y="8942"/>
                  </a:lnTo>
                  <a:lnTo>
                    <a:pt x="35414" y="8613"/>
                  </a:lnTo>
                  <a:lnTo>
                    <a:pt x="35195" y="8297"/>
                  </a:lnTo>
                  <a:lnTo>
                    <a:pt x="34952" y="7981"/>
                  </a:lnTo>
                  <a:lnTo>
                    <a:pt x="34708" y="7664"/>
                  </a:lnTo>
                  <a:lnTo>
                    <a:pt x="34465" y="7360"/>
                  </a:lnTo>
                  <a:lnTo>
                    <a:pt x="34197" y="7044"/>
                  </a:lnTo>
                  <a:lnTo>
                    <a:pt x="33930" y="6752"/>
                  </a:lnTo>
                  <a:lnTo>
                    <a:pt x="33662" y="6448"/>
                  </a:lnTo>
                  <a:lnTo>
                    <a:pt x="33370" y="6156"/>
                  </a:lnTo>
                  <a:lnTo>
                    <a:pt x="33078" y="5876"/>
                  </a:lnTo>
                  <a:lnTo>
                    <a:pt x="32774" y="5596"/>
                  </a:lnTo>
                  <a:lnTo>
                    <a:pt x="32470" y="5316"/>
                  </a:lnTo>
                  <a:lnTo>
                    <a:pt x="32154" y="5049"/>
                  </a:lnTo>
                  <a:lnTo>
                    <a:pt x="31825" y="4793"/>
                  </a:lnTo>
                  <a:lnTo>
                    <a:pt x="31497" y="4538"/>
                  </a:lnTo>
                  <a:lnTo>
                    <a:pt x="31156" y="4307"/>
                  </a:lnTo>
                  <a:lnTo>
                    <a:pt x="30815" y="4063"/>
                  </a:lnTo>
                  <a:lnTo>
                    <a:pt x="30450" y="3844"/>
                  </a:lnTo>
                  <a:lnTo>
                    <a:pt x="30098" y="3638"/>
                  </a:lnTo>
                  <a:lnTo>
                    <a:pt x="29721" y="3431"/>
                  </a:lnTo>
                  <a:lnTo>
                    <a:pt x="29343" y="3236"/>
                  </a:lnTo>
                  <a:lnTo>
                    <a:pt x="28966" y="3066"/>
                  </a:lnTo>
                  <a:lnTo>
                    <a:pt x="28577" y="2895"/>
                  </a:lnTo>
                  <a:lnTo>
                    <a:pt x="28176" y="2737"/>
                  </a:lnTo>
                  <a:lnTo>
                    <a:pt x="27762" y="2604"/>
                  </a:lnTo>
                  <a:lnTo>
                    <a:pt x="27360" y="2470"/>
                  </a:lnTo>
                  <a:lnTo>
                    <a:pt x="26935" y="2360"/>
                  </a:lnTo>
                  <a:lnTo>
                    <a:pt x="26509" y="2251"/>
                  </a:lnTo>
                  <a:lnTo>
                    <a:pt x="26071" y="2166"/>
                  </a:lnTo>
                  <a:lnTo>
                    <a:pt x="25633" y="2105"/>
                  </a:lnTo>
                  <a:lnTo>
                    <a:pt x="25195" y="2044"/>
                  </a:lnTo>
                  <a:lnTo>
                    <a:pt x="24733" y="2007"/>
                  </a:lnTo>
                  <a:lnTo>
                    <a:pt x="24283" y="1995"/>
                  </a:lnTo>
                  <a:lnTo>
                    <a:pt x="23808" y="1983"/>
                  </a:lnTo>
                  <a:lnTo>
                    <a:pt x="23346" y="1995"/>
                  </a:lnTo>
                  <a:lnTo>
                    <a:pt x="22859" y="2032"/>
                  </a:lnTo>
                  <a:lnTo>
                    <a:pt x="22385" y="2080"/>
                  </a:lnTo>
                  <a:lnTo>
                    <a:pt x="21886" y="2153"/>
                  </a:lnTo>
                  <a:lnTo>
                    <a:pt x="21399" y="2251"/>
                  </a:lnTo>
                  <a:lnTo>
                    <a:pt x="20888" y="2360"/>
                  </a:lnTo>
                  <a:lnTo>
                    <a:pt x="20390" y="2482"/>
                  </a:lnTo>
                  <a:lnTo>
                    <a:pt x="19867" y="2640"/>
                  </a:lnTo>
                  <a:lnTo>
                    <a:pt x="19356" y="2810"/>
                  </a:lnTo>
                  <a:lnTo>
                    <a:pt x="18820" y="3005"/>
                  </a:lnTo>
                  <a:lnTo>
                    <a:pt x="18297" y="3224"/>
                  </a:lnTo>
                  <a:lnTo>
                    <a:pt x="17762" y="3467"/>
                  </a:lnTo>
                  <a:lnTo>
                    <a:pt x="17214" y="3735"/>
                  </a:lnTo>
                  <a:lnTo>
                    <a:pt x="16971" y="3455"/>
                  </a:lnTo>
                  <a:lnTo>
                    <a:pt x="16667" y="3139"/>
                  </a:lnTo>
                  <a:lnTo>
                    <a:pt x="16266" y="2750"/>
                  </a:lnTo>
                  <a:lnTo>
                    <a:pt x="16022" y="2531"/>
                  </a:lnTo>
                  <a:lnTo>
                    <a:pt x="15767" y="2312"/>
                  </a:lnTo>
                  <a:lnTo>
                    <a:pt x="15487" y="2080"/>
                  </a:lnTo>
                  <a:lnTo>
                    <a:pt x="15183" y="1849"/>
                  </a:lnTo>
                  <a:lnTo>
                    <a:pt x="14867" y="1618"/>
                  </a:lnTo>
                  <a:lnTo>
                    <a:pt x="14526" y="1387"/>
                  </a:lnTo>
                  <a:lnTo>
                    <a:pt x="14173" y="1156"/>
                  </a:lnTo>
                  <a:lnTo>
                    <a:pt x="13808" y="949"/>
                  </a:lnTo>
                  <a:lnTo>
                    <a:pt x="13419" y="742"/>
                  </a:lnTo>
                  <a:lnTo>
                    <a:pt x="13030" y="560"/>
                  </a:lnTo>
                  <a:lnTo>
                    <a:pt x="12616" y="402"/>
                  </a:lnTo>
                  <a:lnTo>
                    <a:pt x="12202" y="256"/>
                  </a:lnTo>
                  <a:lnTo>
                    <a:pt x="11995" y="195"/>
                  </a:lnTo>
                  <a:lnTo>
                    <a:pt x="11777" y="146"/>
                  </a:lnTo>
                  <a:lnTo>
                    <a:pt x="11558" y="97"/>
                  </a:lnTo>
                  <a:lnTo>
                    <a:pt x="11339" y="61"/>
                  </a:lnTo>
                  <a:lnTo>
                    <a:pt x="11120" y="37"/>
                  </a:lnTo>
                  <a:lnTo>
                    <a:pt x="10901" y="12"/>
                  </a:lnTo>
                  <a:lnTo>
                    <a:pt x="10682" y="0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212;p32">
              <a:extLst>
                <a:ext uri="{FF2B5EF4-FFF2-40B4-BE49-F238E27FC236}">
                  <a16:creationId xmlns:a16="http://schemas.microsoft.com/office/drawing/2014/main" id="{1EF4ABDA-1458-EF31-8CD1-156DDFF1674F}"/>
                </a:ext>
              </a:extLst>
            </p:cNvPr>
            <p:cNvSpPr/>
            <p:nvPr/>
          </p:nvSpPr>
          <p:spPr>
            <a:xfrm>
              <a:off x="1453850" y="795300"/>
              <a:ext cx="956825" cy="569675"/>
            </a:xfrm>
            <a:custGeom>
              <a:avLst/>
              <a:gdLst/>
              <a:ahLst/>
              <a:cxnLst/>
              <a:rect l="l" t="t" r="r" b="b"/>
              <a:pathLst>
                <a:path w="38273" h="22787" fill="none" extrusionOk="0">
                  <a:moveTo>
                    <a:pt x="16618" y="13127"/>
                  </a:moveTo>
                  <a:lnTo>
                    <a:pt x="16618" y="13127"/>
                  </a:lnTo>
                  <a:lnTo>
                    <a:pt x="16679" y="13175"/>
                  </a:lnTo>
                  <a:lnTo>
                    <a:pt x="16886" y="13346"/>
                  </a:lnTo>
                  <a:lnTo>
                    <a:pt x="17214" y="13601"/>
                  </a:lnTo>
                  <a:lnTo>
                    <a:pt x="17677" y="13917"/>
                  </a:lnTo>
                  <a:lnTo>
                    <a:pt x="17969" y="14100"/>
                  </a:lnTo>
                  <a:lnTo>
                    <a:pt x="18285" y="14282"/>
                  </a:lnTo>
                  <a:lnTo>
                    <a:pt x="18638" y="14489"/>
                  </a:lnTo>
                  <a:lnTo>
                    <a:pt x="19015" y="14696"/>
                  </a:lnTo>
                  <a:lnTo>
                    <a:pt x="19441" y="14903"/>
                  </a:lnTo>
                  <a:lnTo>
                    <a:pt x="19891" y="15110"/>
                  </a:lnTo>
                  <a:lnTo>
                    <a:pt x="20377" y="15329"/>
                  </a:lnTo>
                  <a:lnTo>
                    <a:pt x="20901" y="15535"/>
                  </a:lnTo>
                  <a:lnTo>
                    <a:pt x="21448" y="15742"/>
                  </a:lnTo>
                  <a:lnTo>
                    <a:pt x="22044" y="15937"/>
                  </a:lnTo>
                  <a:lnTo>
                    <a:pt x="22665" y="16119"/>
                  </a:lnTo>
                  <a:lnTo>
                    <a:pt x="23309" y="16302"/>
                  </a:lnTo>
                  <a:lnTo>
                    <a:pt x="24003" y="16460"/>
                  </a:lnTo>
                  <a:lnTo>
                    <a:pt x="24733" y="16606"/>
                  </a:lnTo>
                  <a:lnTo>
                    <a:pt x="25487" y="16728"/>
                  </a:lnTo>
                  <a:lnTo>
                    <a:pt x="26278" y="16837"/>
                  </a:lnTo>
                  <a:lnTo>
                    <a:pt x="27105" y="16922"/>
                  </a:lnTo>
                  <a:lnTo>
                    <a:pt x="27957" y="16983"/>
                  </a:lnTo>
                  <a:lnTo>
                    <a:pt x="28407" y="16995"/>
                  </a:lnTo>
                  <a:lnTo>
                    <a:pt x="28857" y="17007"/>
                  </a:lnTo>
                  <a:lnTo>
                    <a:pt x="29319" y="17020"/>
                  </a:lnTo>
                  <a:lnTo>
                    <a:pt x="29781" y="17020"/>
                  </a:lnTo>
                  <a:lnTo>
                    <a:pt x="30256" y="17007"/>
                  </a:lnTo>
                  <a:lnTo>
                    <a:pt x="30742" y="16983"/>
                  </a:lnTo>
                  <a:lnTo>
                    <a:pt x="31241" y="16959"/>
                  </a:lnTo>
                  <a:lnTo>
                    <a:pt x="31740" y="16922"/>
                  </a:lnTo>
                  <a:lnTo>
                    <a:pt x="32251" y="16874"/>
                  </a:lnTo>
                  <a:lnTo>
                    <a:pt x="32774" y="16825"/>
                  </a:lnTo>
                  <a:lnTo>
                    <a:pt x="33297" y="16764"/>
                  </a:lnTo>
                  <a:lnTo>
                    <a:pt x="33832" y="16691"/>
                  </a:lnTo>
                  <a:lnTo>
                    <a:pt x="33832" y="16691"/>
                  </a:lnTo>
                  <a:lnTo>
                    <a:pt x="33918" y="16959"/>
                  </a:lnTo>
                  <a:lnTo>
                    <a:pt x="34112" y="17677"/>
                  </a:lnTo>
                  <a:lnTo>
                    <a:pt x="34416" y="18686"/>
                  </a:lnTo>
                  <a:lnTo>
                    <a:pt x="34599" y="19258"/>
                  </a:lnTo>
                  <a:lnTo>
                    <a:pt x="34781" y="19842"/>
                  </a:lnTo>
                  <a:lnTo>
                    <a:pt x="34988" y="20426"/>
                  </a:lnTo>
                  <a:lnTo>
                    <a:pt x="35195" y="20973"/>
                  </a:lnTo>
                  <a:lnTo>
                    <a:pt x="35402" y="21496"/>
                  </a:lnTo>
                  <a:lnTo>
                    <a:pt x="35609" y="21947"/>
                  </a:lnTo>
                  <a:lnTo>
                    <a:pt x="35718" y="22141"/>
                  </a:lnTo>
                  <a:lnTo>
                    <a:pt x="35815" y="22324"/>
                  </a:lnTo>
                  <a:lnTo>
                    <a:pt x="35913" y="22470"/>
                  </a:lnTo>
                  <a:lnTo>
                    <a:pt x="36010" y="22604"/>
                  </a:lnTo>
                  <a:lnTo>
                    <a:pt x="36107" y="22689"/>
                  </a:lnTo>
                  <a:lnTo>
                    <a:pt x="36193" y="22750"/>
                  </a:lnTo>
                  <a:lnTo>
                    <a:pt x="36229" y="22774"/>
                  </a:lnTo>
                  <a:lnTo>
                    <a:pt x="36278" y="22786"/>
                  </a:lnTo>
                  <a:lnTo>
                    <a:pt x="36314" y="22786"/>
                  </a:lnTo>
                  <a:lnTo>
                    <a:pt x="36351" y="22774"/>
                  </a:lnTo>
                  <a:lnTo>
                    <a:pt x="36351" y="22774"/>
                  </a:lnTo>
                  <a:lnTo>
                    <a:pt x="36436" y="22737"/>
                  </a:lnTo>
                  <a:lnTo>
                    <a:pt x="36521" y="22689"/>
                  </a:lnTo>
                  <a:lnTo>
                    <a:pt x="36618" y="22640"/>
                  </a:lnTo>
                  <a:lnTo>
                    <a:pt x="36703" y="22567"/>
                  </a:lnTo>
                  <a:lnTo>
                    <a:pt x="36801" y="22482"/>
                  </a:lnTo>
                  <a:lnTo>
                    <a:pt x="36910" y="22385"/>
                  </a:lnTo>
                  <a:lnTo>
                    <a:pt x="37008" y="22287"/>
                  </a:lnTo>
                  <a:lnTo>
                    <a:pt x="37105" y="22153"/>
                  </a:lnTo>
                  <a:lnTo>
                    <a:pt x="37214" y="22020"/>
                  </a:lnTo>
                  <a:lnTo>
                    <a:pt x="37312" y="21874"/>
                  </a:lnTo>
                  <a:lnTo>
                    <a:pt x="37421" y="21703"/>
                  </a:lnTo>
                  <a:lnTo>
                    <a:pt x="37519" y="21533"/>
                  </a:lnTo>
                  <a:lnTo>
                    <a:pt x="37616" y="21338"/>
                  </a:lnTo>
                  <a:lnTo>
                    <a:pt x="37701" y="21119"/>
                  </a:lnTo>
                  <a:lnTo>
                    <a:pt x="37786" y="20900"/>
                  </a:lnTo>
                  <a:lnTo>
                    <a:pt x="37871" y="20657"/>
                  </a:lnTo>
                  <a:lnTo>
                    <a:pt x="37957" y="20389"/>
                  </a:lnTo>
                  <a:lnTo>
                    <a:pt x="38017" y="20122"/>
                  </a:lnTo>
                  <a:lnTo>
                    <a:pt x="38090" y="19818"/>
                  </a:lnTo>
                  <a:lnTo>
                    <a:pt x="38139" y="19514"/>
                  </a:lnTo>
                  <a:lnTo>
                    <a:pt x="38188" y="19185"/>
                  </a:lnTo>
                  <a:lnTo>
                    <a:pt x="38224" y="18832"/>
                  </a:lnTo>
                  <a:lnTo>
                    <a:pt x="38248" y="18467"/>
                  </a:lnTo>
                  <a:lnTo>
                    <a:pt x="38273" y="18078"/>
                  </a:lnTo>
                  <a:lnTo>
                    <a:pt x="38273" y="17677"/>
                  </a:lnTo>
                  <a:lnTo>
                    <a:pt x="38261" y="17251"/>
                  </a:lnTo>
                  <a:lnTo>
                    <a:pt x="38248" y="16801"/>
                  </a:lnTo>
                  <a:lnTo>
                    <a:pt x="38212" y="16338"/>
                  </a:lnTo>
                  <a:lnTo>
                    <a:pt x="38163" y="15852"/>
                  </a:lnTo>
                  <a:lnTo>
                    <a:pt x="38103" y="15341"/>
                  </a:lnTo>
                  <a:lnTo>
                    <a:pt x="38017" y="14818"/>
                  </a:lnTo>
                  <a:lnTo>
                    <a:pt x="37920" y="14270"/>
                  </a:lnTo>
                  <a:lnTo>
                    <a:pt x="37920" y="14270"/>
                  </a:lnTo>
                  <a:lnTo>
                    <a:pt x="37859" y="13978"/>
                  </a:lnTo>
                  <a:lnTo>
                    <a:pt x="37798" y="13698"/>
                  </a:lnTo>
                  <a:lnTo>
                    <a:pt x="37713" y="13394"/>
                  </a:lnTo>
                  <a:lnTo>
                    <a:pt x="37628" y="13102"/>
                  </a:lnTo>
                  <a:lnTo>
                    <a:pt x="37531" y="12786"/>
                  </a:lnTo>
                  <a:lnTo>
                    <a:pt x="37421" y="12482"/>
                  </a:lnTo>
                  <a:lnTo>
                    <a:pt x="37312" y="12166"/>
                  </a:lnTo>
                  <a:lnTo>
                    <a:pt x="37178" y="11849"/>
                  </a:lnTo>
                  <a:lnTo>
                    <a:pt x="37044" y="11533"/>
                  </a:lnTo>
                  <a:lnTo>
                    <a:pt x="36898" y="11217"/>
                  </a:lnTo>
                  <a:lnTo>
                    <a:pt x="36752" y="10888"/>
                  </a:lnTo>
                  <a:lnTo>
                    <a:pt x="36582" y="10560"/>
                  </a:lnTo>
                  <a:lnTo>
                    <a:pt x="36412" y="10243"/>
                  </a:lnTo>
                  <a:lnTo>
                    <a:pt x="36229" y="9915"/>
                  </a:lnTo>
                  <a:lnTo>
                    <a:pt x="36034" y="9586"/>
                  </a:lnTo>
                  <a:lnTo>
                    <a:pt x="35840" y="9270"/>
                  </a:lnTo>
                  <a:lnTo>
                    <a:pt x="35633" y="8942"/>
                  </a:lnTo>
                  <a:lnTo>
                    <a:pt x="35414" y="8613"/>
                  </a:lnTo>
                  <a:lnTo>
                    <a:pt x="35195" y="8297"/>
                  </a:lnTo>
                  <a:lnTo>
                    <a:pt x="34952" y="7981"/>
                  </a:lnTo>
                  <a:lnTo>
                    <a:pt x="34708" y="7664"/>
                  </a:lnTo>
                  <a:lnTo>
                    <a:pt x="34465" y="7360"/>
                  </a:lnTo>
                  <a:lnTo>
                    <a:pt x="34197" y="7044"/>
                  </a:lnTo>
                  <a:lnTo>
                    <a:pt x="33930" y="6752"/>
                  </a:lnTo>
                  <a:lnTo>
                    <a:pt x="33662" y="6448"/>
                  </a:lnTo>
                  <a:lnTo>
                    <a:pt x="33370" y="6156"/>
                  </a:lnTo>
                  <a:lnTo>
                    <a:pt x="33078" y="5876"/>
                  </a:lnTo>
                  <a:lnTo>
                    <a:pt x="32774" y="5596"/>
                  </a:lnTo>
                  <a:lnTo>
                    <a:pt x="32470" y="5316"/>
                  </a:lnTo>
                  <a:lnTo>
                    <a:pt x="32154" y="5049"/>
                  </a:lnTo>
                  <a:lnTo>
                    <a:pt x="31825" y="4793"/>
                  </a:lnTo>
                  <a:lnTo>
                    <a:pt x="31497" y="4538"/>
                  </a:lnTo>
                  <a:lnTo>
                    <a:pt x="31156" y="4307"/>
                  </a:lnTo>
                  <a:lnTo>
                    <a:pt x="30815" y="4063"/>
                  </a:lnTo>
                  <a:lnTo>
                    <a:pt x="30450" y="3844"/>
                  </a:lnTo>
                  <a:lnTo>
                    <a:pt x="30098" y="3638"/>
                  </a:lnTo>
                  <a:lnTo>
                    <a:pt x="29721" y="3431"/>
                  </a:lnTo>
                  <a:lnTo>
                    <a:pt x="29343" y="3236"/>
                  </a:lnTo>
                  <a:lnTo>
                    <a:pt x="28966" y="3066"/>
                  </a:lnTo>
                  <a:lnTo>
                    <a:pt x="28577" y="2895"/>
                  </a:lnTo>
                  <a:lnTo>
                    <a:pt x="28176" y="2737"/>
                  </a:lnTo>
                  <a:lnTo>
                    <a:pt x="27762" y="2604"/>
                  </a:lnTo>
                  <a:lnTo>
                    <a:pt x="27360" y="2470"/>
                  </a:lnTo>
                  <a:lnTo>
                    <a:pt x="26935" y="2360"/>
                  </a:lnTo>
                  <a:lnTo>
                    <a:pt x="26509" y="2251"/>
                  </a:lnTo>
                  <a:lnTo>
                    <a:pt x="26071" y="2166"/>
                  </a:lnTo>
                  <a:lnTo>
                    <a:pt x="25633" y="2105"/>
                  </a:lnTo>
                  <a:lnTo>
                    <a:pt x="25195" y="2044"/>
                  </a:lnTo>
                  <a:lnTo>
                    <a:pt x="24733" y="2007"/>
                  </a:lnTo>
                  <a:lnTo>
                    <a:pt x="24283" y="1995"/>
                  </a:lnTo>
                  <a:lnTo>
                    <a:pt x="23808" y="1983"/>
                  </a:lnTo>
                  <a:lnTo>
                    <a:pt x="23346" y="1995"/>
                  </a:lnTo>
                  <a:lnTo>
                    <a:pt x="22859" y="2032"/>
                  </a:lnTo>
                  <a:lnTo>
                    <a:pt x="22385" y="2080"/>
                  </a:lnTo>
                  <a:lnTo>
                    <a:pt x="21886" y="2153"/>
                  </a:lnTo>
                  <a:lnTo>
                    <a:pt x="21399" y="2251"/>
                  </a:lnTo>
                  <a:lnTo>
                    <a:pt x="20888" y="2360"/>
                  </a:lnTo>
                  <a:lnTo>
                    <a:pt x="20390" y="2482"/>
                  </a:lnTo>
                  <a:lnTo>
                    <a:pt x="19867" y="2640"/>
                  </a:lnTo>
                  <a:lnTo>
                    <a:pt x="19356" y="2810"/>
                  </a:lnTo>
                  <a:lnTo>
                    <a:pt x="18820" y="3005"/>
                  </a:lnTo>
                  <a:lnTo>
                    <a:pt x="18297" y="3224"/>
                  </a:lnTo>
                  <a:lnTo>
                    <a:pt x="17762" y="3467"/>
                  </a:lnTo>
                  <a:lnTo>
                    <a:pt x="17214" y="3735"/>
                  </a:lnTo>
                  <a:lnTo>
                    <a:pt x="17214" y="3735"/>
                  </a:lnTo>
                  <a:lnTo>
                    <a:pt x="16971" y="3455"/>
                  </a:lnTo>
                  <a:lnTo>
                    <a:pt x="16667" y="3139"/>
                  </a:lnTo>
                  <a:lnTo>
                    <a:pt x="16266" y="2750"/>
                  </a:lnTo>
                  <a:lnTo>
                    <a:pt x="16022" y="2531"/>
                  </a:lnTo>
                  <a:lnTo>
                    <a:pt x="15767" y="2312"/>
                  </a:lnTo>
                  <a:lnTo>
                    <a:pt x="15487" y="2080"/>
                  </a:lnTo>
                  <a:lnTo>
                    <a:pt x="15183" y="1849"/>
                  </a:lnTo>
                  <a:lnTo>
                    <a:pt x="14867" y="1618"/>
                  </a:lnTo>
                  <a:lnTo>
                    <a:pt x="14526" y="1387"/>
                  </a:lnTo>
                  <a:lnTo>
                    <a:pt x="14173" y="1156"/>
                  </a:lnTo>
                  <a:lnTo>
                    <a:pt x="13808" y="949"/>
                  </a:lnTo>
                  <a:lnTo>
                    <a:pt x="13419" y="742"/>
                  </a:lnTo>
                  <a:lnTo>
                    <a:pt x="13030" y="560"/>
                  </a:lnTo>
                  <a:lnTo>
                    <a:pt x="12616" y="402"/>
                  </a:lnTo>
                  <a:lnTo>
                    <a:pt x="12202" y="256"/>
                  </a:lnTo>
                  <a:lnTo>
                    <a:pt x="11995" y="195"/>
                  </a:lnTo>
                  <a:lnTo>
                    <a:pt x="11777" y="146"/>
                  </a:lnTo>
                  <a:lnTo>
                    <a:pt x="11558" y="97"/>
                  </a:lnTo>
                  <a:lnTo>
                    <a:pt x="11339" y="61"/>
                  </a:lnTo>
                  <a:lnTo>
                    <a:pt x="11120" y="37"/>
                  </a:lnTo>
                  <a:lnTo>
                    <a:pt x="10901" y="12"/>
                  </a:lnTo>
                  <a:lnTo>
                    <a:pt x="10682" y="0"/>
                  </a:lnTo>
                  <a:lnTo>
                    <a:pt x="10450" y="0"/>
                  </a:lnTo>
                  <a:lnTo>
                    <a:pt x="10231" y="12"/>
                  </a:lnTo>
                  <a:lnTo>
                    <a:pt x="10000" y="24"/>
                  </a:lnTo>
                  <a:lnTo>
                    <a:pt x="9769" y="61"/>
                  </a:lnTo>
                  <a:lnTo>
                    <a:pt x="9538" y="97"/>
                  </a:lnTo>
                  <a:lnTo>
                    <a:pt x="9319" y="146"/>
                  </a:lnTo>
                  <a:lnTo>
                    <a:pt x="9088" y="219"/>
                  </a:lnTo>
                  <a:lnTo>
                    <a:pt x="8857" y="292"/>
                  </a:lnTo>
                  <a:lnTo>
                    <a:pt x="8626" y="377"/>
                  </a:lnTo>
                  <a:lnTo>
                    <a:pt x="8395" y="487"/>
                  </a:lnTo>
                  <a:lnTo>
                    <a:pt x="8163" y="596"/>
                  </a:lnTo>
                  <a:lnTo>
                    <a:pt x="7944" y="730"/>
                  </a:lnTo>
                  <a:lnTo>
                    <a:pt x="7713" y="876"/>
                  </a:lnTo>
                  <a:lnTo>
                    <a:pt x="7482" y="1034"/>
                  </a:lnTo>
                  <a:lnTo>
                    <a:pt x="7263" y="1217"/>
                  </a:lnTo>
                  <a:lnTo>
                    <a:pt x="7032" y="1399"/>
                  </a:lnTo>
                  <a:lnTo>
                    <a:pt x="6801" y="1606"/>
                  </a:lnTo>
                  <a:lnTo>
                    <a:pt x="6801" y="1606"/>
                  </a:lnTo>
                  <a:lnTo>
                    <a:pt x="6679" y="1740"/>
                  </a:lnTo>
                  <a:lnTo>
                    <a:pt x="6570" y="1861"/>
                  </a:lnTo>
                  <a:lnTo>
                    <a:pt x="6485" y="1983"/>
                  </a:lnTo>
                  <a:lnTo>
                    <a:pt x="6399" y="2105"/>
                  </a:lnTo>
                  <a:lnTo>
                    <a:pt x="6326" y="2226"/>
                  </a:lnTo>
                  <a:lnTo>
                    <a:pt x="6278" y="2348"/>
                  </a:lnTo>
                  <a:lnTo>
                    <a:pt x="6229" y="2458"/>
                  </a:lnTo>
                  <a:lnTo>
                    <a:pt x="6205" y="2579"/>
                  </a:lnTo>
                  <a:lnTo>
                    <a:pt x="6180" y="2689"/>
                  </a:lnTo>
                  <a:lnTo>
                    <a:pt x="6168" y="2810"/>
                  </a:lnTo>
                  <a:lnTo>
                    <a:pt x="6168" y="2920"/>
                  </a:lnTo>
                  <a:lnTo>
                    <a:pt x="6180" y="3029"/>
                  </a:lnTo>
                  <a:lnTo>
                    <a:pt x="6205" y="3139"/>
                  </a:lnTo>
                  <a:lnTo>
                    <a:pt x="6241" y="3248"/>
                  </a:lnTo>
                  <a:lnTo>
                    <a:pt x="6278" y="3358"/>
                  </a:lnTo>
                  <a:lnTo>
                    <a:pt x="6326" y="3467"/>
                  </a:lnTo>
                  <a:lnTo>
                    <a:pt x="6387" y="3565"/>
                  </a:lnTo>
                  <a:lnTo>
                    <a:pt x="6448" y="3674"/>
                  </a:lnTo>
                  <a:lnTo>
                    <a:pt x="6606" y="3869"/>
                  </a:lnTo>
                  <a:lnTo>
                    <a:pt x="6789" y="4063"/>
                  </a:lnTo>
                  <a:lnTo>
                    <a:pt x="6995" y="4258"/>
                  </a:lnTo>
                  <a:lnTo>
                    <a:pt x="7214" y="4441"/>
                  </a:lnTo>
                  <a:lnTo>
                    <a:pt x="7458" y="4611"/>
                  </a:lnTo>
                  <a:lnTo>
                    <a:pt x="7725" y="4781"/>
                  </a:lnTo>
                  <a:lnTo>
                    <a:pt x="7993" y="4939"/>
                  </a:lnTo>
                  <a:lnTo>
                    <a:pt x="8273" y="5085"/>
                  </a:lnTo>
                  <a:lnTo>
                    <a:pt x="8553" y="5231"/>
                  </a:lnTo>
                  <a:lnTo>
                    <a:pt x="8832" y="5365"/>
                  </a:lnTo>
                  <a:lnTo>
                    <a:pt x="9124" y="5499"/>
                  </a:lnTo>
                  <a:lnTo>
                    <a:pt x="9672" y="5718"/>
                  </a:lnTo>
                  <a:lnTo>
                    <a:pt x="10171" y="5913"/>
                  </a:lnTo>
                  <a:lnTo>
                    <a:pt x="10609" y="6059"/>
                  </a:lnTo>
                  <a:lnTo>
                    <a:pt x="10961" y="6168"/>
                  </a:lnTo>
                  <a:lnTo>
                    <a:pt x="11266" y="6253"/>
                  </a:lnTo>
                  <a:lnTo>
                    <a:pt x="11266" y="6253"/>
                  </a:lnTo>
                  <a:lnTo>
                    <a:pt x="10791" y="6168"/>
                  </a:lnTo>
                  <a:lnTo>
                    <a:pt x="10256" y="6095"/>
                  </a:lnTo>
                  <a:lnTo>
                    <a:pt x="9562" y="5998"/>
                  </a:lnTo>
                  <a:lnTo>
                    <a:pt x="8735" y="5913"/>
                  </a:lnTo>
                  <a:lnTo>
                    <a:pt x="8285" y="5888"/>
                  </a:lnTo>
                  <a:lnTo>
                    <a:pt x="7811" y="5852"/>
                  </a:lnTo>
                  <a:lnTo>
                    <a:pt x="7324" y="5840"/>
                  </a:lnTo>
                  <a:lnTo>
                    <a:pt x="6825" y="5840"/>
                  </a:lnTo>
                  <a:lnTo>
                    <a:pt x="6314" y="5852"/>
                  </a:lnTo>
                  <a:lnTo>
                    <a:pt x="5791" y="5876"/>
                  </a:lnTo>
                  <a:lnTo>
                    <a:pt x="5280" y="5913"/>
                  </a:lnTo>
                  <a:lnTo>
                    <a:pt x="4757" y="5973"/>
                  </a:lnTo>
                  <a:lnTo>
                    <a:pt x="4258" y="6059"/>
                  </a:lnTo>
                  <a:lnTo>
                    <a:pt x="3759" y="6156"/>
                  </a:lnTo>
                  <a:lnTo>
                    <a:pt x="3516" y="6217"/>
                  </a:lnTo>
                  <a:lnTo>
                    <a:pt x="3273" y="6290"/>
                  </a:lnTo>
                  <a:lnTo>
                    <a:pt x="3042" y="6363"/>
                  </a:lnTo>
                  <a:lnTo>
                    <a:pt x="2811" y="6448"/>
                  </a:lnTo>
                  <a:lnTo>
                    <a:pt x="2579" y="6533"/>
                  </a:lnTo>
                  <a:lnTo>
                    <a:pt x="2360" y="6630"/>
                  </a:lnTo>
                  <a:lnTo>
                    <a:pt x="2154" y="6740"/>
                  </a:lnTo>
                  <a:lnTo>
                    <a:pt x="1947" y="6849"/>
                  </a:lnTo>
                  <a:lnTo>
                    <a:pt x="1752" y="6971"/>
                  </a:lnTo>
                  <a:lnTo>
                    <a:pt x="1558" y="7093"/>
                  </a:lnTo>
                  <a:lnTo>
                    <a:pt x="1375" y="7226"/>
                  </a:lnTo>
                  <a:lnTo>
                    <a:pt x="1205" y="7372"/>
                  </a:lnTo>
                  <a:lnTo>
                    <a:pt x="1047" y="7531"/>
                  </a:lnTo>
                  <a:lnTo>
                    <a:pt x="888" y="7701"/>
                  </a:lnTo>
                  <a:lnTo>
                    <a:pt x="755" y="7871"/>
                  </a:lnTo>
                  <a:lnTo>
                    <a:pt x="621" y="8054"/>
                  </a:lnTo>
                  <a:lnTo>
                    <a:pt x="499" y="8248"/>
                  </a:lnTo>
                  <a:lnTo>
                    <a:pt x="390" y="8455"/>
                  </a:lnTo>
                  <a:lnTo>
                    <a:pt x="292" y="8662"/>
                  </a:lnTo>
                  <a:lnTo>
                    <a:pt x="207" y="8893"/>
                  </a:lnTo>
                  <a:lnTo>
                    <a:pt x="146" y="9124"/>
                  </a:lnTo>
                  <a:lnTo>
                    <a:pt x="86" y="9368"/>
                  </a:lnTo>
                  <a:lnTo>
                    <a:pt x="49" y="9635"/>
                  </a:lnTo>
                  <a:lnTo>
                    <a:pt x="13" y="9903"/>
                  </a:lnTo>
                  <a:lnTo>
                    <a:pt x="13" y="9903"/>
                  </a:lnTo>
                  <a:lnTo>
                    <a:pt x="0" y="10170"/>
                  </a:lnTo>
                  <a:lnTo>
                    <a:pt x="0" y="10426"/>
                  </a:lnTo>
                  <a:lnTo>
                    <a:pt x="0" y="10681"/>
                  </a:lnTo>
                  <a:lnTo>
                    <a:pt x="13" y="10925"/>
                  </a:lnTo>
                  <a:lnTo>
                    <a:pt x="37" y="11156"/>
                  </a:lnTo>
                  <a:lnTo>
                    <a:pt x="73" y="11375"/>
                  </a:lnTo>
                  <a:lnTo>
                    <a:pt x="110" y="11582"/>
                  </a:lnTo>
                  <a:lnTo>
                    <a:pt x="159" y="11788"/>
                  </a:lnTo>
                  <a:lnTo>
                    <a:pt x="219" y="11983"/>
                  </a:lnTo>
                  <a:lnTo>
                    <a:pt x="280" y="12166"/>
                  </a:lnTo>
                  <a:lnTo>
                    <a:pt x="353" y="12348"/>
                  </a:lnTo>
                  <a:lnTo>
                    <a:pt x="426" y="12506"/>
                  </a:lnTo>
                  <a:lnTo>
                    <a:pt x="511" y="12677"/>
                  </a:lnTo>
                  <a:lnTo>
                    <a:pt x="609" y="12823"/>
                  </a:lnTo>
                  <a:lnTo>
                    <a:pt x="694" y="12968"/>
                  </a:lnTo>
                  <a:lnTo>
                    <a:pt x="803" y="13102"/>
                  </a:lnTo>
                  <a:lnTo>
                    <a:pt x="913" y="13236"/>
                  </a:lnTo>
                  <a:lnTo>
                    <a:pt x="1022" y="13358"/>
                  </a:lnTo>
                  <a:lnTo>
                    <a:pt x="1132" y="13467"/>
                  </a:lnTo>
                  <a:lnTo>
                    <a:pt x="1253" y="13577"/>
                  </a:lnTo>
                  <a:lnTo>
                    <a:pt x="1387" y="13674"/>
                  </a:lnTo>
                  <a:lnTo>
                    <a:pt x="1509" y="13771"/>
                  </a:lnTo>
                  <a:lnTo>
                    <a:pt x="1777" y="13942"/>
                  </a:lnTo>
                  <a:lnTo>
                    <a:pt x="2056" y="14088"/>
                  </a:lnTo>
                  <a:lnTo>
                    <a:pt x="2336" y="14222"/>
                  </a:lnTo>
                  <a:lnTo>
                    <a:pt x="2628" y="14319"/>
                  </a:lnTo>
                  <a:lnTo>
                    <a:pt x="2932" y="14416"/>
                  </a:lnTo>
                  <a:lnTo>
                    <a:pt x="3224" y="14477"/>
                  </a:lnTo>
                  <a:lnTo>
                    <a:pt x="3528" y="14538"/>
                  </a:lnTo>
                  <a:lnTo>
                    <a:pt x="3820" y="14574"/>
                  </a:lnTo>
                  <a:lnTo>
                    <a:pt x="4100" y="14599"/>
                  </a:lnTo>
                  <a:lnTo>
                    <a:pt x="4380" y="14611"/>
                  </a:lnTo>
                  <a:lnTo>
                    <a:pt x="4648" y="14623"/>
                  </a:lnTo>
                  <a:lnTo>
                    <a:pt x="5134" y="14611"/>
                  </a:lnTo>
                  <a:lnTo>
                    <a:pt x="5548" y="14587"/>
                  </a:lnTo>
                  <a:lnTo>
                    <a:pt x="5876" y="14550"/>
                  </a:lnTo>
                  <a:lnTo>
                    <a:pt x="6156" y="14501"/>
                  </a:lnTo>
                  <a:lnTo>
                    <a:pt x="6156" y="14501"/>
                  </a:lnTo>
                  <a:lnTo>
                    <a:pt x="5913" y="14672"/>
                  </a:lnTo>
                  <a:lnTo>
                    <a:pt x="5633" y="14866"/>
                  </a:lnTo>
                  <a:lnTo>
                    <a:pt x="5292" y="15122"/>
                  </a:lnTo>
                  <a:lnTo>
                    <a:pt x="4891" y="15438"/>
                  </a:lnTo>
                  <a:lnTo>
                    <a:pt x="4453" y="15815"/>
                  </a:lnTo>
                  <a:lnTo>
                    <a:pt x="4234" y="16022"/>
                  </a:lnTo>
                  <a:lnTo>
                    <a:pt x="4015" y="16241"/>
                  </a:lnTo>
                  <a:lnTo>
                    <a:pt x="3796" y="16472"/>
                  </a:lnTo>
                  <a:lnTo>
                    <a:pt x="3577" y="16703"/>
                  </a:lnTo>
                  <a:lnTo>
                    <a:pt x="3370" y="16947"/>
                  </a:lnTo>
                  <a:lnTo>
                    <a:pt x="3176" y="17202"/>
                  </a:lnTo>
                  <a:lnTo>
                    <a:pt x="2993" y="17470"/>
                  </a:lnTo>
                  <a:lnTo>
                    <a:pt x="2823" y="17737"/>
                  </a:lnTo>
                  <a:lnTo>
                    <a:pt x="2677" y="18005"/>
                  </a:lnTo>
                  <a:lnTo>
                    <a:pt x="2555" y="18285"/>
                  </a:lnTo>
                  <a:lnTo>
                    <a:pt x="2446" y="18565"/>
                  </a:lnTo>
                  <a:lnTo>
                    <a:pt x="2360" y="18857"/>
                  </a:lnTo>
                  <a:lnTo>
                    <a:pt x="2336" y="18990"/>
                  </a:lnTo>
                  <a:lnTo>
                    <a:pt x="2312" y="19136"/>
                  </a:lnTo>
                  <a:lnTo>
                    <a:pt x="2300" y="19282"/>
                  </a:lnTo>
                  <a:lnTo>
                    <a:pt x="2287" y="19428"/>
                  </a:lnTo>
                  <a:lnTo>
                    <a:pt x="2287" y="19574"/>
                  </a:lnTo>
                  <a:lnTo>
                    <a:pt x="2300" y="19720"/>
                  </a:lnTo>
                  <a:lnTo>
                    <a:pt x="2324" y="19866"/>
                  </a:lnTo>
                  <a:lnTo>
                    <a:pt x="2348" y="20012"/>
                  </a:lnTo>
                  <a:lnTo>
                    <a:pt x="2385" y="20158"/>
                  </a:lnTo>
                  <a:lnTo>
                    <a:pt x="2433" y="20304"/>
                  </a:lnTo>
                  <a:lnTo>
                    <a:pt x="2494" y="20450"/>
                  </a:lnTo>
                  <a:lnTo>
                    <a:pt x="2567" y="20596"/>
                  </a:lnTo>
                  <a:lnTo>
                    <a:pt x="2652" y="20742"/>
                  </a:lnTo>
                  <a:lnTo>
                    <a:pt x="2738" y="20876"/>
                  </a:lnTo>
                  <a:lnTo>
                    <a:pt x="2847" y="21022"/>
                  </a:lnTo>
                  <a:lnTo>
                    <a:pt x="2957" y="21168"/>
                  </a:lnTo>
                  <a:lnTo>
                    <a:pt x="2957" y="21168"/>
                  </a:lnTo>
                  <a:lnTo>
                    <a:pt x="3078" y="21302"/>
                  </a:lnTo>
                  <a:lnTo>
                    <a:pt x="3212" y="21411"/>
                  </a:lnTo>
                  <a:lnTo>
                    <a:pt x="3346" y="21521"/>
                  </a:lnTo>
                  <a:lnTo>
                    <a:pt x="3480" y="21606"/>
                  </a:lnTo>
                  <a:lnTo>
                    <a:pt x="3613" y="21679"/>
                  </a:lnTo>
                  <a:lnTo>
                    <a:pt x="3759" y="21740"/>
                  </a:lnTo>
                  <a:lnTo>
                    <a:pt x="3905" y="21788"/>
                  </a:lnTo>
                  <a:lnTo>
                    <a:pt x="4051" y="21825"/>
                  </a:lnTo>
                  <a:lnTo>
                    <a:pt x="4210" y="21849"/>
                  </a:lnTo>
                  <a:lnTo>
                    <a:pt x="4356" y="21861"/>
                  </a:lnTo>
                  <a:lnTo>
                    <a:pt x="4514" y="21861"/>
                  </a:lnTo>
                  <a:lnTo>
                    <a:pt x="4672" y="21849"/>
                  </a:lnTo>
                  <a:lnTo>
                    <a:pt x="4830" y="21825"/>
                  </a:lnTo>
                  <a:lnTo>
                    <a:pt x="5000" y="21801"/>
                  </a:lnTo>
                  <a:lnTo>
                    <a:pt x="5159" y="21752"/>
                  </a:lnTo>
                  <a:lnTo>
                    <a:pt x="5329" y="21703"/>
                  </a:lnTo>
                  <a:lnTo>
                    <a:pt x="5487" y="21642"/>
                  </a:lnTo>
                  <a:lnTo>
                    <a:pt x="5657" y="21569"/>
                  </a:lnTo>
                  <a:lnTo>
                    <a:pt x="5998" y="21411"/>
                  </a:lnTo>
                  <a:lnTo>
                    <a:pt x="6339" y="21229"/>
                  </a:lnTo>
                  <a:lnTo>
                    <a:pt x="6679" y="21010"/>
                  </a:lnTo>
                  <a:lnTo>
                    <a:pt x="7008" y="20767"/>
                  </a:lnTo>
                  <a:lnTo>
                    <a:pt x="7348" y="20511"/>
                  </a:lnTo>
                  <a:lnTo>
                    <a:pt x="7677" y="20243"/>
                  </a:lnTo>
                  <a:lnTo>
                    <a:pt x="8005" y="19951"/>
                  </a:lnTo>
                  <a:lnTo>
                    <a:pt x="8322" y="19659"/>
                  </a:lnTo>
                  <a:lnTo>
                    <a:pt x="8626" y="19355"/>
                  </a:lnTo>
                  <a:lnTo>
                    <a:pt x="8918" y="19051"/>
                  </a:lnTo>
                  <a:lnTo>
                    <a:pt x="9210" y="18759"/>
                  </a:lnTo>
                  <a:lnTo>
                    <a:pt x="9733" y="18175"/>
                  </a:lnTo>
                  <a:lnTo>
                    <a:pt x="10195" y="17640"/>
                  </a:lnTo>
                  <a:lnTo>
                    <a:pt x="10572" y="17166"/>
                  </a:lnTo>
                  <a:lnTo>
                    <a:pt x="10852" y="16801"/>
                  </a:lnTo>
                  <a:lnTo>
                    <a:pt x="11095" y="16484"/>
                  </a:lnTo>
                  <a:lnTo>
                    <a:pt x="11095" y="16484"/>
                  </a:lnTo>
                  <a:lnTo>
                    <a:pt x="11034" y="16667"/>
                  </a:lnTo>
                  <a:lnTo>
                    <a:pt x="10888" y="17153"/>
                  </a:lnTo>
                  <a:lnTo>
                    <a:pt x="10694" y="17859"/>
                  </a:lnTo>
                  <a:lnTo>
                    <a:pt x="10596" y="18273"/>
                  </a:lnTo>
                  <a:lnTo>
                    <a:pt x="10511" y="18698"/>
                  </a:lnTo>
                  <a:lnTo>
                    <a:pt x="10426" y="19136"/>
                  </a:lnTo>
                  <a:lnTo>
                    <a:pt x="10365" y="19574"/>
                  </a:lnTo>
                  <a:lnTo>
                    <a:pt x="10329" y="20000"/>
                  </a:lnTo>
                  <a:lnTo>
                    <a:pt x="10317" y="20207"/>
                  </a:lnTo>
                  <a:lnTo>
                    <a:pt x="10317" y="20402"/>
                  </a:lnTo>
                  <a:lnTo>
                    <a:pt x="10317" y="20584"/>
                  </a:lnTo>
                  <a:lnTo>
                    <a:pt x="10341" y="20767"/>
                  </a:lnTo>
                  <a:lnTo>
                    <a:pt x="10365" y="20925"/>
                  </a:lnTo>
                  <a:lnTo>
                    <a:pt x="10402" y="21083"/>
                  </a:lnTo>
                  <a:lnTo>
                    <a:pt x="10450" y="21217"/>
                  </a:lnTo>
                  <a:lnTo>
                    <a:pt x="10511" y="21338"/>
                  </a:lnTo>
                  <a:lnTo>
                    <a:pt x="10584" y="21448"/>
                  </a:lnTo>
                  <a:lnTo>
                    <a:pt x="10669" y="21533"/>
                  </a:lnTo>
                  <a:lnTo>
                    <a:pt x="10669" y="21533"/>
                  </a:lnTo>
                  <a:lnTo>
                    <a:pt x="10864" y="21679"/>
                  </a:lnTo>
                  <a:lnTo>
                    <a:pt x="11071" y="21813"/>
                  </a:lnTo>
                  <a:lnTo>
                    <a:pt x="11278" y="21910"/>
                  </a:lnTo>
                  <a:lnTo>
                    <a:pt x="11472" y="21995"/>
                  </a:lnTo>
                  <a:lnTo>
                    <a:pt x="11679" y="22056"/>
                  </a:lnTo>
                  <a:lnTo>
                    <a:pt x="11874" y="22093"/>
                  </a:lnTo>
                  <a:lnTo>
                    <a:pt x="12068" y="22105"/>
                  </a:lnTo>
                  <a:lnTo>
                    <a:pt x="12275" y="22105"/>
                  </a:lnTo>
                  <a:lnTo>
                    <a:pt x="12470" y="22080"/>
                  </a:lnTo>
                  <a:lnTo>
                    <a:pt x="12665" y="22044"/>
                  </a:lnTo>
                  <a:lnTo>
                    <a:pt x="12859" y="21983"/>
                  </a:lnTo>
                  <a:lnTo>
                    <a:pt x="13054" y="21898"/>
                  </a:lnTo>
                  <a:lnTo>
                    <a:pt x="13249" y="21813"/>
                  </a:lnTo>
                  <a:lnTo>
                    <a:pt x="13431" y="21703"/>
                  </a:lnTo>
                  <a:lnTo>
                    <a:pt x="13626" y="21569"/>
                  </a:lnTo>
                  <a:lnTo>
                    <a:pt x="13808" y="21436"/>
                  </a:lnTo>
                  <a:lnTo>
                    <a:pt x="13991" y="21278"/>
                  </a:lnTo>
                  <a:lnTo>
                    <a:pt x="14173" y="21107"/>
                  </a:lnTo>
                  <a:lnTo>
                    <a:pt x="14356" y="20937"/>
                  </a:lnTo>
                  <a:lnTo>
                    <a:pt x="14538" y="20742"/>
                  </a:lnTo>
                  <a:lnTo>
                    <a:pt x="14721" y="20535"/>
                  </a:lnTo>
                  <a:lnTo>
                    <a:pt x="14891" y="20329"/>
                  </a:lnTo>
                  <a:lnTo>
                    <a:pt x="15061" y="20097"/>
                  </a:lnTo>
                  <a:lnTo>
                    <a:pt x="15231" y="19866"/>
                  </a:lnTo>
                  <a:lnTo>
                    <a:pt x="15572" y="19380"/>
                  </a:lnTo>
                  <a:lnTo>
                    <a:pt x="15888" y="18869"/>
                  </a:lnTo>
                  <a:lnTo>
                    <a:pt x="16205" y="18333"/>
                  </a:lnTo>
                  <a:lnTo>
                    <a:pt x="16497" y="17774"/>
                  </a:lnTo>
                  <a:lnTo>
                    <a:pt x="16789" y="17214"/>
                  </a:lnTo>
                  <a:lnTo>
                    <a:pt x="17068" y="16642"/>
                  </a:lnTo>
                  <a:lnTo>
                    <a:pt x="17324" y="16083"/>
                  </a:lnTo>
                  <a:lnTo>
                    <a:pt x="17567" y="15523"/>
                  </a:lnTo>
                  <a:lnTo>
                    <a:pt x="17798" y="14976"/>
                  </a:lnTo>
                  <a:lnTo>
                    <a:pt x="18005" y="14441"/>
                  </a:lnTo>
                  <a:lnTo>
                    <a:pt x="18382" y="13467"/>
                  </a:lnTo>
                  <a:lnTo>
                    <a:pt x="18686" y="12616"/>
                  </a:lnTo>
                  <a:lnTo>
                    <a:pt x="18905" y="11959"/>
                  </a:lnTo>
                  <a:lnTo>
                    <a:pt x="19088" y="113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213;p32">
              <a:extLst>
                <a:ext uri="{FF2B5EF4-FFF2-40B4-BE49-F238E27FC236}">
                  <a16:creationId xmlns:a16="http://schemas.microsoft.com/office/drawing/2014/main" id="{3E781E14-7F11-F416-224E-B0555BA8EE6C}"/>
                </a:ext>
              </a:extLst>
            </p:cNvPr>
            <p:cNvSpPr/>
            <p:nvPr/>
          </p:nvSpPr>
          <p:spPr>
            <a:xfrm>
              <a:off x="2422825" y="1195850"/>
              <a:ext cx="64500" cy="171850"/>
            </a:xfrm>
            <a:custGeom>
              <a:avLst/>
              <a:gdLst/>
              <a:ahLst/>
              <a:cxnLst/>
              <a:rect l="l" t="t" r="r" b="b"/>
              <a:pathLst>
                <a:path w="2580" h="6874" extrusionOk="0">
                  <a:moveTo>
                    <a:pt x="1363" y="0"/>
                  </a:moveTo>
                  <a:lnTo>
                    <a:pt x="1229" y="37"/>
                  </a:lnTo>
                  <a:lnTo>
                    <a:pt x="1095" y="85"/>
                  </a:lnTo>
                  <a:lnTo>
                    <a:pt x="986" y="146"/>
                  </a:lnTo>
                  <a:lnTo>
                    <a:pt x="876" y="231"/>
                  </a:lnTo>
                  <a:lnTo>
                    <a:pt x="791" y="316"/>
                  </a:lnTo>
                  <a:lnTo>
                    <a:pt x="706" y="414"/>
                  </a:lnTo>
                  <a:lnTo>
                    <a:pt x="584" y="608"/>
                  </a:lnTo>
                  <a:lnTo>
                    <a:pt x="475" y="803"/>
                  </a:lnTo>
                  <a:lnTo>
                    <a:pt x="390" y="998"/>
                  </a:lnTo>
                  <a:lnTo>
                    <a:pt x="317" y="1204"/>
                  </a:lnTo>
                  <a:lnTo>
                    <a:pt x="256" y="1399"/>
                  </a:lnTo>
                  <a:lnTo>
                    <a:pt x="195" y="1606"/>
                  </a:lnTo>
                  <a:lnTo>
                    <a:pt x="122" y="2007"/>
                  </a:lnTo>
                  <a:lnTo>
                    <a:pt x="61" y="2409"/>
                  </a:lnTo>
                  <a:lnTo>
                    <a:pt x="25" y="2810"/>
                  </a:lnTo>
                  <a:lnTo>
                    <a:pt x="0" y="3212"/>
                  </a:lnTo>
                  <a:lnTo>
                    <a:pt x="0" y="3613"/>
                  </a:lnTo>
                  <a:lnTo>
                    <a:pt x="0" y="4015"/>
                  </a:lnTo>
                  <a:lnTo>
                    <a:pt x="25" y="4416"/>
                  </a:lnTo>
                  <a:lnTo>
                    <a:pt x="61" y="4818"/>
                  </a:lnTo>
                  <a:lnTo>
                    <a:pt x="98" y="5195"/>
                  </a:lnTo>
                  <a:lnTo>
                    <a:pt x="451" y="5183"/>
                  </a:lnTo>
                  <a:lnTo>
                    <a:pt x="645" y="5170"/>
                  </a:lnTo>
                  <a:lnTo>
                    <a:pt x="1010" y="5170"/>
                  </a:lnTo>
                  <a:lnTo>
                    <a:pt x="1168" y="5195"/>
                  </a:lnTo>
                  <a:lnTo>
                    <a:pt x="1314" y="5231"/>
                  </a:lnTo>
                  <a:lnTo>
                    <a:pt x="1412" y="5280"/>
                  </a:lnTo>
                  <a:lnTo>
                    <a:pt x="1436" y="5316"/>
                  </a:lnTo>
                  <a:lnTo>
                    <a:pt x="1460" y="5353"/>
                  </a:lnTo>
                  <a:lnTo>
                    <a:pt x="1485" y="5389"/>
                  </a:lnTo>
                  <a:lnTo>
                    <a:pt x="1497" y="5450"/>
                  </a:lnTo>
                  <a:lnTo>
                    <a:pt x="1497" y="5523"/>
                  </a:lnTo>
                  <a:lnTo>
                    <a:pt x="1497" y="5608"/>
                  </a:lnTo>
                  <a:lnTo>
                    <a:pt x="1460" y="5779"/>
                  </a:lnTo>
                  <a:lnTo>
                    <a:pt x="1399" y="5961"/>
                  </a:lnTo>
                  <a:lnTo>
                    <a:pt x="1314" y="6144"/>
                  </a:lnTo>
                  <a:lnTo>
                    <a:pt x="1229" y="6326"/>
                  </a:lnTo>
                  <a:lnTo>
                    <a:pt x="1132" y="6509"/>
                  </a:lnTo>
                  <a:lnTo>
                    <a:pt x="913" y="6874"/>
                  </a:lnTo>
                  <a:lnTo>
                    <a:pt x="1095" y="6752"/>
                  </a:lnTo>
                  <a:lnTo>
                    <a:pt x="1266" y="6618"/>
                  </a:lnTo>
                  <a:lnTo>
                    <a:pt x="1424" y="6472"/>
                  </a:lnTo>
                  <a:lnTo>
                    <a:pt x="1570" y="6314"/>
                  </a:lnTo>
                  <a:lnTo>
                    <a:pt x="1716" y="6144"/>
                  </a:lnTo>
                  <a:lnTo>
                    <a:pt x="1850" y="5961"/>
                  </a:lnTo>
                  <a:lnTo>
                    <a:pt x="1898" y="5852"/>
                  </a:lnTo>
                  <a:lnTo>
                    <a:pt x="1959" y="5742"/>
                  </a:lnTo>
                  <a:lnTo>
                    <a:pt x="1996" y="5620"/>
                  </a:lnTo>
                  <a:lnTo>
                    <a:pt x="2020" y="5474"/>
                  </a:lnTo>
                  <a:lnTo>
                    <a:pt x="2032" y="5328"/>
                  </a:lnTo>
                  <a:lnTo>
                    <a:pt x="2020" y="5256"/>
                  </a:lnTo>
                  <a:lnTo>
                    <a:pt x="2008" y="5170"/>
                  </a:lnTo>
                  <a:lnTo>
                    <a:pt x="1983" y="5097"/>
                  </a:lnTo>
                  <a:lnTo>
                    <a:pt x="1947" y="5012"/>
                  </a:lnTo>
                  <a:lnTo>
                    <a:pt x="1910" y="4939"/>
                  </a:lnTo>
                  <a:lnTo>
                    <a:pt x="1850" y="4878"/>
                  </a:lnTo>
                  <a:lnTo>
                    <a:pt x="1801" y="4818"/>
                  </a:lnTo>
                  <a:lnTo>
                    <a:pt x="1740" y="4757"/>
                  </a:lnTo>
                  <a:lnTo>
                    <a:pt x="1618" y="4672"/>
                  </a:lnTo>
                  <a:lnTo>
                    <a:pt x="1497" y="4611"/>
                  </a:lnTo>
                  <a:lnTo>
                    <a:pt x="1375" y="4550"/>
                  </a:lnTo>
                  <a:lnTo>
                    <a:pt x="1253" y="4513"/>
                  </a:lnTo>
                  <a:lnTo>
                    <a:pt x="1132" y="4477"/>
                  </a:lnTo>
                  <a:lnTo>
                    <a:pt x="889" y="4440"/>
                  </a:lnTo>
                  <a:lnTo>
                    <a:pt x="828" y="4434"/>
                  </a:lnTo>
                  <a:lnTo>
                    <a:pt x="828" y="4434"/>
                  </a:lnTo>
                  <a:lnTo>
                    <a:pt x="828" y="4392"/>
                  </a:lnTo>
                  <a:lnTo>
                    <a:pt x="828" y="4002"/>
                  </a:lnTo>
                  <a:lnTo>
                    <a:pt x="840" y="3236"/>
                  </a:lnTo>
                  <a:lnTo>
                    <a:pt x="876" y="2482"/>
                  </a:lnTo>
                  <a:lnTo>
                    <a:pt x="901" y="2105"/>
                  </a:lnTo>
                  <a:lnTo>
                    <a:pt x="937" y="1740"/>
                  </a:lnTo>
                  <a:lnTo>
                    <a:pt x="998" y="1387"/>
                  </a:lnTo>
                  <a:lnTo>
                    <a:pt x="1035" y="1204"/>
                  </a:lnTo>
                  <a:lnTo>
                    <a:pt x="1083" y="1034"/>
                  </a:lnTo>
                  <a:lnTo>
                    <a:pt x="1132" y="876"/>
                  </a:lnTo>
                  <a:lnTo>
                    <a:pt x="1193" y="730"/>
                  </a:lnTo>
                  <a:lnTo>
                    <a:pt x="1266" y="608"/>
                  </a:lnTo>
                  <a:lnTo>
                    <a:pt x="1314" y="560"/>
                  </a:lnTo>
                  <a:lnTo>
                    <a:pt x="1351" y="511"/>
                  </a:lnTo>
                  <a:lnTo>
                    <a:pt x="1399" y="474"/>
                  </a:lnTo>
                  <a:lnTo>
                    <a:pt x="1460" y="450"/>
                  </a:lnTo>
                  <a:lnTo>
                    <a:pt x="1521" y="426"/>
                  </a:lnTo>
                  <a:lnTo>
                    <a:pt x="1582" y="414"/>
                  </a:lnTo>
                  <a:lnTo>
                    <a:pt x="1655" y="414"/>
                  </a:lnTo>
                  <a:lnTo>
                    <a:pt x="1740" y="426"/>
                  </a:lnTo>
                  <a:lnTo>
                    <a:pt x="1898" y="462"/>
                  </a:lnTo>
                  <a:lnTo>
                    <a:pt x="2069" y="535"/>
                  </a:lnTo>
                  <a:lnTo>
                    <a:pt x="2239" y="620"/>
                  </a:lnTo>
                  <a:lnTo>
                    <a:pt x="2409" y="718"/>
                  </a:lnTo>
                  <a:lnTo>
                    <a:pt x="2580" y="815"/>
                  </a:lnTo>
                  <a:lnTo>
                    <a:pt x="2470" y="657"/>
                  </a:lnTo>
                  <a:lnTo>
                    <a:pt x="2348" y="499"/>
                  </a:lnTo>
                  <a:lnTo>
                    <a:pt x="2202" y="341"/>
                  </a:lnTo>
                  <a:lnTo>
                    <a:pt x="2129" y="268"/>
                  </a:lnTo>
                  <a:lnTo>
                    <a:pt x="2044" y="207"/>
                  </a:lnTo>
                  <a:lnTo>
                    <a:pt x="1947" y="146"/>
                  </a:lnTo>
                  <a:lnTo>
                    <a:pt x="1850" y="97"/>
                  </a:lnTo>
                  <a:lnTo>
                    <a:pt x="1740" y="49"/>
                  </a:lnTo>
                  <a:lnTo>
                    <a:pt x="1618" y="12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rgbClr val="5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214;p32">
              <a:extLst>
                <a:ext uri="{FF2B5EF4-FFF2-40B4-BE49-F238E27FC236}">
                  <a16:creationId xmlns:a16="http://schemas.microsoft.com/office/drawing/2014/main" id="{A7FAB9A2-3408-5CCA-57D6-B17E7277EB98}"/>
                </a:ext>
              </a:extLst>
            </p:cNvPr>
            <p:cNvSpPr/>
            <p:nvPr/>
          </p:nvSpPr>
          <p:spPr>
            <a:xfrm>
              <a:off x="1931025" y="1440375"/>
              <a:ext cx="76975" cy="152075"/>
            </a:xfrm>
            <a:custGeom>
              <a:avLst/>
              <a:gdLst/>
              <a:ahLst/>
              <a:cxnLst/>
              <a:rect l="l" t="t" r="r" b="b"/>
              <a:pathLst>
                <a:path w="3079" h="6083" extrusionOk="0">
                  <a:moveTo>
                    <a:pt x="1071" y="0"/>
                  </a:moveTo>
                  <a:lnTo>
                    <a:pt x="1" y="5377"/>
                  </a:lnTo>
                  <a:lnTo>
                    <a:pt x="3079" y="6083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rgbClr val="5B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215;p32">
              <a:extLst>
                <a:ext uri="{FF2B5EF4-FFF2-40B4-BE49-F238E27FC236}">
                  <a16:creationId xmlns:a16="http://schemas.microsoft.com/office/drawing/2014/main" id="{DF93CA6A-CBA0-9E7C-0A21-343E7F8AC91A}"/>
                </a:ext>
              </a:extLst>
            </p:cNvPr>
            <p:cNvSpPr/>
            <p:nvPr/>
          </p:nvSpPr>
          <p:spPr>
            <a:xfrm>
              <a:off x="1935900" y="1596700"/>
              <a:ext cx="238175" cy="79700"/>
            </a:xfrm>
            <a:custGeom>
              <a:avLst/>
              <a:gdLst/>
              <a:ahLst/>
              <a:cxnLst/>
              <a:rect l="l" t="t" r="r" b="b"/>
              <a:pathLst>
                <a:path w="9527" h="3188" extrusionOk="0">
                  <a:moveTo>
                    <a:pt x="9526" y="0"/>
                  </a:moveTo>
                  <a:lnTo>
                    <a:pt x="1" y="2689"/>
                  </a:lnTo>
                  <a:lnTo>
                    <a:pt x="341" y="2774"/>
                  </a:lnTo>
                  <a:lnTo>
                    <a:pt x="658" y="2859"/>
                  </a:lnTo>
                  <a:lnTo>
                    <a:pt x="974" y="2920"/>
                  </a:lnTo>
                  <a:lnTo>
                    <a:pt x="1290" y="2981"/>
                  </a:lnTo>
                  <a:lnTo>
                    <a:pt x="1594" y="3041"/>
                  </a:lnTo>
                  <a:lnTo>
                    <a:pt x="1886" y="3090"/>
                  </a:lnTo>
                  <a:lnTo>
                    <a:pt x="2178" y="3114"/>
                  </a:lnTo>
                  <a:lnTo>
                    <a:pt x="2458" y="3151"/>
                  </a:lnTo>
                  <a:lnTo>
                    <a:pt x="3005" y="3187"/>
                  </a:lnTo>
                  <a:lnTo>
                    <a:pt x="3529" y="3187"/>
                  </a:lnTo>
                  <a:lnTo>
                    <a:pt x="4027" y="3163"/>
                  </a:lnTo>
                  <a:lnTo>
                    <a:pt x="4502" y="3114"/>
                  </a:lnTo>
                  <a:lnTo>
                    <a:pt x="4952" y="3041"/>
                  </a:lnTo>
                  <a:lnTo>
                    <a:pt x="5378" y="2956"/>
                  </a:lnTo>
                  <a:lnTo>
                    <a:pt x="5779" y="2847"/>
                  </a:lnTo>
                  <a:lnTo>
                    <a:pt x="6156" y="2725"/>
                  </a:lnTo>
                  <a:lnTo>
                    <a:pt x="6509" y="2579"/>
                  </a:lnTo>
                  <a:lnTo>
                    <a:pt x="6838" y="2433"/>
                  </a:lnTo>
                  <a:lnTo>
                    <a:pt x="7154" y="2263"/>
                  </a:lnTo>
                  <a:lnTo>
                    <a:pt x="7446" y="2093"/>
                  </a:lnTo>
                  <a:lnTo>
                    <a:pt x="7713" y="1922"/>
                  </a:lnTo>
                  <a:lnTo>
                    <a:pt x="7957" y="1740"/>
                  </a:lnTo>
                  <a:lnTo>
                    <a:pt x="8188" y="1557"/>
                  </a:lnTo>
                  <a:lnTo>
                    <a:pt x="8395" y="1375"/>
                  </a:lnTo>
                  <a:lnTo>
                    <a:pt x="8589" y="1204"/>
                  </a:lnTo>
                  <a:lnTo>
                    <a:pt x="8760" y="1022"/>
                  </a:lnTo>
                  <a:lnTo>
                    <a:pt x="8906" y="864"/>
                  </a:lnTo>
                  <a:lnTo>
                    <a:pt x="9040" y="694"/>
                  </a:lnTo>
                  <a:lnTo>
                    <a:pt x="9258" y="414"/>
                  </a:lnTo>
                  <a:lnTo>
                    <a:pt x="9417" y="195"/>
                  </a:lnTo>
                  <a:lnTo>
                    <a:pt x="9502" y="49"/>
                  </a:lnTo>
                  <a:lnTo>
                    <a:pt x="9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216;p32">
              <a:extLst>
                <a:ext uri="{FF2B5EF4-FFF2-40B4-BE49-F238E27FC236}">
                  <a16:creationId xmlns:a16="http://schemas.microsoft.com/office/drawing/2014/main" id="{59D7E233-F693-5D91-7BD9-16EEC111B14C}"/>
                </a:ext>
              </a:extLst>
            </p:cNvPr>
            <p:cNvSpPr/>
            <p:nvPr/>
          </p:nvSpPr>
          <p:spPr>
            <a:xfrm>
              <a:off x="1781700" y="1386825"/>
              <a:ext cx="128975" cy="104050"/>
            </a:xfrm>
            <a:custGeom>
              <a:avLst/>
              <a:gdLst/>
              <a:ahLst/>
              <a:cxnLst/>
              <a:rect l="l" t="t" r="r" b="b"/>
              <a:pathLst>
                <a:path w="5159" h="4162" extrusionOk="0">
                  <a:moveTo>
                    <a:pt x="2397" y="1"/>
                  </a:moveTo>
                  <a:lnTo>
                    <a:pt x="2227" y="25"/>
                  </a:lnTo>
                  <a:lnTo>
                    <a:pt x="2057" y="50"/>
                  </a:lnTo>
                  <a:lnTo>
                    <a:pt x="1899" y="98"/>
                  </a:lnTo>
                  <a:lnTo>
                    <a:pt x="1728" y="159"/>
                  </a:lnTo>
                  <a:lnTo>
                    <a:pt x="1582" y="220"/>
                  </a:lnTo>
                  <a:lnTo>
                    <a:pt x="1424" y="293"/>
                  </a:lnTo>
                  <a:lnTo>
                    <a:pt x="1278" y="378"/>
                  </a:lnTo>
                  <a:lnTo>
                    <a:pt x="1144" y="475"/>
                  </a:lnTo>
                  <a:lnTo>
                    <a:pt x="1010" y="573"/>
                  </a:lnTo>
                  <a:lnTo>
                    <a:pt x="889" y="682"/>
                  </a:lnTo>
                  <a:lnTo>
                    <a:pt x="767" y="804"/>
                  </a:lnTo>
                  <a:lnTo>
                    <a:pt x="658" y="926"/>
                  </a:lnTo>
                  <a:lnTo>
                    <a:pt x="560" y="1047"/>
                  </a:lnTo>
                  <a:lnTo>
                    <a:pt x="475" y="1181"/>
                  </a:lnTo>
                  <a:lnTo>
                    <a:pt x="390" y="1315"/>
                  </a:lnTo>
                  <a:lnTo>
                    <a:pt x="317" y="1461"/>
                  </a:lnTo>
                  <a:lnTo>
                    <a:pt x="256" y="1595"/>
                  </a:lnTo>
                  <a:lnTo>
                    <a:pt x="195" y="1741"/>
                  </a:lnTo>
                  <a:lnTo>
                    <a:pt x="147" y="1887"/>
                  </a:lnTo>
                  <a:lnTo>
                    <a:pt x="98" y="2033"/>
                  </a:lnTo>
                  <a:lnTo>
                    <a:pt x="74" y="2179"/>
                  </a:lnTo>
                  <a:lnTo>
                    <a:pt x="37" y="2337"/>
                  </a:lnTo>
                  <a:lnTo>
                    <a:pt x="25" y="2483"/>
                  </a:lnTo>
                  <a:lnTo>
                    <a:pt x="1" y="2775"/>
                  </a:lnTo>
                  <a:lnTo>
                    <a:pt x="13" y="3067"/>
                  </a:lnTo>
                  <a:lnTo>
                    <a:pt x="37" y="3213"/>
                  </a:lnTo>
                  <a:lnTo>
                    <a:pt x="62" y="3359"/>
                  </a:lnTo>
                  <a:lnTo>
                    <a:pt x="86" y="3492"/>
                  </a:lnTo>
                  <a:lnTo>
                    <a:pt x="122" y="3638"/>
                  </a:lnTo>
                  <a:lnTo>
                    <a:pt x="159" y="3772"/>
                  </a:lnTo>
                  <a:lnTo>
                    <a:pt x="208" y="3906"/>
                  </a:lnTo>
                  <a:lnTo>
                    <a:pt x="317" y="4162"/>
                  </a:lnTo>
                  <a:lnTo>
                    <a:pt x="366" y="3894"/>
                  </a:lnTo>
                  <a:lnTo>
                    <a:pt x="426" y="3626"/>
                  </a:lnTo>
                  <a:lnTo>
                    <a:pt x="463" y="3492"/>
                  </a:lnTo>
                  <a:lnTo>
                    <a:pt x="499" y="3371"/>
                  </a:lnTo>
                  <a:lnTo>
                    <a:pt x="524" y="3249"/>
                  </a:lnTo>
                  <a:lnTo>
                    <a:pt x="572" y="3127"/>
                  </a:lnTo>
                  <a:lnTo>
                    <a:pt x="645" y="2884"/>
                  </a:lnTo>
                  <a:lnTo>
                    <a:pt x="743" y="2653"/>
                  </a:lnTo>
                  <a:lnTo>
                    <a:pt x="840" y="2446"/>
                  </a:lnTo>
                  <a:lnTo>
                    <a:pt x="962" y="2239"/>
                  </a:lnTo>
                  <a:lnTo>
                    <a:pt x="1083" y="2045"/>
                  </a:lnTo>
                  <a:lnTo>
                    <a:pt x="1217" y="1874"/>
                  </a:lnTo>
                  <a:lnTo>
                    <a:pt x="1363" y="1704"/>
                  </a:lnTo>
                  <a:lnTo>
                    <a:pt x="1521" y="1558"/>
                  </a:lnTo>
                  <a:lnTo>
                    <a:pt x="1680" y="1436"/>
                  </a:lnTo>
                  <a:lnTo>
                    <a:pt x="1850" y="1339"/>
                  </a:lnTo>
                  <a:lnTo>
                    <a:pt x="2032" y="1242"/>
                  </a:lnTo>
                  <a:lnTo>
                    <a:pt x="2215" y="1181"/>
                  </a:lnTo>
                  <a:lnTo>
                    <a:pt x="2312" y="1157"/>
                  </a:lnTo>
                  <a:lnTo>
                    <a:pt x="2397" y="1132"/>
                  </a:lnTo>
                  <a:lnTo>
                    <a:pt x="2495" y="1120"/>
                  </a:lnTo>
                  <a:lnTo>
                    <a:pt x="2592" y="1120"/>
                  </a:lnTo>
                  <a:lnTo>
                    <a:pt x="2689" y="1108"/>
                  </a:lnTo>
                  <a:lnTo>
                    <a:pt x="2787" y="1120"/>
                  </a:lnTo>
                  <a:lnTo>
                    <a:pt x="2884" y="1120"/>
                  </a:lnTo>
                  <a:lnTo>
                    <a:pt x="2981" y="1132"/>
                  </a:lnTo>
                  <a:lnTo>
                    <a:pt x="3030" y="1144"/>
                  </a:lnTo>
                  <a:lnTo>
                    <a:pt x="3079" y="1157"/>
                  </a:lnTo>
                  <a:lnTo>
                    <a:pt x="3176" y="1181"/>
                  </a:lnTo>
                  <a:lnTo>
                    <a:pt x="3212" y="1181"/>
                  </a:lnTo>
                  <a:lnTo>
                    <a:pt x="3225" y="1193"/>
                  </a:lnTo>
                  <a:lnTo>
                    <a:pt x="3273" y="1205"/>
                  </a:lnTo>
                  <a:lnTo>
                    <a:pt x="3383" y="1242"/>
                  </a:lnTo>
                  <a:lnTo>
                    <a:pt x="3577" y="1327"/>
                  </a:lnTo>
                  <a:lnTo>
                    <a:pt x="3663" y="1388"/>
                  </a:lnTo>
                  <a:lnTo>
                    <a:pt x="3711" y="1412"/>
                  </a:lnTo>
                  <a:lnTo>
                    <a:pt x="3760" y="1436"/>
                  </a:lnTo>
                  <a:lnTo>
                    <a:pt x="3954" y="1570"/>
                  </a:lnTo>
                  <a:lnTo>
                    <a:pt x="4137" y="1716"/>
                  </a:lnTo>
                  <a:lnTo>
                    <a:pt x="4319" y="1887"/>
                  </a:lnTo>
                  <a:lnTo>
                    <a:pt x="4490" y="2069"/>
                  </a:lnTo>
                  <a:lnTo>
                    <a:pt x="4660" y="2264"/>
                  </a:lnTo>
                  <a:lnTo>
                    <a:pt x="4745" y="2361"/>
                  </a:lnTo>
                  <a:lnTo>
                    <a:pt x="4830" y="2458"/>
                  </a:lnTo>
                  <a:lnTo>
                    <a:pt x="4989" y="2677"/>
                  </a:lnTo>
                  <a:lnTo>
                    <a:pt x="5159" y="2896"/>
                  </a:lnTo>
                  <a:lnTo>
                    <a:pt x="5147" y="2617"/>
                  </a:lnTo>
                  <a:lnTo>
                    <a:pt x="5135" y="2483"/>
                  </a:lnTo>
                  <a:lnTo>
                    <a:pt x="5110" y="2337"/>
                  </a:lnTo>
                  <a:lnTo>
                    <a:pt x="5086" y="2203"/>
                  </a:lnTo>
                  <a:lnTo>
                    <a:pt x="5049" y="2057"/>
                  </a:lnTo>
                  <a:lnTo>
                    <a:pt x="4964" y="1789"/>
                  </a:lnTo>
                  <a:lnTo>
                    <a:pt x="4855" y="1509"/>
                  </a:lnTo>
                  <a:lnTo>
                    <a:pt x="4709" y="1254"/>
                  </a:lnTo>
                  <a:lnTo>
                    <a:pt x="4624" y="1120"/>
                  </a:lnTo>
                  <a:lnTo>
                    <a:pt x="4538" y="999"/>
                  </a:lnTo>
                  <a:lnTo>
                    <a:pt x="4490" y="938"/>
                  </a:lnTo>
                  <a:lnTo>
                    <a:pt x="4441" y="877"/>
                  </a:lnTo>
                  <a:lnTo>
                    <a:pt x="4344" y="767"/>
                  </a:lnTo>
                  <a:lnTo>
                    <a:pt x="4283" y="707"/>
                  </a:lnTo>
                  <a:lnTo>
                    <a:pt x="4222" y="658"/>
                  </a:lnTo>
                  <a:lnTo>
                    <a:pt x="4100" y="548"/>
                  </a:lnTo>
                  <a:lnTo>
                    <a:pt x="3979" y="451"/>
                  </a:lnTo>
                  <a:lnTo>
                    <a:pt x="3845" y="366"/>
                  </a:lnTo>
                  <a:lnTo>
                    <a:pt x="3699" y="281"/>
                  </a:lnTo>
                  <a:lnTo>
                    <a:pt x="3626" y="244"/>
                  </a:lnTo>
                  <a:lnTo>
                    <a:pt x="3590" y="220"/>
                  </a:lnTo>
                  <a:lnTo>
                    <a:pt x="3553" y="208"/>
                  </a:lnTo>
                  <a:lnTo>
                    <a:pt x="3395" y="147"/>
                  </a:lnTo>
                  <a:lnTo>
                    <a:pt x="3322" y="123"/>
                  </a:lnTo>
                  <a:lnTo>
                    <a:pt x="3237" y="98"/>
                  </a:lnTo>
                  <a:lnTo>
                    <a:pt x="3079" y="50"/>
                  </a:lnTo>
                  <a:lnTo>
                    <a:pt x="2908" y="2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000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217;p32">
              <a:extLst>
                <a:ext uri="{FF2B5EF4-FFF2-40B4-BE49-F238E27FC236}">
                  <a16:creationId xmlns:a16="http://schemas.microsoft.com/office/drawing/2014/main" id="{B79B978F-6ED7-F407-A818-1BAF46F4E472}"/>
                </a:ext>
              </a:extLst>
            </p:cNvPr>
            <p:cNvSpPr/>
            <p:nvPr/>
          </p:nvSpPr>
          <p:spPr>
            <a:xfrm>
              <a:off x="2077625" y="1319625"/>
              <a:ext cx="128675" cy="104025"/>
            </a:xfrm>
            <a:custGeom>
              <a:avLst/>
              <a:gdLst/>
              <a:ahLst/>
              <a:cxnLst/>
              <a:rect l="l" t="t" r="r" b="b"/>
              <a:pathLst>
                <a:path w="5147" h="4161" extrusionOk="0">
                  <a:moveTo>
                    <a:pt x="2397" y="0"/>
                  </a:moveTo>
                  <a:lnTo>
                    <a:pt x="2227" y="25"/>
                  </a:lnTo>
                  <a:lnTo>
                    <a:pt x="2057" y="49"/>
                  </a:lnTo>
                  <a:lnTo>
                    <a:pt x="1886" y="98"/>
                  </a:lnTo>
                  <a:lnTo>
                    <a:pt x="1728" y="146"/>
                  </a:lnTo>
                  <a:lnTo>
                    <a:pt x="1570" y="219"/>
                  </a:lnTo>
                  <a:lnTo>
                    <a:pt x="1424" y="292"/>
                  </a:lnTo>
                  <a:lnTo>
                    <a:pt x="1278" y="377"/>
                  </a:lnTo>
                  <a:lnTo>
                    <a:pt x="1144" y="463"/>
                  </a:lnTo>
                  <a:lnTo>
                    <a:pt x="1010" y="572"/>
                  </a:lnTo>
                  <a:lnTo>
                    <a:pt x="889" y="682"/>
                  </a:lnTo>
                  <a:lnTo>
                    <a:pt x="767" y="791"/>
                  </a:lnTo>
                  <a:lnTo>
                    <a:pt x="658" y="913"/>
                  </a:lnTo>
                  <a:lnTo>
                    <a:pt x="560" y="1047"/>
                  </a:lnTo>
                  <a:lnTo>
                    <a:pt x="463" y="1180"/>
                  </a:lnTo>
                  <a:lnTo>
                    <a:pt x="390" y="1314"/>
                  </a:lnTo>
                  <a:lnTo>
                    <a:pt x="317" y="1448"/>
                  </a:lnTo>
                  <a:lnTo>
                    <a:pt x="244" y="1594"/>
                  </a:lnTo>
                  <a:lnTo>
                    <a:pt x="183" y="1740"/>
                  </a:lnTo>
                  <a:lnTo>
                    <a:pt x="134" y="1886"/>
                  </a:lnTo>
                  <a:lnTo>
                    <a:pt x="98" y="2032"/>
                  </a:lnTo>
                  <a:lnTo>
                    <a:pt x="62" y="2178"/>
                  </a:lnTo>
                  <a:lnTo>
                    <a:pt x="37" y="2324"/>
                  </a:lnTo>
                  <a:lnTo>
                    <a:pt x="13" y="2482"/>
                  </a:lnTo>
                  <a:lnTo>
                    <a:pt x="1" y="2774"/>
                  </a:lnTo>
                  <a:lnTo>
                    <a:pt x="13" y="3066"/>
                  </a:lnTo>
                  <a:lnTo>
                    <a:pt x="25" y="3212"/>
                  </a:lnTo>
                  <a:lnTo>
                    <a:pt x="49" y="3346"/>
                  </a:lnTo>
                  <a:lnTo>
                    <a:pt x="74" y="3492"/>
                  </a:lnTo>
                  <a:lnTo>
                    <a:pt x="110" y="3626"/>
                  </a:lnTo>
                  <a:lnTo>
                    <a:pt x="147" y="3759"/>
                  </a:lnTo>
                  <a:lnTo>
                    <a:pt x="195" y="3893"/>
                  </a:lnTo>
                  <a:lnTo>
                    <a:pt x="305" y="4161"/>
                  </a:lnTo>
                  <a:lnTo>
                    <a:pt x="366" y="3881"/>
                  </a:lnTo>
                  <a:lnTo>
                    <a:pt x="426" y="3626"/>
                  </a:lnTo>
                  <a:lnTo>
                    <a:pt x="451" y="3492"/>
                  </a:lnTo>
                  <a:lnTo>
                    <a:pt x="487" y="3370"/>
                  </a:lnTo>
                  <a:lnTo>
                    <a:pt x="524" y="3236"/>
                  </a:lnTo>
                  <a:lnTo>
                    <a:pt x="560" y="3115"/>
                  </a:lnTo>
                  <a:lnTo>
                    <a:pt x="645" y="2884"/>
                  </a:lnTo>
                  <a:lnTo>
                    <a:pt x="731" y="2652"/>
                  </a:lnTo>
                  <a:lnTo>
                    <a:pt x="840" y="2433"/>
                  </a:lnTo>
                  <a:lnTo>
                    <a:pt x="950" y="2227"/>
                  </a:lnTo>
                  <a:lnTo>
                    <a:pt x="1071" y="2044"/>
                  </a:lnTo>
                  <a:lnTo>
                    <a:pt x="1217" y="1862"/>
                  </a:lnTo>
                  <a:lnTo>
                    <a:pt x="1351" y="1704"/>
                  </a:lnTo>
                  <a:lnTo>
                    <a:pt x="1509" y="1558"/>
                  </a:lnTo>
                  <a:lnTo>
                    <a:pt x="1680" y="1436"/>
                  </a:lnTo>
                  <a:lnTo>
                    <a:pt x="1850" y="1326"/>
                  </a:lnTo>
                  <a:lnTo>
                    <a:pt x="2032" y="1241"/>
                  </a:lnTo>
                  <a:lnTo>
                    <a:pt x="2215" y="1180"/>
                  </a:lnTo>
                  <a:lnTo>
                    <a:pt x="2300" y="1156"/>
                  </a:lnTo>
                  <a:lnTo>
                    <a:pt x="2397" y="1132"/>
                  </a:lnTo>
                  <a:lnTo>
                    <a:pt x="2495" y="1120"/>
                  </a:lnTo>
                  <a:lnTo>
                    <a:pt x="2543" y="1107"/>
                  </a:lnTo>
                  <a:lnTo>
                    <a:pt x="2787" y="1107"/>
                  </a:lnTo>
                  <a:lnTo>
                    <a:pt x="2884" y="1120"/>
                  </a:lnTo>
                  <a:lnTo>
                    <a:pt x="2981" y="1132"/>
                  </a:lnTo>
                  <a:lnTo>
                    <a:pt x="3030" y="1132"/>
                  </a:lnTo>
                  <a:lnTo>
                    <a:pt x="3079" y="1144"/>
                  </a:lnTo>
                  <a:lnTo>
                    <a:pt x="3176" y="1168"/>
                  </a:lnTo>
                  <a:lnTo>
                    <a:pt x="3200" y="1180"/>
                  </a:lnTo>
                  <a:lnTo>
                    <a:pt x="3225" y="1193"/>
                  </a:lnTo>
                  <a:lnTo>
                    <a:pt x="3273" y="1205"/>
                  </a:lnTo>
                  <a:lnTo>
                    <a:pt x="3371" y="1241"/>
                  </a:lnTo>
                  <a:lnTo>
                    <a:pt x="3565" y="1326"/>
                  </a:lnTo>
                  <a:lnTo>
                    <a:pt x="3662" y="1387"/>
                  </a:lnTo>
                  <a:lnTo>
                    <a:pt x="3711" y="1412"/>
                  </a:lnTo>
                  <a:lnTo>
                    <a:pt x="3760" y="1436"/>
                  </a:lnTo>
                  <a:lnTo>
                    <a:pt x="3942" y="1570"/>
                  </a:lnTo>
                  <a:lnTo>
                    <a:pt x="4137" y="1716"/>
                  </a:lnTo>
                  <a:lnTo>
                    <a:pt x="4307" y="1874"/>
                  </a:lnTo>
                  <a:lnTo>
                    <a:pt x="4490" y="2056"/>
                  </a:lnTo>
                  <a:lnTo>
                    <a:pt x="4660" y="2251"/>
                  </a:lnTo>
                  <a:lnTo>
                    <a:pt x="4733" y="2360"/>
                  </a:lnTo>
                  <a:lnTo>
                    <a:pt x="4818" y="2458"/>
                  </a:lnTo>
                  <a:lnTo>
                    <a:pt x="4989" y="2677"/>
                  </a:lnTo>
                  <a:lnTo>
                    <a:pt x="5147" y="2896"/>
                  </a:lnTo>
                  <a:lnTo>
                    <a:pt x="5147" y="2616"/>
                  </a:lnTo>
                  <a:lnTo>
                    <a:pt x="5134" y="2470"/>
                  </a:lnTo>
                  <a:lnTo>
                    <a:pt x="5110" y="2336"/>
                  </a:lnTo>
                  <a:lnTo>
                    <a:pt x="5086" y="2190"/>
                  </a:lnTo>
                  <a:lnTo>
                    <a:pt x="5049" y="2056"/>
                  </a:lnTo>
                  <a:lnTo>
                    <a:pt x="4964" y="1777"/>
                  </a:lnTo>
                  <a:lnTo>
                    <a:pt x="4855" y="1509"/>
                  </a:lnTo>
                  <a:lnTo>
                    <a:pt x="4709" y="1241"/>
                  </a:lnTo>
                  <a:lnTo>
                    <a:pt x="4624" y="1120"/>
                  </a:lnTo>
                  <a:lnTo>
                    <a:pt x="4538" y="998"/>
                  </a:lnTo>
                  <a:lnTo>
                    <a:pt x="4490" y="937"/>
                  </a:lnTo>
                  <a:lnTo>
                    <a:pt x="4441" y="876"/>
                  </a:lnTo>
                  <a:lnTo>
                    <a:pt x="4332" y="755"/>
                  </a:lnTo>
                  <a:lnTo>
                    <a:pt x="4283" y="706"/>
                  </a:lnTo>
                  <a:lnTo>
                    <a:pt x="4222" y="645"/>
                  </a:lnTo>
                  <a:lnTo>
                    <a:pt x="4100" y="548"/>
                  </a:lnTo>
                  <a:lnTo>
                    <a:pt x="3967" y="450"/>
                  </a:lnTo>
                  <a:lnTo>
                    <a:pt x="3833" y="353"/>
                  </a:lnTo>
                  <a:lnTo>
                    <a:pt x="3699" y="280"/>
                  </a:lnTo>
                  <a:lnTo>
                    <a:pt x="3626" y="244"/>
                  </a:lnTo>
                  <a:lnTo>
                    <a:pt x="3589" y="219"/>
                  </a:lnTo>
                  <a:lnTo>
                    <a:pt x="3541" y="207"/>
                  </a:lnTo>
                  <a:lnTo>
                    <a:pt x="3395" y="146"/>
                  </a:lnTo>
                  <a:lnTo>
                    <a:pt x="3310" y="110"/>
                  </a:lnTo>
                  <a:lnTo>
                    <a:pt x="3237" y="86"/>
                  </a:lnTo>
                  <a:lnTo>
                    <a:pt x="3066" y="49"/>
                  </a:lnTo>
                  <a:lnTo>
                    <a:pt x="2908" y="25"/>
                  </a:lnTo>
                  <a:lnTo>
                    <a:pt x="2738" y="0"/>
                  </a:lnTo>
                  <a:close/>
                </a:path>
              </a:pathLst>
            </a:custGeom>
            <a:solidFill>
              <a:srgbClr val="000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218;p32">
              <a:extLst>
                <a:ext uri="{FF2B5EF4-FFF2-40B4-BE49-F238E27FC236}">
                  <a16:creationId xmlns:a16="http://schemas.microsoft.com/office/drawing/2014/main" id="{E7E99615-0A57-DDA7-B5D9-DAA99694D213}"/>
                </a:ext>
              </a:extLst>
            </p:cNvPr>
            <p:cNvSpPr/>
            <p:nvPr/>
          </p:nvSpPr>
          <p:spPr>
            <a:xfrm>
              <a:off x="2019225" y="1225025"/>
              <a:ext cx="185850" cy="76075"/>
            </a:xfrm>
            <a:custGeom>
              <a:avLst/>
              <a:gdLst/>
              <a:ahLst/>
              <a:cxnLst/>
              <a:rect l="l" t="t" r="r" b="b"/>
              <a:pathLst>
                <a:path w="7434" h="3043" extrusionOk="0">
                  <a:moveTo>
                    <a:pt x="4113" y="1"/>
                  </a:moveTo>
                  <a:lnTo>
                    <a:pt x="3821" y="25"/>
                  </a:lnTo>
                  <a:lnTo>
                    <a:pt x="3529" y="74"/>
                  </a:lnTo>
                  <a:lnTo>
                    <a:pt x="3249" y="135"/>
                  </a:lnTo>
                  <a:lnTo>
                    <a:pt x="2957" y="208"/>
                  </a:lnTo>
                  <a:lnTo>
                    <a:pt x="2689" y="305"/>
                  </a:lnTo>
                  <a:lnTo>
                    <a:pt x="2422" y="427"/>
                  </a:lnTo>
                  <a:lnTo>
                    <a:pt x="2166" y="548"/>
                  </a:lnTo>
                  <a:lnTo>
                    <a:pt x="1911" y="694"/>
                  </a:lnTo>
                  <a:lnTo>
                    <a:pt x="1680" y="852"/>
                  </a:lnTo>
                  <a:lnTo>
                    <a:pt x="1449" y="1023"/>
                  </a:lnTo>
                  <a:lnTo>
                    <a:pt x="1230" y="1205"/>
                  </a:lnTo>
                  <a:lnTo>
                    <a:pt x="1023" y="1400"/>
                  </a:lnTo>
                  <a:lnTo>
                    <a:pt x="840" y="1607"/>
                  </a:lnTo>
                  <a:lnTo>
                    <a:pt x="658" y="1826"/>
                  </a:lnTo>
                  <a:lnTo>
                    <a:pt x="488" y="2045"/>
                  </a:lnTo>
                  <a:lnTo>
                    <a:pt x="342" y="2288"/>
                  </a:lnTo>
                  <a:lnTo>
                    <a:pt x="208" y="2531"/>
                  </a:lnTo>
                  <a:lnTo>
                    <a:pt x="86" y="2775"/>
                  </a:lnTo>
                  <a:lnTo>
                    <a:pt x="37" y="2908"/>
                  </a:lnTo>
                  <a:lnTo>
                    <a:pt x="1" y="3042"/>
                  </a:lnTo>
                  <a:lnTo>
                    <a:pt x="1" y="3042"/>
                  </a:lnTo>
                  <a:lnTo>
                    <a:pt x="439" y="2726"/>
                  </a:lnTo>
                  <a:lnTo>
                    <a:pt x="877" y="2446"/>
                  </a:lnTo>
                  <a:lnTo>
                    <a:pt x="1096" y="2300"/>
                  </a:lnTo>
                  <a:lnTo>
                    <a:pt x="1205" y="2239"/>
                  </a:lnTo>
                  <a:lnTo>
                    <a:pt x="1315" y="2179"/>
                  </a:lnTo>
                  <a:lnTo>
                    <a:pt x="1741" y="1935"/>
                  </a:lnTo>
                  <a:lnTo>
                    <a:pt x="2179" y="1704"/>
                  </a:lnTo>
                  <a:lnTo>
                    <a:pt x="2616" y="1522"/>
                  </a:lnTo>
                  <a:lnTo>
                    <a:pt x="2848" y="1436"/>
                  </a:lnTo>
                  <a:lnTo>
                    <a:pt x="3067" y="1351"/>
                  </a:lnTo>
                  <a:lnTo>
                    <a:pt x="3286" y="1290"/>
                  </a:lnTo>
                  <a:lnTo>
                    <a:pt x="3517" y="1230"/>
                  </a:lnTo>
                  <a:lnTo>
                    <a:pt x="3748" y="1181"/>
                  </a:lnTo>
                  <a:lnTo>
                    <a:pt x="3967" y="1132"/>
                  </a:lnTo>
                  <a:lnTo>
                    <a:pt x="4198" y="1096"/>
                  </a:lnTo>
                  <a:lnTo>
                    <a:pt x="4429" y="1071"/>
                  </a:lnTo>
                  <a:lnTo>
                    <a:pt x="4672" y="1059"/>
                  </a:lnTo>
                  <a:lnTo>
                    <a:pt x="4904" y="1047"/>
                  </a:lnTo>
                  <a:lnTo>
                    <a:pt x="5390" y="1047"/>
                  </a:lnTo>
                  <a:lnTo>
                    <a:pt x="5634" y="1071"/>
                  </a:lnTo>
                  <a:lnTo>
                    <a:pt x="5694" y="1071"/>
                  </a:lnTo>
                  <a:lnTo>
                    <a:pt x="5755" y="1084"/>
                  </a:lnTo>
                  <a:lnTo>
                    <a:pt x="5877" y="1096"/>
                  </a:lnTo>
                  <a:lnTo>
                    <a:pt x="6132" y="1120"/>
                  </a:lnTo>
                  <a:lnTo>
                    <a:pt x="6388" y="1157"/>
                  </a:lnTo>
                  <a:lnTo>
                    <a:pt x="6509" y="1169"/>
                  </a:lnTo>
                  <a:lnTo>
                    <a:pt x="6643" y="1193"/>
                  </a:lnTo>
                  <a:lnTo>
                    <a:pt x="6899" y="1242"/>
                  </a:lnTo>
                  <a:lnTo>
                    <a:pt x="7166" y="1290"/>
                  </a:lnTo>
                  <a:lnTo>
                    <a:pt x="7434" y="1327"/>
                  </a:lnTo>
                  <a:lnTo>
                    <a:pt x="7434" y="1327"/>
                  </a:lnTo>
                  <a:lnTo>
                    <a:pt x="7239" y="1132"/>
                  </a:lnTo>
                  <a:lnTo>
                    <a:pt x="7142" y="1035"/>
                  </a:lnTo>
                  <a:lnTo>
                    <a:pt x="7033" y="950"/>
                  </a:lnTo>
                  <a:lnTo>
                    <a:pt x="6801" y="792"/>
                  </a:lnTo>
                  <a:lnTo>
                    <a:pt x="6692" y="707"/>
                  </a:lnTo>
                  <a:lnTo>
                    <a:pt x="6570" y="634"/>
                  </a:lnTo>
                  <a:lnTo>
                    <a:pt x="6327" y="500"/>
                  </a:lnTo>
                  <a:lnTo>
                    <a:pt x="6205" y="439"/>
                  </a:lnTo>
                  <a:lnTo>
                    <a:pt x="6071" y="378"/>
                  </a:lnTo>
                  <a:lnTo>
                    <a:pt x="5950" y="317"/>
                  </a:lnTo>
                  <a:lnTo>
                    <a:pt x="5877" y="293"/>
                  </a:lnTo>
                  <a:lnTo>
                    <a:pt x="5816" y="269"/>
                  </a:lnTo>
                  <a:lnTo>
                    <a:pt x="5548" y="183"/>
                  </a:lnTo>
                  <a:lnTo>
                    <a:pt x="5402" y="135"/>
                  </a:lnTo>
                  <a:lnTo>
                    <a:pt x="5269" y="110"/>
                  </a:lnTo>
                  <a:lnTo>
                    <a:pt x="5123" y="74"/>
                  </a:lnTo>
                  <a:lnTo>
                    <a:pt x="4977" y="50"/>
                  </a:lnTo>
                  <a:lnTo>
                    <a:pt x="4697" y="13"/>
                  </a:lnTo>
                  <a:lnTo>
                    <a:pt x="4405" y="1"/>
                  </a:lnTo>
                  <a:close/>
                </a:path>
              </a:pathLst>
            </a:custGeom>
            <a:solidFill>
              <a:srgbClr val="000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219;p32">
              <a:extLst>
                <a:ext uri="{FF2B5EF4-FFF2-40B4-BE49-F238E27FC236}">
                  <a16:creationId xmlns:a16="http://schemas.microsoft.com/office/drawing/2014/main" id="{028D0C1B-A090-C81E-D422-392D9E1FFFD8}"/>
                </a:ext>
              </a:extLst>
            </p:cNvPr>
            <p:cNvSpPr/>
            <p:nvPr/>
          </p:nvSpPr>
          <p:spPr>
            <a:xfrm>
              <a:off x="1714500" y="1287075"/>
              <a:ext cx="185850" cy="75750"/>
            </a:xfrm>
            <a:custGeom>
              <a:avLst/>
              <a:gdLst/>
              <a:ahLst/>
              <a:cxnLst/>
              <a:rect l="l" t="t" r="r" b="b"/>
              <a:pathLst>
                <a:path w="7434" h="3030" extrusionOk="0">
                  <a:moveTo>
                    <a:pt x="4112" y="1"/>
                  </a:moveTo>
                  <a:lnTo>
                    <a:pt x="3820" y="25"/>
                  </a:lnTo>
                  <a:lnTo>
                    <a:pt x="3528" y="61"/>
                  </a:lnTo>
                  <a:lnTo>
                    <a:pt x="3248" y="122"/>
                  </a:lnTo>
                  <a:lnTo>
                    <a:pt x="2969" y="207"/>
                  </a:lnTo>
                  <a:lnTo>
                    <a:pt x="2689" y="305"/>
                  </a:lnTo>
                  <a:lnTo>
                    <a:pt x="2421" y="414"/>
                  </a:lnTo>
                  <a:lnTo>
                    <a:pt x="2166" y="548"/>
                  </a:lnTo>
                  <a:lnTo>
                    <a:pt x="1922" y="694"/>
                  </a:lnTo>
                  <a:lnTo>
                    <a:pt x="1679" y="852"/>
                  </a:lnTo>
                  <a:lnTo>
                    <a:pt x="1448" y="1023"/>
                  </a:lnTo>
                  <a:lnTo>
                    <a:pt x="1229" y="1205"/>
                  </a:lnTo>
                  <a:lnTo>
                    <a:pt x="1034" y="1400"/>
                  </a:lnTo>
                  <a:lnTo>
                    <a:pt x="840" y="1607"/>
                  </a:lnTo>
                  <a:lnTo>
                    <a:pt x="657" y="1813"/>
                  </a:lnTo>
                  <a:lnTo>
                    <a:pt x="499" y="2044"/>
                  </a:lnTo>
                  <a:lnTo>
                    <a:pt x="341" y="2276"/>
                  </a:lnTo>
                  <a:lnTo>
                    <a:pt x="207" y="2519"/>
                  </a:lnTo>
                  <a:lnTo>
                    <a:pt x="97" y="2774"/>
                  </a:lnTo>
                  <a:lnTo>
                    <a:pt x="49" y="2896"/>
                  </a:lnTo>
                  <a:lnTo>
                    <a:pt x="0" y="3030"/>
                  </a:lnTo>
                  <a:lnTo>
                    <a:pt x="450" y="2726"/>
                  </a:lnTo>
                  <a:lnTo>
                    <a:pt x="876" y="2434"/>
                  </a:lnTo>
                  <a:lnTo>
                    <a:pt x="1095" y="2300"/>
                  </a:lnTo>
                  <a:lnTo>
                    <a:pt x="1205" y="2227"/>
                  </a:lnTo>
                  <a:lnTo>
                    <a:pt x="1314" y="2166"/>
                  </a:lnTo>
                  <a:lnTo>
                    <a:pt x="1752" y="1923"/>
                  </a:lnTo>
                  <a:lnTo>
                    <a:pt x="2190" y="1704"/>
                  </a:lnTo>
                  <a:lnTo>
                    <a:pt x="2628" y="1509"/>
                  </a:lnTo>
                  <a:lnTo>
                    <a:pt x="2847" y="1424"/>
                  </a:lnTo>
                  <a:lnTo>
                    <a:pt x="3066" y="1351"/>
                  </a:lnTo>
                  <a:lnTo>
                    <a:pt x="3297" y="1278"/>
                  </a:lnTo>
                  <a:lnTo>
                    <a:pt x="3516" y="1217"/>
                  </a:lnTo>
                  <a:lnTo>
                    <a:pt x="3747" y="1169"/>
                  </a:lnTo>
                  <a:lnTo>
                    <a:pt x="3978" y="1132"/>
                  </a:lnTo>
                  <a:lnTo>
                    <a:pt x="4209" y="1096"/>
                  </a:lnTo>
                  <a:lnTo>
                    <a:pt x="4441" y="1071"/>
                  </a:lnTo>
                  <a:lnTo>
                    <a:pt x="4672" y="1047"/>
                  </a:lnTo>
                  <a:lnTo>
                    <a:pt x="4915" y="1047"/>
                  </a:lnTo>
                  <a:lnTo>
                    <a:pt x="5024" y="1035"/>
                  </a:lnTo>
                  <a:lnTo>
                    <a:pt x="5146" y="1047"/>
                  </a:lnTo>
                  <a:lnTo>
                    <a:pt x="5389" y="1047"/>
                  </a:lnTo>
                  <a:lnTo>
                    <a:pt x="5633" y="1059"/>
                  </a:lnTo>
                  <a:lnTo>
                    <a:pt x="5694" y="1059"/>
                  </a:lnTo>
                  <a:lnTo>
                    <a:pt x="5754" y="1071"/>
                  </a:lnTo>
                  <a:lnTo>
                    <a:pt x="5888" y="1083"/>
                  </a:lnTo>
                  <a:lnTo>
                    <a:pt x="6132" y="1108"/>
                  </a:lnTo>
                  <a:lnTo>
                    <a:pt x="6387" y="1144"/>
                  </a:lnTo>
                  <a:lnTo>
                    <a:pt x="6521" y="1169"/>
                  </a:lnTo>
                  <a:lnTo>
                    <a:pt x="6642" y="1193"/>
                  </a:lnTo>
                  <a:lnTo>
                    <a:pt x="6898" y="1229"/>
                  </a:lnTo>
                  <a:lnTo>
                    <a:pt x="7166" y="1278"/>
                  </a:lnTo>
                  <a:lnTo>
                    <a:pt x="7433" y="1327"/>
                  </a:lnTo>
                  <a:lnTo>
                    <a:pt x="7239" y="1132"/>
                  </a:lnTo>
                  <a:lnTo>
                    <a:pt x="7141" y="1035"/>
                  </a:lnTo>
                  <a:lnTo>
                    <a:pt x="7032" y="950"/>
                  </a:lnTo>
                  <a:lnTo>
                    <a:pt x="6813" y="779"/>
                  </a:lnTo>
                  <a:lnTo>
                    <a:pt x="6691" y="694"/>
                  </a:lnTo>
                  <a:lnTo>
                    <a:pt x="6582" y="633"/>
                  </a:lnTo>
                  <a:lnTo>
                    <a:pt x="6338" y="487"/>
                  </a:lnTo>
                  <a:lnTo>
                    <a:pt x="6205" y="426"/>
                  </a:lnTo>
                  <a:lnTo>
                    <a:pt x="6083" y="366"/>
                  </a:lnTo>
                  <a:lnTo>
                    <a:pt x="5949" y="317"/>
                  </a:lnTo>
                  <a:lnTo>
                    <a:pt x="5888" y="280"/>
                  </a:lnTo>
                  <a:lnTo>
                    <a:pt x="5815" y="256"/>
                  </a:lnTo>
                  <a:lnTo>
                    <a:pt x="5548" y="171"/>
                  </a:lnTo>
                  <a:lnTo>
                    <a:pt x="5414" y="134"/>
                  </a:lnTo>
                  <a:lnTo>
                    <a:pt x="5268" y="98"/>
                  </a:lnTo>
                  <a:lnTo>
                    <a:pt x="5134" y="74"/>
                  </a:lnTo>
                  <a:lnTo>
                    <a:pt x="4988" y="49"/>
                  </a:lnTo>
                  <a:lnTo>
                    <a:pt x="4696" y="13"/>
                  </a:lnTo>
                  <a:lnTo>
                    <a:pt x="4404" y="1"/>
                  </a:lnTo>
                  <a:close/>
                </a:path>
              </a:pathLst>
            </a:custGeom>
            <a:solidFill>
              <a:srgbClr val="000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220;p32">
              <a:extLst>
                <a:ext uri="{FF2B5EF4-FFF2-40B4-BE49-F238E27FC236}">
                  <a16:creationId xmlns:a16="http://schemas.microsoft.com/office/drawing/2014/main" id="{0EE658AE-C085-E523-B643-BD0F063D66ED}"/>
                </a:ext>
              </a:extLst>
            </p:cNvPr>
            <p:cNvSpPr/>
            <p:nvPr/>
          </p:nvSpPr>
          <p:spPr>
            <a:xfrm>
              <a:off x="1705375" y="1812025"/>
              <a:ext cx="1312975" cy="880200"/>
            </a:xfrm>
            <a:custGeom>
              <a:avLst/>
              <a:gdLst/>
              <a:ahLst/>
              <a:cxnLst/>
              <a:rect l="l" t="t" r="r" b="b"/>
              <a:pathLst>
                <a:path w="52519" h="35208" extrusionOk="0">
                  <a:moveTo>
                    <a:pt x="38212" y="0"/>
                  </a:moveTo>
                  <a:lnTo>
                    <a:pt x="37664" y="682"/>
                  </a:lnTo>
                  <a:lnTo>
                    <a:pt x="37093" y="1338"/>
                  </a:lnTo>
                  <a:lnTo>
                    <a:pt x="36509" y="1971"/>
                  </a:lnTo>
                  <a:lnTo>
                    <a:pt x="35900" y="2591"/>
                  </a:lnTo>
                  <a:lnTo>
                    <a:pt x="35268" y="3200"/>
                  </a:lnTo>
                  <a:lnTo>
                    <a:pt x="34623" y="3784"/>
                  </a:lnTo>
                  <a:lnTo>
                    <a:pt x="33942" y="4343"/>
                  </a:lnTo>
                  <a:lnTo>
                    <a:pt x="33260" y="4891"/>
                  </a:lnTo>
                  <a:lnTo>
                    <a:pt x="32896" y="5146"/>
                  </a:lnTo>
                  <a:lnTo>
                    <a:pt x="32543" y="5414"/>
                  </a:lnTo>
                  <a:lnTo>
                    <a:pt x="32178" y="5657"/>
                  </a:lnTo>
                  <a:lnTo>
                    <a:pt x="31801" y="5913"/>
                  </a:lnTo>
                  <a:lnTo>
                    <a:pt x="31424" y="6156"/>
                  </a:lnTo>
                  <a:lnTo>
                    <a:pt x="31046" y="6399"/>
                  </a:lnTo>
                  <a:lnTo>
                    <a:pt x="30657" y="6630"/>
                  </a:lnTo>
                  <a:lnTo>
                    <a:pt x="30268" y="6849"/>
                  </a:lnTo>
                  <a:lnTo>
                    <a:pt x="29866" y="7081"/>
                  </a:lnTo>
                  <a:lnTo>
                    <a:pt x="29465" y="7287"/>
                  </a:lnTo>
                  <a:lnTo>
                    <a:pt x="29051" y="7506"/>
                  </a:lnTo>
                  <a:lnTo>
                    <a:pt x="28638" y="7713"/>
                  </a:lnTo>
                  <a:lnTo>
                    <a:pt x="28212" y="7908"/>
                  </a:lnTo>
                  <a:lnTo>
                    <a:pt x="27786" y="8102"/>
                  </a:lnTo>
                  <a:lnTo>
                    <a:pt x="27360" y="8297"/>
                  </a:lnTo>
                  <a:lnTo>
                    <a:pt x="26910" y="8480"/>
                  </a:lnTo>
                  <a:lnTo>
                    <a:pt x="26448" y="8662"/>
                  </a:lnTo>
                  <a:lnTo>
                    <a:pt x="25949" y="8845"/>
                  </a:lnTo>
                  <a:lnTo>
                    <a:pt x="25426" y="9015"/>
                  </a:lnTo>
                  <a:lnTo>
                    <a:pt x="24891" y="9185"/>
                  </a:lnTo>
                  <a:lnTo>
                    <a:pt x="24331" y="9355"/>
                  </a:lnTo>
                  <a:lnTo>
                    <a:pt x="23759" y="9514"/>
                  </a:lnTo>
                  <a:lnTo>
                    <a:pt x="23163" y="9660"/>
                  </a:lnTo>
                  <a:lnTo>
                    <a:pt x="22567" y="9793"/>
                  </a:lnTo>
                  <a:lnTo>
                    <a:pt x="21947" y="9927"/>
                  </a:lnTo>
                  <a:lnTo>
                    <a:pt x="21326" y="10049"/>
                  </a:lnTo>
                  <a:lnTo>
                    <a:pt x="20681" y="10158"/>
                  </a:lnTo>
                  <a:lnTo>
                    <a:pt x="20049" y="10256"/>
                  </a:lnTo>
                  <a:lnTo>
                    <a:pt x="19392" y="10341"/>
                  </a:lnTo>
                  <a:lnTo>
                    <a:pt x="18747" y="10414"/>
                  </a:lnTo>
                  <a:lnTo>
                    <a:pt x="18090" y="10475"/>
                  </a:lnTo>
                  <a:lnTo>
                    <a:pt x="17433" y="10511"/>
                  </a:lnTo>
                  <a:lnTo>
                    <a:pt x="16776" y="10548"/>
                  </a:lnTo>
                  <a:lnTo>
                    <a:pt x="15475" y="10548"/>
                  </a:lnTo>
                  <a:lnTo>
                    <a:pt x="14830" y="10523"/>
                  </a:lnTo>
                  <a:lnTo>
                    <a:pt x="14197" y="10475"/>
                  </a:lnTo>
                  <a:lnTo>
                    <a:pt x="13565" y="10414"/>
                  </a:lnTo>
                  <a:lnTo>
                    <a:pt x="12956" y="10329"/>
                  </a:lnTo>
                  <a:lnTo>
                    <a:pt x="12348" y="10219"/>
                  </a:lnTo>
                  <a:lnTo>
                    <a:pt x="11764" y="10085"/>
                  </a:lnTo>
                  <a:lnTo>
                    <a:pt x="11180" y="9939"/>
                  </a:lnTo>
                  <a:lnTo>
                    <a:pt x="10621" y="9757"/>
                  </a:lnTo>
                  <a:lnTo>
                    <a:pt x="10353" y="9660"/>
                  </a:lnTo>
                  <a:lnTo>
                    <a:pt x="10085" y="9562"/>
                  </a:lnTo>
                  <a:lnTo>
                    <a:pt x="9830" y="9453"/>
                  </a:lnTo>
                  <a:lnTo>
                    <a:pt x="9562" y="9331"/>
                  </a:lnTo>
                  <a:lnTo>
                    <a:pt x="9319" y="9209"/>
                  </a:lnTo>
                  <a:lnTo>
                    <a:pt x="9076" y="9088"/>
                  </a:lnTo>
                  <a:lnTo>
                    <a:pt x="8832" y="8942"/>
                  </a:lnTo>
                  <a:lnTo>
                    <a:pt x="8601" y="8808"/>
                  </a:lnTo>
                  <a:lnTo>
                    <a:pt x="8370" y="8650"/>
                  </a:lnTo>
                  <a:lnTo>
                    <a:pt x="8151" y="8492"/>
                  </a:lnTo>
                  <a:lnTo>
                    <a:pt x="7713" y="8808"/>
                  </a:lnTo>
                  <a:lnTo>
                    <a:pt x="7518" y="8954"/>
                  </a:lnTo>
                  <a:lnTo>
                    <a:pt x="7336" y="9112"/>
                  </a:lnTo>
                  <a:lnTo>
                    <a:pt x="6886" y="9489"/>
                  </a:lnTo>
                  <a:lnTo>
                    <a:pt x="6460" y="9879"/>
                  </a:lnTo>
                  <a:lnTo>
                    <a:pt x="6046" y="10268"/>
                  </a:lnTo>
                  <a:lnTo>
                    <a:pt x="5645" y="10657"/>
                  </a:lnTo>
                  <a:lnTo>
                    <a:pt x="5256" y="11046"/>
                  </a:lnTo>
                  <a:lnTo>
                    <a:pt x="4879" y="11436"/>
                  </a:lnTo>
                  <a:lnTo>
                    <a:pt x="4514" y="11825"/>
                  </a:lnTo>
                  <a:lnTo>
                    <a:pt x="4161" y="12214"/>
                  </a:lnTo>
                  <a:lnTo>
                    <a:pt x="3832" y="12604"/>
                  </a:lnTo>
                  <a:lnTo>
                    <a:pt x="3504" y="12981"/>
                  </a:lnTo>
                  <a:lnTo>
                    <a:pt x="2908" y="13735"/>
                  </a:lnTo>
                  <a:lnTo>
                    <a:pt x="2360" y="14441"/>
                  </a:lnTo>
                  <a:lnTo>
                    <a:pt x="1874" y="15122"/>
                  </a:lnTo>
                  <a:lnTo>
                    <a:pt x="1436" y="15755"/>
                  </a:lnTo>
                  <a:lnTo>
                    <a:pt x="1059" y="16326"/>
                  </a:lnTo>
                  <a:lnTo>
                    <a:pt x="742" y="16837"/>
                  </a:lnTo>
                  <a:lnTo>
                    <a:pt x="475" y="17275"/>
                  </a:lnTo>
                  <a:lnTo>
                    <a:pt x="122" y="17883"/>
                  </a:lnTo>
                  <a:lnTo>
                    <a:pt x="0" y="18115"/>
                  </a:lnTo>
                  <a:lnTo>
                    <a:pt x="10742" y="27920"/>
                  </a:lnTo>
                  <a:lnTo>
                    <a:pt x="12117" y="26618"/>
                  </a:lnTo>
                  <a:lnTo>
                    <a:pt x="14003" y="34830"/>
                  </a:lnTo>
                  <a:lnTo>
                    <a:pt x="14149" y="34854"/>
                  </a:lnTo>
                  <a:lnTo>
                    <a:pt x="14574" y="34915"/>
                  </a:lnTo>
                  <a:lnTo>
                    <a:pt x="15280" y="34988"/>
                  </a:lnTo>
                  <a:lnTo>
                    <a:pt x="16265" y="35073"/>
                  </a:lnTo>
                  <a:lnTo>
                    <a:pt x="16861" y="35110"/>
                  </a:lnTo>
                  <a:lnTo>
                    <a:pt x="17506" y="35146"/>
                  </a:lnTo>
                  <a:lnTo>
                    <a:pt x="18236" y="35171"/>
                  </a:lnTo>
                  <a:lnTo>
                    <a:pt x="19015" y="35195"/>
                  </a:lnTo>
                  <a:lnTo>
                    <a:pt x="19854" y="35207"/>
                  </a:lnTo>
                  <a:lnTo>
                    <a:pt x="20767" y="35207"/>
                  </a:lnTo>
                  <a:lnTo>
                    <a:pt x="21728" y="35195"/>
                  </a:lnTo>
                  <a:lnTo>
                    <a:pt x="22762" y="35171"/>
                  </a:lnTo>
                  <a:lnTo>
                    <a:pt x="23844" y="35134"/>
                  </a:lnTo>
                  <a:lnTo>
                    <a:pt x="24988" y="35073"/>
                  </a:lnTo>
                  <a:lnTo>
                    <a:pt x="26180" y="34988"/>
                  </a:lnTo>
                  <a:lnTo>
                    <a:pt x="27433" y="34891"/>
                  </a:lnTo>
                  <a:lnTo>
                    <a:pt x="28747" y="34769"/>
                  </a:lnTo>
                  <a:lnTo>
                    <a:pt x="30110" y="34623"/>
                  </a:lnTo>
                  <a:lnTo>
                    <a:pt x="31533" y="34441"/>
                  </a:lnTo>
                  <a:lnTo>
                    <a:pt x="33005" y="34234"/>
                  </a:lnTo>
                  <a:lnTo>
                    <a:pt x="34526" y="34003"/>
                  </a:lnTo>
                  <a:lnTo>
                    <a:pt x="36095" y="33735"/>
                  </a:lnTo>
                  <a:lnTo>
                    <a:pt x="37713" y="33431"/>
                  </a:lnTo>
                  <a:lnTo>
                    <a:pt x="39380" y="33102"/>
                  </a:lnTo>
                  <a:lnTo>
                    <a:pt x="41095" y="32725"/>
                  </a:lnTo>
                  <a:lnTo>
                    <a:pt x="42859" y="32312"/>
                  </a:lnTo>
                  <a:lnTo>
                    <a:pt x="43759" y="32093"/>
                  </a:lnTo>
                  <a:lnTo>
                    <a:pt x="44672" y="31849"/>
                  </a:lnTo>
                  <a:lnTo>
                    <a:pt x="45596" y="31606"/>
                  </a:lnTo>
                  <a:lnTo>
                    <a:pt x="46521" y="31363"/>
                  </a:lnTo>
                  <a:lnTo>
                    <a:pt x="44562" y="20207"/>
                  </a:lnTo>
                  <a:lnTo>
                    <a:pt x="52518" y="7835"/>
                  </a:lnTo>
                  <a:lnTo>
                    <a:pt x="52239" y="7579"/>
                  </a:lnTo>
                  <a:lnTo>
                    <a:pt x="51898" y="7287"/>
                  </a:lnTo>
                  <a:lnTo>
                    <a:pt x="51436" y="6910"/>
                  </a:lnTo>
                  <a:lnTo>
                    <a:pt x="50864" y="6448"/>
                  </a:lnTo>
                  <a:lnTo>
                    <a:pt x="50183" y="5913"/>
                  </a:lnTo>
                  <a:lnTo>
                    <a:pt x="49404" y="5341"/>
                  </a:lnTo>
                  <a:lnTo>
                    <a:pt x="48528" y="4733"/>
                  </a:lnTo>
                  <a:lnTo>
                    <a:pt x="48066" y="4416"/>
                  </a:lnTo>
                  <a:lnTo>
                    <a:pt x="47579" y="4088"/>
                  </a:lnTo>
                  <a:lnTo>
                    <a:pt x="47068" y="3772"/>
                  </a:lnTo>
                  <a:lnTo>
                    <a:pt x="46545" y="3455"/>
                  </a:lnTo>
                  <a:lnTo>
                    <a:pt x="45998" y="3127"/>
                  </a:lnTo>
                  <a:lnTo>
                    <a:pt x="45450" y="2810"/>
                  </a:lnTo>
                  <a:lnTo>
                    <a:pt x="44866" y="2494"/>
                  </a:lnTo>
                  <a:lnTo>
                    <a:pt x="44282" y="2190"/>
                  </a:lnTo>
                  <a:lnTo>
                    <a:pt x="43674" y="1898"/>
                  </a:lnTo>
                  <a:lnTo>
                    <a:pt x="43066" y="1606"/>
                  </a:lnTo>
                  <a:lnTo>
                    <a:pt x="42433" y="1326"/>
                  </a:lnTo>
                  <a:lnTo>
                    <a:pt x="41801" y="1071"/>
                  </a:lnTo>
                  <a:lnTo>
                    <a:pt x="41156" y="815"/>
                  </a:lnTo>
                  <a:lnTo>
                    <a:pt x="40499" y="584"/>
                  </a:lnTo>
                  <a:lnTo>
                    <a:pt x="39830" y="377"/>
                  </a:lnTo>
                  <a:lnTo>
                    <a:pt x="39161" y="183"/>
                  </a:lnTo>
                  <a:lnTo>
                    <a:pt x="38942" y="134"/>
                  </a:lnTo>
                  <a:lnTo>
                    <a:pt x="38711" y="85"/>
                  </a:lnTo>
                  <a:lnTo>
                    <a:pt x="38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221;p32">
              <a:extLst>
                <a:ext uri="{FF2B5EF4-FFF2-40B4-BE49-F238E27FC236}">
                  <a16:creationId xmlns:a16="http://schemas.microsoft.com/office/drawing/2014/main" id="{1E3462E1-D7E4-5CF4-B295-E111ABF0BCC2}"/>
                </a:ext>
              </a:extLst>
            </p:cNvPr>
            <p:cNvSpPr/>
            <p:nvPr/>
          </p:nvSpPr>
          <p:spPr>
            <a:xfrm>
              <a:off x="1705375" y="1812025"/>
              <a:ext cx="1312975" cy="880200"/>
            </a:xfrm>
            <a:custGeom>
              <a:avLst/>
              <a:gdLst/>
              <a:ahLst/>
              <a:cxnLst/>
              <a:rect l="l" t="t" r="r" b="b"/>
              <a:pathLst>
                <a:path w="52519" h="35208" fill="none" extrusionOk="0">
                  <a:moveTo>
                    <a:pt x="52518" y="7835"/>
                  </a:moveTo>
                  <a:lnTo>
                    <a:pt x="52518" y="7835"/>
                  </a:lnTo>
                  <a:lnTo>
                    <a:pt x="52239" y="7579"/>
                  </a:lnTo>
                  <a:lnTo>
                    <a:pt x="51898" y="7287"/>
                  </a:lnTo>
                  <a:lnTo>
                    <a:pt x="51436" y="6910"/>
                  </a:lnTo>
                  <a:lnTo>
                    <a:pt x="50864" y="6448"/>
                  </a:lnTo>
                  <a:lnTo>
                    <a:pt x="50183" y="5913"/>
                  </a:lnTo>
                  <a:lnTo>
                    <a:pt x="49404" y="5341"/>
                  </a:lnTo>
                  <a:lnTo>
                    <a:pt x="48528" y="4733"/>
                  </a:lnTo>
                  <a:lnTo>
                    <a:pt x="48066" y="4416"/>
                  </a:lnTo>
                  <a:lnTo>
                    <a:pt x="47579" y="4088"/>
                  </a:lnTo>
                  <a:lnTo>
                    <a:pt x="47068" y="3772"/>
                  </a:lnTo>
                  <a:lnTo>
                    <a:pt x="46545" y="3455"/>
                  </a:lnTo>
                  <a:lnTo>
                    <a:pt x="45998" y="3127"/>
                  </a:lnTo>
                  <a:lnTo>
                    <a:pt x="45450" y="2810"/>
                  </a:lnTo>
                  <a:lnTo>
                    <a:pt x="44866" y="2494"/>
                  </a:lnTo>
                  <a:lnTo>
                    <a:pt x="44282" y="2190"/>
                  </a:lnTo>
                  <a:lnTo>
                    <a:pt x="43674" y="1898"/>
                  </a:lnTo>
                  <a:lnTo>
                    <a:pt x="43066" y="1606"/>
                  </a:lnTo>
                  <a:lnTo>
                    <a:pt x="42433" y="1326"/>
                  </a:lnTo>
                  <a:lnTo>
                    <a:pt x="41801" y="1071"/>
                  </a:lnTo>
                  <a:lnTo>
                    <a:pt x="41156" y="815"/>
                  </a:lnTo>
                  <a:lnTo>
                    <a:pt x="40499" y="584"/>
                  </a:lnTo>
                  <a:lnTo>
                    <a:pt x="39830" y="377"/>
                  </a:lnTo>
                  <a:lnTo>
                    <a:pt x="39161" y="183"/>
                  </a:lnTo>
                  <a:lnTo>
                    <a:pt x="39161" y="183"/>
                  </a:lnTo>
                  <a:lnTo>
                    <a:pt x="38942" y="134"/>
                  </a:lnTo>
                  <a:lnTo>
                    <a:pt x="38711" y="85"/>
                  </a:lnTo>
                  <a:lnTo>
                    <a:pt x="38212" y="0"/>
                  </a:lnTo>
                  <a:lnTo>
                    <a:pt x="38212" y="0"/>
                  </a:lnTo>
                  <a:lnTo>
                    <a:pt x="37664" y="682"/>
                  </a:lnTo>
                  <a:lnTo>
                    <a:pt x="37093" y="1338"/>
                  </a:lnTo>
                  <a:lnTo>
                    <a:pt x="36509" y="1971"/>
                  </a:lnTo>
                  <a:lnTo>
                    <a:pt x="35900" y="2591"/>
                  </a:lnTo>
                  <a:lnTo>
                    <a:pt x="35268" y="3200"/>
                  </a:lnTo>
                  <a:lnTo>
                    <a:pt x="34623" y="3784"/>
                  </a:lnTo>
                  <a:lnTo>
                    <a:pt x="33942" y="4343"/>
                  </a:lnTo>
                  <a:lnTo>
                    <a:pt x="33260" y="4891"/>
                  </a:lnTo>
                  <a:lnTo>
                    <a:pt x="32896" y="5146"/>
                  </a:lnTo>
                  <a:lnTo>
                    <a:pt x="32543" y="5414"/>
                  </a:lnTo>
                  <a:lnTo>
                    <a:pt x="32178" y="5657"/>
                  </a:lnTo>
                  <a:lnTo>
                    <a:pt x="31801" y="5913"/>
                  </a:lnTo>
                  <a:lnTo>
                    <a:pt x="31424" y="6156"/>
                  </a:lnTo>
                  <a:lnTo>
                    <a:pt x="31046" y="6399"/>
                  </a:lnTo>
                  <a:lnTo>
                    <a:pt x="30657" y="6630"/>
                  </a:lnTo>
                  <a:lnTo>
                    <a:pt x="30268" y="6849"/>
                  </a:lnTo>
                  <a:lnTo>
                    <a:pt x="29866" y="7081"/>
                  </a:lnTo>
                  <a:lnTo>
                    <a:pt x="29465" y="7287"/>
                  </a:lnTo>
                  <a:lnTo>
                    <a:pt x="29051" y="7506"/>
                  </a:lnTo>
                  <a:lnTo>
                    <a:pt x="28638" y="7713"/>
                  </a:lnTo>
                  <a:lnTo>
                    <a:pt x="28212" y="7908"/>
                  </a:lnTo>
                  <a:lnTo>
                    <a:pt x="27786" y="8102"/>
                  </a:lnTo>
                  <a:lnTo>
                    <a:pt x="27360" y="8297"/>
                  </a:lnTo>
                  <a:lnTo>
                    <a:pt x="26910" y="8480"/>
                  </a:lnTo>
                  <a:lnTo>
                    <a:pt x="26910" y="8480"/>
                  </a:lnTo>
                  <a:lnTo>
                    <a:pt x="26448" y="8662"/>
                  </a:lnTo>
                  <a:lnTo>
                    <a:pt x="25949" y="8845"/>
                  </a:lnTo>
                  <a:lnTo>
                    <a:pt x="25426" y="9015"/>
                  </a:lnTo>
                  <a:lnTo>
                    <a:pt x="24891" y="9185"/>
                  </a:lnTo>
                  <a:lnTo>
                    <a:pt x="24331" y="9355"/>
                  </a:lnTo>
                  <a:lnTo>
                    <a:pt x="23759" y="9514"/>
                  </a:lnTo>
                  <a:lnTo>
                    <a:pt x="23163" y="9660"/>
                  </a:lnTo>
                  <a:lnTo>
                    <a:pt x="22567" y="9793"/>
                  </a:lnTo>
                  <a:lnTo>
                    <a:pt x="21947" y="9927"/>
                  </a:lnTo>
                  <a:lnTo>
                    <a:pt x="21326" y="10049"/>
                  </a:lnTo>
                  <a:lnTo>
                    <a:pt x="20681" y="10158"/>
                  </a:lnTo>
                  <a:lnTo>
                    <a:pt x="20049" y="10256"/>
                  </a:lnTo>
                  <a:lnTo>
                    <a:pt x="19392" y="10341"/>
                  </a:lnTo>
                  <a:lnTo>
                    <a:pt x="18747" y="10414"/>
                  </a:lnTo>
                  <a:lnTo>
                    <a:pt x="18090" y="10475"/>
                  </a:lnTo>
                  <a:lnTo>
                    <a:pt x="17433" y="10511"/>
                  </a:lnTo>
                  <a:lnTo>
                    <a:pt x="16776" y="10548"/>
                  </a:lnTo>
                  <a:lnTo>
                    <a:pt x="16119" y="10548"/>
                  </a:lnTo>
                  <a:lnTo>
                    <a:pt x="15475" y="10548"/>
                  </a:lnTo>
                  <a:lnTo>
                    <a:pt x="14830" y="10523"/>
                  </a:lnTo>
                  <a:lnTo>
                    <a:pt x="14197" y="10475"/>
                  </a:lnTo>
                  <a:lnTo>
                    <a:pt x="13565" y="10414"/>
                  </a:lnTo>
                  <a:lnTo>
                    <a:pt x="12956" y="10329"/>
                  </a:lnTo>
                  <a:lnTo>
                    <a:pt x="12348" y="10219"/>
                  </a:lnTo>
                  <a:lnTo>
                    <a:pt x="11764" y="10085"/>
                  </a:lnTo>
                  <a:lnTo>
                    <a:pt x="11180" y="9939"/>
                  </a:lnTo>
                  <a:lnTo>
                    <a:pt x="10621" y="9757"/>
                  </a:lnTo>
                  <a:lnTo>
                    <a:pt x="10353" y="9660"/>
                  </a:lnTo>
                  <a:lnTo>
                    <a:pt x="10085" y="9562"/>
                  </a:lnTo>
                  <a:lnTo>
                    <a:pt x="9830" y="9453"/>
                  </a:lnTo>
                  <a:lnTo>
                    <a:pt x="9562" y="9331"/>
                  </a:lnTo>
                  <a:lnTo>
                    <a:pt x="9319" y="9209"/>
                  </a:lnTo>
                  <a:lnTo>
                    <a:pt x="9076" y="9088"/>
                  </a:lnTo>
                  <a:lnTo>
                    <a:pt x="8832" y="8942"/>
                  </a:lnTo>
                  <a:lnTo>
                    <a:pt x="8601" y="8808"/>
                  </a:lnTo>
                  <a:lnTo>
                    <a:pt x="8370" y="8650"/>
                  </a:lnTo>
                  <a:lnTo>
                    <a:pt x="8151" y="8492"/>
                  </a:lnTo>
                  <a:lnTo>
                    <a:pt x="8151" y="8492"/>
                  </a:lnTo>
                  <a:lnTo>
                    <a:pt x="7713" y="8808"/>
                  </a:lnTo>
                  <a:lnTo>
                    <a:pt x="7518" y="8954"/>
                  </a:lnTo>
                  <a:lnTo>
                    <a:pt x="7336" y="9112"/>
                  </a:lnTo>
                  <a:lnTo>
                    <a:pt x="7336" y="9112"/>
                  </a:lnTo>
                  <a:lnTo>
                    <a:pt x="6886" y="9489"/>
                  </a:lnTo>
                  <a:lnTo>
                    <a:pt x="6460" y="9879"/>
                  </a:lnTo>
                  <a:lnTo>
                    <a:pt x="6046" y="10268"/>
                  </a:lnTo>
                  <a:lnTo>
                    <a:pt x="5645" y="10657"/>
                  </a:lnTo>
                  <a:lnTo>
                    <a:pt x="5256" y="11046"/>
                  </a:lnTo>
                  <a:lnTo>
                    <a:pt x="4879" y="11436"/>
                  </a:lnTo>
                  <a:lnTo>
                    <a:pt x="4514" y="11825"/>
                  </a:lnTo>
                  <a:lnTo>
                    <a:pt x="4161" y="12214"/>
                  </a:lnTo>
                  <a:lnTo>
                    <a:pt x="3832" y="12604"/>
                  </a:lnTo>
                  <a:lnTo>
                    <a:pt x="3504" y="12981"/>
                  </a:lnTo>
                  <a:lnTo>
                    <a:pt x="2908" y="13735"/>
                  </a:lnTo>
                  <a:lnTo>
                    <a:pt x="2360" y="14441"/>
                  </a:lnTo>
                  <a:lnTo>
                    <a:pt x="1874" y="15122"/>
                  </a:lnTo>
                  <a:lnTo>
                    <a:pt x="1436" y="15755"/>
                  </a:lnTo>
                  <a:lnTo>
                    <a:pt x="1059" y="16326"/>
                  </a:lnTo>
                  <a:lnTo>
                    <a:pt x="742" y="16837"/>
                  </a:lnTo>
                  <a:lnTo>
                    <a:pt x="475" y="17275"/>
                  </a:lnTo>
                  <a:lnTo>
                    <a:pt x="122" y="17883"/>
                  </a:lnTo>
                  <a:lnTo>
                    <a:pt x="0" y="18115"/>
                  </a:lnTo>
                  <a:lnTo>
                    <a:pt x="10742" y="27920"/>
                  </a:lnTo>
                  <a:lnTo>
                    <a:pt x="12117" y="26618"/>
                  </a:lnTo>
                  <a:lnTo>
                    <a:pt x="14003" y="34830"/>
                  </a:lnTo>
                  <a:lnTo>
                    <a:pt x="14003" y="34830"/>
                  </a:lnTo>
                  <a:lnTo>
                    <a:pt x="14149" y="34854"/>
                  </a:lnTo>
                  <a:lnTo>
                    <a:pt x="14574" y="34915"/>
                  </a:lnTo>
                  <a:lnTo>
                    <a:pt x="15280" y="34988"/>
                  </a:lnTo>
                  <a:lnTo>
                    <a:pt x="16265" y="35073"/>
                  </a:lnTo>
                  <a:lnTo>
                    <a:pt x="16861" y="35110"/>
                  </a:lnTo>
                  <a:lnTo>
                    <a:pt x="17506" y="35146"/>
                  </a:lnTo>
                  <a:lnTo>
                    <a:pt x="18236" y="35171"/>
                  </a:lnTo>
                  <a:lnTo>
                    <a:pt x="19015" y="35195"/>
                  </a:lnTo>
                  <a:lnTo>
                    <a:pt x="19854" y="35207"/>
                  </a:lnTo>
                  <a:lnTo>
                    <a:pt x="20767" y="35207"/>
                  </a:lnTo>
                  <a:lnTo>
                    <a:pt x="21728" y="35195"/>
                  </a:lnTo>
                  <a:lnTo>
                    <a:pt x="22762" y="35171"/>
                  </a:lnTo>
                  <a:lnTo>
                    <a:pt x="23844" y="35134"/>
                  </a:lnTo>
                  <a:lnTo>
                    <a:pt x="24988" y="35073"/>
                  </a:lnTo>
                  <a:lnTo>
                    <a:pt x="26180" y="34988"/>
                  </a:lnTo>
                  <a:lnTo>
                    <a:pt x="27433" y="34891"/>
                  </a:lnTo>
                  <a:lnTo>
                    <a:pt x="28747" y="34769"/>
                  </a:lnTo>
                  <a:lnTo>
                    <a:pt x="30110" y="34623"/>
                  </a:lnTo>
                  <a:lnTo>
                    <a:pt x="31533" y="34441"/>
                  </a:lnTo>
                  <a:lnTo>
                    <a:pt x="33005" y="34234"/>
                  </a:lnTo>
                  <a:lnTo>
                    <a:pt x="34526" y="34003"/>
                  </a:lnTo>
                  <a:lnTo>
                    <a:pt x="36095" y="33735"/>
                  </a:lnTo>
                  <a:lnTo>
                    <a:pt x="37713" y="33431"/>
                  </a:lnTo>
                  <a:lnTo>
                    <a:pt x="39380" y="33102"/>
                  </a:lnTo>
                  <a:lnTo>
                    <a:pt x="41095" y="32725"/>
                  </a:lnTo>
                  <a:lnTo>
                    <a:pt x="42859" y="32312"/>
                  </a:lnTo>
                  <a:lnTo>
                    <a:pt x="43759" y="32093"/>
                  </a:lnTo>
                  <a:lnTo>
                    <a:pt x="44672" y="31849"/>
                  </a:lnTo>
                  <a:lnTo>
                    <a:pt x="45596" y="31606"/>
                  </a:lnTo>
                  <a:lnTo>
                    <a:pt x="46521" y="31363"/>
                  </a:lnTo>
                  <a:lnTo>
                    <a:pt x="44562" y="20207"/>
                  </a:lnTo>
                  <a:lnTo>
                    <a:pt x="52518" y="78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222;p32">
              <a:extLst>
                <a:ext uri="{FF2B5EF4-FFF2-40B4-BE49-F238E27FC236}">
                  <a16:creationId xmlns:a16="http://schemas.microsoft.com/office/drawing/2014/main" id="{EA07F0A2-80C2-6D24-A467-ED545E21E1B4}"/>
                </a:ext>
              </a:extLst>
            </p:cNvPr>
            <p:cNvSpPr/>
            <p:nvPr/>
          </p:nvSpPr>
          <p:spPr>
            <a:xfrm>
              <a:off x="2055425" y="2328150"/>
              <a:ext cx="812975" cy="355850"/>
            </a:xfrm>
            <a:custGeom>
              <a:avLst/>
              <a:gdLst/>
              <a:ahLst/>
              <a:cxnLst/>
              <a:rect l="l" t="t" r="r" b="b"/>
              <a:pathLst>
                <a:path w="32519" h="14234" extrusionOk="0">
                  <a:moveTo>
                    <a:pt x="305" y="14234"/>
                  </a:moveTo>
                  <a:lnTo>
                    <a:pt x="305" y="14234"/>
                  </a:lnTo>
                  <a:lnTo>
                    <a:pt x="305" y="14234"/>
                  </a:lnTo>
                  <a:lnTo>
                    <a:pt x="305" y="14234"/>
                  </a:lnTo>
                  <a:lnTo>
                    <a:pt x="305" y="14234"/>
                  </a:lnTo>
                  <a:close/>
                  <a:moveTo>
                    <a:pt x="293" y="14234"/>
                  </a:moveTo>
                  <a:lnTo>
                    <a:pt x="293" y="14234"/>
                  </a:lnTo>
                  <a:lnTo>
                    <a:pt x="293" y="14234"/>
                  </a:lnTo>
                  <a:close/>
                  <a:moveTo>
                    <a:pt x="256" y="14221"/>
                  </a:moveTo>
                  <a:lnTo>
                    <a:pt x="256" y="14221"/>
                  </a:lnTo>
                  <a:lnTo>
                    <a:pt x="268" y="14234"/>
                  </a:lnTo>
                  <a:lnTo>
                    <a:pt x="268" y="14234"/>
                  </a:lnTo>
                  <a:lnTo>
                    <a:pt x="256" y="14221"/>
                  </a:lnTo>
                  <a:close/>
                  <a:moveTo>
                    <a:pt x="256" y="14221"/>
                  </a:moveTo>
                  <a:lnTo>
                    <a:pt x="256" y="14221"/>
                  </a:lnTo>
                  <a:lnTo>
                    <a:pt x="256" y="14221"/>
                  </a:lnTo>
                  <a:lnTo>
                    <a:pt x="256" y="14221"/>
                  </a:lnTo>
                  <a:lnTo>
                    <a:pt x="256" y="14221"/>
                  </a:lnTo>
                  <a:close/>
                  <a:moveTo>
                    <a:pt x="207" y="14221"/>
                  </a:moveTo>
                  <a:lnTo>
                    <a:pt x="207" y="14221"/>
                  </a:lnTo>
                  <a:lnTo>
                    <a:pt x="232" y="14221"/>
                  </a:lnTo>
                  <a:lnTo>
                    <a:pt x="232" y="14221"/>
                  </a:lnTo>
                  <a:lnTo>
                    <a:pt x="207" y="14221"/>
                  </a:lnTo>
                  <a:close/>
                  <a:moveTo>
                    <a:pt x="159" y="14209"/>
                  </a:moveTo>
                  <a:lnTo>
                    <a:pt x="159" y="14209"/>
                  </a:lnTo>
                  <a:lnTo>
                    <a:pt x="171" y="14209"/>
                  </a:lnTo>
                  <a:lnTo>
                    <a:pt x="171" y="14209"/>
                  </a:lnTo>
                  <a:lnTo>
                    <a:pt x="159" y="14209"/>
                  </a:lnTo>
                  <a:close/>
                  <a:moveTo>
                    <a:pt x="49" y="14197"/>
                  </a:moveTo>
                  <a:lnTo>
                    <a:pt x="49" y="14197"/>
                  </a:lnTo>
                  <a:lnTo>
                    <a:pt x="147" y="14209"/>
                  </a:lnTo>
                  <a:lnTo>
                    <a:pt x="147" y="14209"/>
                  </a:lnTo>
                  <a:lnTo>
                    <a:pt x="49" y="14197"/>
                  </a:lnTo>
                  <a:close/>
                  <a:moveTo>
                    <a:pt x="37" y="14197"/>
                  </a:moveTo>
                  <a:lnTo>
                    <a:pt x="37" y="14197"/>
                  </a:lnTo>
                  <a:lnTo>
                    <a:pt x="49" y="14197"/>
                  </a:lnTo>
                  <a:lnTo>
                    <a:pt x="49" y="14197"/>
                  </a:lnTo>
                  <a:lnTo>
                    <a:pt x="37" y="14197"/>
                  </a:lnTo>
                  <a:close/>
                  <a:moveTo>
                    <a:pt x="25" y="14197"/>
                  </a:moveTo>
                  <a:lnTo>
                    <a:pt x="25" y="14197"/>
                  </a:lnTo>
                  <a:lnTo>
                    <a:pt x="37" y="14197"/>
                  </a:lnTo>
                  <a:lnTo>
                    <a:pt x="37" y="14197"/>
                  </a:lnTo>
                  <a:lnTo>
                    <a:pt x="25" y="14197"/>
                  </a:lnTo>
                  <a:close/>
                  <a:moveTo>
                    <a:pt x="13" y="14197"/>
                  </a:moveTo>
                  <a:lnTo>
                    <a:pt x="13" y="14197"/>
                  </a:lnTo>
                  <a:lnTo>
                    <a:pt x="25" y="14197"/>
                  </a:lnTo>
                  <a:lnTo>
                    <a:pt x="25" y="14197"/>
                  </a:lnTo>
                  <a:lnTo>
                    <a:pt x="13" y="14197"/>
                  </a:lnTo>
                  <a:close/>
                  <a:moveTo>
                    <a:pt x="1" y="14185"/>
                  </a:moveTo>
                  <a:lnTo>
                    <a:pt x="1" y="14185"/>
                  </a:lnTo>
                  <a:lnTo>
                    <a:pt x="1" y="14185"/>
                  </a:lnTo>
                  <a:lnTo>
                    <a:pt x="1" y="14185"/>
                  </a:lnTo>
                  <a:lnTo>
                    <a:pt x="1" y="14185"/>
                  </a:lnTo>
                  <a:close/>
                  <a:moveTo>
                    <a:pt x="30645" y="0"/>
                  </a:moveTo>
                  <a:lnTo>
                    <a:pt x="30645" y="0"/>
                  </a:lnTo>
                  <a:lnTo>
                    <a:pt x="32519" y="10718"/>
                  </a:lnTo>
                  <a:lnTo>
                    <a:pt x="32519" y="10718"/>
                  </a:lnTo>
                  <a:lnTo>
                    <a:pt x="30645" y="0"/>
                  </a:lnTo>
                  <a:close/>
                </a:path>
              </a:pathLst>
            </a:custGeom>
            <a:solidFill>
              <a:srgbClr val="CCD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223;p32">
              <a:extLst>
                <a:ext uri="{FF2B5EF4-FFF2-40B4-BE49-F238E27FC236}">
                  <a16:creationId xmlns:a16="http://schemas.microsoft.com/office/drawing/2014/main" id="{04C0B49B-A6FE-BA2C-E77B-333689D79CB7}"/>
                </a:ext>
              </a:extLst>
            </p:cNvPr>
            <p:cNvSpPr/>
            <p:nvPr/>
          </p:nvSpPr>
          <p:spPr>
            <a:xfrm>
              <a:off x="2063025" y="2683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224;p32">
              <a:extLst>
                <a:ext uri="{FF2B5EF4-FFF2-40B4-BE49-F238E27FC236}">
                  <a16:creationId xmlns:a16="http://schemas.microsoft.com/office/drawing/2014/main" id="{19E98895-C709-5FDE-0803-DF0BCB02D437}"/>
                </a:ext>
              </a:extLst>
            </p:cNvPr>
            <p:cNvSpPr/>
            <p:nvPr/>
          </p:nvSpPr>
          <p:spPr>
            <a:xfrm>
              <a:off x="2062725" y="2683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225;p32">
              <a:extLst>
                <a:ext uri="{FF2B5EF4-FFF2-40B4-BE49-F238E27FC236}">
                  <a16:creationId xmlns:a16="http://schemas.microsoft.com/office/drawing/2014/main" id="{FA0199D6-42E5-489C-793B-82F3E1488EB0}"/>
                </a:ext>
              </a:extLst>
            </p:cNvPr>
            <p:cNvSpPr/>
            <p:nvPr/>
          </p:nvSpPr>
          <p:spPr>
            <a:xfrm>
              <a:off x="2061825" y="268367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226;p32">
              <a:extLst>
                <a:ext uri="{FF2B5EF4-FFF2-40B4-BE49-F238E27FC236}">
                  <a16:creationId xmlns:a16="http://schemas.microsoft.com/office/drawing/2014/main" id="{E1DF3F7B-11C9-3380-275B-8C88397E80E9}"/>
                </a:ext>
              </a:extLst>
            </p:cNvPr>
            <p:cNvSpPr/>
            <p:nvPr/>
          </p:nvSpPr>
          <p:spPr>
            <a:xfrm>
              <a:off x="2061825" y="268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227;p32">
              <a:extLst>
                <a:ext uri="{FF2B5EF4-FFF2-40B4-BE49-F238E27FC236}">
                  <a16:creationId xmlns:a16="http://schemas.microsoft.com/office/drawing/2014/main" id="{B77665F4-A97B-A2E0-2739-024AF749EE66}"/>
                </a:ext>
              </a:extLst>
            </p:cNvPr>
            <p:cNvSpPr/>
            <p:nvPr/>
          </p:nvSpPr>
          <p:spPr>
            <a:xfrm>
              <a:off x="2060600" y="26836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228;p32">
              <a:extLst>
                <a:ext uri="{FF2B5EF4-FFF2-40B4-BE49-F238E27FC236}">
                  <a16:creationId xmlns:a16="http://schemas.microsoft.com/office/drawing/2014/main" id="{108F7C68-B64F-FB2A-04B3-02F76F954310}"/>
                </a:ext>
              </a:extLst>
            </p:cNvPr>
            <p:cNvSpPr/>
            <p:nvPr/>
          </p:nvSpPr>
          <p:spPr>
            <a:xfrm>
              <a:off x="2059375" y="26833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229;p32">
              <a:extLst>
                <a:ext uri="{FF2B5EF4-FFF2-40B4-BE49-F238E27FC236}">
                  <a16:creationId xmlns:a16="http://schemas.microsoft.com/office/drawing/2014/main" id="{AB7F8F05-90EF-29D8-A174-DD98106B32B2}"/>
                </a:ext>
              </a:extLst>
            </p:cNvPr>
            <p:cNvSpPr/>
            <p:nvPr/>
          </p:nvSpPr>
          <p:spPr>
            <a:xfrm>
              <a:off x="2056650" y="2683075"/>
              <a:ext cx="2450" cy="325"/>
            </a:xfrm>
            <a:custGeom>
              <a:avLst/>
              <a:gdLst/>
              <a:ahLst/>
              <a:cxnLst/>
              <a:rect l="l" t="t" r="r" b="b"/>
              <a:pathLst>
                <a:path w="98" h="1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230;p32">
              <a:extLst>
                <a:ext uri="{FF2B5EF4-FFF2-40B4-BE49-F238E27FC236}">
                  <a16:creationId xmlns:a16="http://schemas.microsoft.com/office/drawing/2014/main" id="{2EBC6E26-9FD5-989A-4BBD-530BC7521B4D}"/>
                </a:ext>
              </a:extLst>
            </p:cNvPr>
            <p:cNvSpPr/>
            <p:nvPr/>
          </p:nvSpPr>
          <p:spPr>
            <a:xfrm>
              <a:off x="2056350" y="26830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231;p32">
              <a:extLst>
                <a:ext uri="{FF2B5EF4-FFF2-40B4-BE49-F238E27FC236}">
                  <a16:creationId xmlns:a16="http://schemas.microsoft.com/office/drawing/2014/main" id="{6C283AA4-59A7-57C4-C61A-7CBD29716F6F}"/>
                </a:ext>
              </a:extLst>
            </p:cNvPr>
            <p:cNvSpPr/>
            <p:nvPr/>
          </p:nvSpPr>
          <p:spPr>
            <a:xfrm>
              <a:off x="2056025" y="26830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232;p32">
              <a:extLst>
                <a:ext uri="{FF2B5EF4-FFF2-40B4-BE49-F238E27FC236}">
                  <a16:creationId xmlns:a16="http://schemas.microsoft.com/office/drawing/2014/main" id="{82C8AFA4-A29D-0E95-7C98-56251011C86F}"/>
                </a:ext>
              </a:extLst>
            </p:cNvPr>
            <p:cNvSpPr/>
            <p:nvPr/>
          </p:nvSpPr>
          <p:spPr>
            <a:xfrm>
              <a:off x="2055725" y="26830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33;p32">
              <a:extLst>
                <a:ext uri="{FF2B5EF4-FFF2-40B4-BE49-F238E27FC236}">
                  <a16:creationId xmlns:a16="http://schemas.microsoft.com/office/drawing/2014/main" id="{012A355A-87A9-9FB1-A20C-4C6B5359C9BA}"/>
                </a:ext>
              </a:extLst>
            </p:cNvPr>
            <p:cNvSpPr/>
            <p:nvPr/>
          </p:nvSpPr>
          <p:spPr>
            <a:xfrm>
              <a:off x="2055425" y="2682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34;p32">
              <a:extLst>
                <a:ext uri="{FF2B5EF4-FFF2-40B4-BE49-F238E27FC236}">
                  <a16:creationId xmlns:a16="http://schemas.microsoft.com/office/drawing/2014/main" id="{B7870BE9-28FE-2E74-86BD-51A9D3F2282B}"/>
                </a:ext>
              </a:extLst>
            </p:cNvPr>
            <p:cNvSpPr/>
            <p:nvPr/>
          </p:nvSpPr>
          <p:spPr>
            <a:xfrm>
              <a:off x="2821550" y="2328150"/>
              <a:ext cx="46850" cy="267950"/>
            </a:xfrm>
            <a:custGeom>
              <a:avLst/>
              <a:gdLst/>
              <a:ahLst/>
              <a:cxnLst/>
              <a:rect l="l" t="t" r="r" b="b"/>
              <a:pathLst>
                <a:path w="1874" h="1071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874" y="10718"/>
                  </a:lnTo>
                  <a:lnTo>
                    <a:pt x="1874" y="1071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35;p32">
              <a:extLst>
                <a:ext uri="{FF2B5EF4-FFF2-40B4-BE49-F238E27FC236}">
                  <a16:creationId xmlns:a16="http://schemas.microsoft.com/office/drawing/2014/main" id="{35425D66-11B9-96CB-987A-A0337C4ED5A8}"/>
                </a:ext>
              </a:extLst>
            </p:cNvPr>
            <p:cNvSpPr/>
            <p:nvPr/>
          </p:nvSpPr>
          <p:spPr>
            <a:xfrm>
              <a:off x="2035350" y="2328150"/>
              <a:ext cx="833050" cy="364075"/>
            </a:xfrm>
            <a:custGeom>
              <a:avLst/>
              <a:gdLst/>
              <a:ahLst/>
              <a:cxnLst/>
              <a:rect l="l" t="t" r="r" b="b"/>
              <a:pathLst>
                <a:path w="33322" h="14563" extrusionOk="0">
                  <a:moveTo>
                    <a:pt x="31448" y="0"/>
                  </a:moveTo>
                  <a:lnTo>
                    <a:pt x="31205" y="280"/>
                  </a:lnTo>
                  <a:lnTo>
                    <a:pt x="30962" y="547"/>
                  </a:lnTo>
                  <a:lnTo>
                    <a:pt x="30694" y="815"/>
                  </a:lnTo>
                  <a:lnTo>
                    <a:pt x="30426" y="1083"/>
                  </a:lnTo>
                  <a:lnTo>
                    <a:pt x="30134" y="1350"/>
                  </a:lnTo>
                  <a:lnTo>
                    <a:pt x="29842" y="1606"/>
                  </a:lnTo>
                  <a:lnTo>
                    <a:pt x="29526" y="1874"/>
                  </a:lnTo>
                  <a:lnTo>
                    <a:pt x="29210" y="2129"/>
                  </a:lnTo>
                  <a:lnTo>
                    <a:pt x="28869" y="2384"/>
                  </a:lnTo>
                  <a:lnTo>
                    <a:pt x="28529" y="2640"/>
                  </a:lnTo>
                  <a:lnTo>
                    <a:pt x="28176" y="2883"/>
                  </a:lnTo>
                  <a:lnTo>
                    <a:pt x="27811" y="3127"/>
                  </a:lnTo>
                  <a:lnTo>
                    <a:pt x="27434" y="3382"/>
                  </a:lnTo>
                  <a:lnTo>
                    <a:pt x="27057" y="3613"/>
                  </a:lnTo>
                  <a:lnTo>
                    <a:pt x="26254" y="4088"/>
                  </a:lnTo>
                  <a:lnTo>
                    <a:pt x="25426" y="4550"/>
                  </a:lnTo>
                  <a:lnTo>
                    <a:pt x="24563" y="5000"/>
                  </a:lnTo>
                  <a:lnTo>
                    <a:pt x="23675" y="5438"/>
                  </a:lnTo>
                  <a:lnTo>
                    <a:pt x="22750" y="5864"/>
                  </a:lnTo>
                  <a:lnTo>
                    <a:pt x="21801" y="6265"/>
                  </a:lnTo>
                  <a:lnTo>
                    <a:pt x="20828" y="6655"/>
                  </a:lnTo>
                  <a:lnTo>
                    <a:pt x="19830" y="7032"/>
                  </a:lnTo>
                  <a:lnTo>
                    <a:pt x="18821" y="7397"/>
                  </a:lnTo>
                  <a:lnTo>
                    <a:pt x="17799" y="7737"/>
                  </a:lnTo>
                  <a:lnTo>
                    <a:pt x="16752" y="8066"/>
                  </a:lnTo>
                  <a:lnTo>
                    <a:pt x="15694" y="8370"/>
                  </a:lnTo>
                  <a:lnTo>
                    <a:pt x="14636" y="8650"/>
                  </a:lnTo>
                  <a:lnTo>
                    <a:pt x="13565" y="8917"/>
                  </a:lnTo>
                  <a:lnTo>
                    <a:pt x="12482" y="9173"/>
                  </a:lnTo>
                  <a:lnTo>
                    <a:pt x="11400" y="9392"/>
                  </a:lnTo>
                  <a:lnTo>
                    <a:pt x="10317" y="9599"/>
                  </a:lnTo>
                  <a:lnTo>
                    <a:pt x="9246" y="9781"/>
                  </a:lnTo>
                  <a:lnTo>
                    <a:pt x="8164" y="9939"/>
                  </a:lnTo>
                  <a:lnTo>
                    <a:pt x="7105" y="10085"/>
                  </a:lnTo>
                  <a:lnTo>
                    <a:pt x="6047" y="10195"/>
                  </a:lnTo>
                  <a:lnTo>
                    <a:pt x="4989" y="10280"/>
                  </a:lnTo>
                  <a:lnTo>
                    <a:pt x="3954" y="10353"/>
                  </a:lnTo>
                  <a:lnTo>
                    <a:pt x="2945" y="10389"/>
                  </a:lnTo>
                  <a:lnTo>
                    <a:pt x="1935" y="10401"/>
                  </a:lnTo>
                  <a:lnTo>
                    <a:pt x="962" y="10389"/>
                  </a:lnTo>
                  <a:lnTo>
                    <a:pt x="1" y="10353"/>
                  </a:lnTo>
                  <a:lnTo>
                    <a:pt x="804" y="14185"/>
                  </a:lnTo>
                  <a:lnTo>
                    <a:pt x="816" y="14197"/>
                  </a:lnTo>
                  <a:lnTo>
                    <a:pt x="852" y="14197"/>
                  </a:lnTo>
                  <a:lnTo>
                    <a:pt x="950" y="14209"/>
                  </a:lnTo>
                  <a:lnTo>
                    <a:pt x="974" y="14209"/>
                  </a:lnTo>
                  <a:lnTo>
                    <a:pt x="1010" y="14221"/>
                  </a:lnTo>
                  <a:lnTo>
                    <a:pt x="1059" y="14221"/>
                  </a:lnTo>
                  <a:lnTo>
                    <a:pt x="1071" y="14234"/>
                  </a:lnTo>
                  <a:lnTo>
                    <a:pt x="1108" y="14234"/>
                  </a:lnTo>
                  <a:lnTo>
                    <a:pt x="1448" y="14270"/>
                  </a:lnTo>
                  <a:lnTo>
                    <a:pt x="1923" y="14331"/>
                  </a:lnTo>
                  <a:lnTo>
                    <a:pt x="2519" y="14380"/>
                  </a:lnTo>
                  <a:lnTo>
                    <a:pt x="3237" y="14440"/>
                  </a:lnTo>
                  <a:lnTo>
                    <a:pt x="4064" y="14489"/>
                  </a:lnTo>
                  <a:lnTo>
                    <a:pt x="5013" y="14526"/>
                  </a:lnTo>
                  <a:lnTo>
                    <a:pt x="6083" y="14550"/>
                  </a:lnTo>
                  <a:lnTo>
                    <a:pt x="7251" y="14562"/>
                  </a:lnTo>
                  <a:lnTo>
                    <a:pt x="8346" y="14562"/>
                  </a:lnTo>
                  <a:lnTo>
                    <a:pt x="9514" y="14526"/>
                  </a:lnTo>
                  <a:lnTo>
                    <a:pt x="10755" y="14477"/>
                  </a:lnTo>
                  <a:lnTo>
                    <a:pt x="12081" y="14404"/>
                  </a:lnTo>
                  <a:lnTo>
                    <a:pt x="13468" y="14307"/>
                  </a:lnTo>
                  <a:lnTo>
                    <a:pt x="14940" y="14185"/>
                  </a:lnTo>
                  <a:lnTo>
                    <a:pt x="16485" y="14027"/>
                  </a:lnTo>
                  <a:lnTo>
                    <a:pt x="18091" y="13832"/>
                  </a:lnTo>
                  <a:lnTo>
                    <a:pt x="18918" y="13723"/>
                  </a:lnTo>
                  <a:lnTo>
                    <a:pt x="19770" y="13601"/>
                  </a:lnTo>
                  <a:lnTo>
                    <a:pt x="20633" y="13467"/>
                  </a:lnTo>
                  <a:lnTo>
                    <a:pt x="21509" y="13321"/>
                  </a:lnTo>
                  <a:lnTo>
                    <a:pt x="22409" y="13175"/>
                  </a:lnTo>
                  <a:lnTo>
                    <a:pt x="23322" y="13017"/>
                  </a:lnTo>
                  <a:lnTo>
                    <a:pt x="24259" y="12835"/>
                  </a:lnTo>
                  <a:lnTo>
                    <a:pt x="25207" y="12652"/>
                  </a:lnTo>
                  <a:lnTo>
                    <a:pt x="26169" y="12457"/>
                  </a:lnTo>
                  <a:lnTo>
                    <a:pt x="27142" y="12251"/>
                  </a:lnTo>
                  <a:lnTo>
                    <a:pt x="28139" y="12019"/>
                  </a:lnTo>
                  <a:lnTo>
                    <a:pt x="29149" y="11788"/>
                  </a:lnTo>
                  <a:lnTo>
                    <a:pt x="30171" y="11545"/>
                  </a:lnTo>
                  <a:lnTo>
                    <a:pt x="31205" y="11277"/>
                  </a:lnTo>
                  <a:lnTo>
                    <a:pt x="32263" y="10998"/>
                  </a:lnTo>
                  <a:lnTo>
                    <a:pt x="33322" y="10718"/>
                  </a:lnTo>
                  <a:lnTo>
                    <a:pt x="31448" y="0"/>
                  </a:lnTo>
                  <a:close/>
                </a:path>
              </a:pathLst>
            </a:custGeom>
            <a:solidFill>
              <a:srgbClr val="CC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36;p32">
              <a:extLst>
                <a:ext uri="{FF2B5EF4-FFF2-40B4-BE49-F238E27FC236}">
                  <a16:creationId xmlns:a16="http://schemas.microsoft.com/office/drawing/2014/main" id="{A6867230-5E4C-C92E-8727-6E3DFB9CF20F}"/>
                </a:ext>
              </a:extLst>
            </p:cNvPr>
            <p:cNvSpPr/>
            <p:nvPr/>
          </p:nvSpPr>
          <p:spPr>
            <a:xfrm>
              <a:off x="2035350" y="2328150"/>
              <a:ext cx="833050" cy="364075"/>
            </a:xfrm>
            <a:custGeom>
              <a:avLst/>
              <a:gdLst/>
              <a:ahLst/>
              <a:cxnLst/>
              <a:rect l="l" t="t" r="r" b="b"/>
              <a:pathLst>
                <a:path w="33322" h="14563" fill="none" extrusionOk="0">
                  <a:moveTo>
                    <a:pt x="31448" y="0"/>
                  </a:moveTo>
                  <a:lnTo>
                    <a:pt x="31448" y="0"/>
                  </a:lnTo>
                  <a:lnTo>
                    <a:pt x="31205" y="280"/>
                  </a:lnTo>
                  <a:lnTo>
                    <a:pt x="30962" y="547"/>
                  </a:lnTo>
                  <a:lnTo>
                    <a:pt x="30694" y="815"/>
                  </a:lnTo>
                  <a:lnTo>
                    <a:pt x="30426" y="1083"/>
                  </a:lnTo>
                  <a:lnTo>
                    <a:pt x="30134" y="1350"/>
                  </a:lnTo>
                  <a:lnTo>
                    <a:pt x="29842" y="1606"/>
                  </a:lnTo>
                  <a:lnTo>
                    <a:pt x="29526" y="1874"/>
                  </a:lnTo>
                  <a:lnTo>
                    <a:pt x="29210" y="2129"/>
                  </a:lnTo>
                  <a:lnTo>
                    <a:pt x="28869" y="2384"/>
                  </a:lnTo>
                  <a:lnTo>
                    <a:pt x="28529" y="2640"/>
                  </a:lnTo>
                  <a:lnTo>
                    <a:pt x="28176" y="2883"/>
                  </a:lnTo>
                  <a:lnTo>
                    <a:pt x="27811" y="3127"/>
                  </a:lnTo>
                  <a:lnTo>
                    <a:pt x="27434" y="3382"/>
                  </a:lnTo>
                  <a:lnTo>
                    <a:pt x="27057" y="3613"/>
                  </a:lnTo>
                  <a:lnTo>
                    <a:pt x="26254" y="4088"/>
                  </a:lnTo>
                  <a:lnTo>
                    <a:pt x="25426" y="4550"/>
                  </a:lnTo>
                  <a:lnTo>
                    <a:pt x="24563" y="5000"/>
                  </a:lnTo>
                  <a:lnTo>
                    <a:pt x="23675" y="5438"/>
                  </a:lnTo>
                  <a:lnTo>
                    <a:pt x="22750" y="5864"/>
                  </a:lnTo>
                  <a:lnTo>
                    <a:pt x="21801" y="6265"/>
                  </a:lnTo>
                  <a:lnTo>
                    <a:pt x="20828" y="6655"/>
                  </a:lnTo>
                  <a:lnTo>
                    <a:pt x="19830" y="7032"/>
                  </a:lnTo>
                  <a:lnTo>
                    <a:pt x="18821" y="7397"/>
                  </a:lnTo>
                  <a:lnTo>
                    <a:pt x="17799" y="7737"/>
                  </a:lnTo>
                  <a:lnTo>
                    <a:pt x="16752" y="8066"/>
                  </a:lnTo>
                  <a:lnTo>
                    <a:pt x="15694" y="8370"/>
                  </a:lnTo>
                  <a:lnTo>
                    <a:pt x="14636" y="8650"/>
                  </a:lnTo>
                  <a:lnTo>
                    <a:pt x="13565" y="8917"/>
                  </a:lnTo>
                  <a:lnTo>
                    <a:pt x="12482" y="9173"/>
                  </a:lnTo>
                  <a:lnTo>
                    <a:pt x="11400" y="9392"/>
                  </a:lnTo>
                  <a:lnTo>
                    <a:pt x="10317" y="9599"/>
                  </a:lnTo>
                  <a:lnTo>
                    <a:pt x="9246" y="9781"/>
                  </a:lnTo>
                  <a:lnTo>
                    <a:pt x="8164" y="9939"/>
                  </a:lnTo>
                  <a:lnTo>
                    <a:pt x="7105" y="10085"/>
                  </a:lnTo>
                  <a:lnTo>
                    <a:pt x="6047" y="10195"/>
                  </a:lnTo>
                  <a:lnTo>
                    <a:pt x="4989" y="10280"/>
                  </a:lnTo>
                  <a:lnTo>
                    <a:pt x="3954" y="10353"/>
                  </a:lnTo>
                  <a:lnTo>
                    <a:pt x="2945" y="10389"/>
                  </a:lnTo>
                  <a:lnTo>
                    <a:pt x="1935" y="10401"/>
                  </a:lnTo>
                  <a:lnTo>
                    <a:pt x="1935" y="10401"/>
                  </a:lnTo>
                  <a:lnTo>
                    <a:pt x="962" y="10389"/>
                  </a:lnTo>
                  <a:lnTo>
                    <a:pt x="1" y="10353"/>
                  </a:lnTo>
                  <a:lnTo>
                    <a:pt x="804" y="14185"/>
                  </a:lnTo>
                  <a:lnTo>
                    <a:pt x="804" y="14185"/>
                  </a:lnTo>
                  <a:lnTo>
                    <a:pt x="804" y="14185"/>
                  </a:lnTo>
                  <a:lnTo>
                    <a:pt x="804" y="14185"/>
                  </a:lnTo>
                  <a:lnTo>
                    <a:pt x="804" y="14185"/>
                  </a:lnTo>
                  <a:lnTo>
                    <a:pt x="804" y="14185"/>
                  </a:lnTo>
                  <a:lnTo>
                    <a:pt x="816" y="14197"/>
                  </a:lnTo>
                  <a:lnTo>
                    <a:pt x="816" y="14197"/>
                  </a:lnTo>
                  <a:lnTo>
                    <a:pt x="828" y="14197"/>
                  </a:lnTo>
                  <a:lnTo>
                    <a:pt x="828" y="14197"/>
                  </a:lnTo>
                  <a:lnTo>
                    <a:pt x="828" y="14197"/>
                  </a:lnTo>
                  <a:lnTo>
                    <a:pt x="828" y="14197"/>
                  </a:lnTo>
                  <a:lnTo>
                    <a:pt x="840" y="14197"/>
                  </a:lnTo>
                  <a:lnTo>
                    <a:pt x="840" y="14197"/>
                  </a:lnTo>
                  <a:lnTo>
                    <a:pt x="840" y="14197"/>
                  </a:lnTo>
                  <a:lnTo>
                    <a:pt x="840" y="14197"/>
                  </a:lnTo>
                  <a:lnTo>
                    <a:pt x="852" y="14197"/>
                  </a:lnTo>
                  <a:lnTo>
                    <a:pt x="852" y="14197"/>
                  </a:lnTo>
                  <a:lnTo>
                    <a:pt x="852" y="14197"/>
                  </a:lnTo>
                  <a:lnTo>
                    <a:pt x="852" y="14197"/>
                  </a:lnTo>
                  <a:lnTo>
                    <a:pt x="950" y="14209"/>
                  </a:lnTo>
                  <a:lnTo>
                    <a:pt x="950" y="14209"/>
                  </a:lnTo>
                  <a:lnTo>
                    <a:pt x="962" y="14209"/>
                  </a:lnTo>
                  <a:lnTo>
                    <a:pt x="962" y="14209"/>
                  </a:lnTo>
                  <a:lnTo>
                    <a:pt x="974" y="14209"/>
                  </a:lnTo>
                  <a:lnTo>
                    <a:pt x="974" y="14209"/>
                  </a:lnTo>
                  <a:lnTo>
                    <a:pt x="1010" y="14221"/>
                  </a:lnTo>
                  <a:lnTo>
                    <a:pt x="1010" y="14221"/>
                  </a:lnTo>
                  <a:lnTo>
                    <a:pt x="1035" y="14221"/>
                  </a:lnTo>
                  <a:lnTo>
                    <a:pt x="1035" y="14221"/>
                  </a:lnTo>
                  <a:lnTo>
                    <a:pt x="1059" y="14221"/>
                  </a:lnTo>
                  <a:lnTo>
                    <a:pt x="1059" y="14221"/>
                  </a:lnTo>
                  <a:lnTo>
                    <a:pt x="1059" y="14221"/>
                  </a:lnTo>
                  <a:lnTo>
                    <a:pt x="1059" y="14221"/>
                  </a:lnTo>
                  <a:lnTo>
                    <a:pt x="1059" y="14221"/>
                  </a:lnTo>
                  <a:lnTo>
                    <a:pt x="1071" y="14234"/>
                  </a:lnTo>
                  <a:lnTo>
                    <a:pt x="1071" y="14234"/>
                  </a:lnTo>
                  <a:lnTo>
                    <a:pt x="1096" y="14234"/>
                  </a:lnTo>
                  <a:lnTo>
                    <a:pt x="1096" y="14234"/>
                  </a:lnTo>
                  <a:lnTo>
                    <a:pt x="1096" y="14234"/>
                  </a:lnTo>
                  <a:lnTo>
                    <a:pt x="1108" y="14234"/>
                  </a:lnTo>
                  <a:lnTo>
                    <a:pt x="1108" y="14234"/>
                  </a:lnTo>
                  <a:lnTo>
                    <a:pt x="1108" y="14234"/>
                  </a:lnTo>
                  <a:lnTo>
                    <a:pt x="1108" y="14234"/>
                  </a:lnTo>
                  <a:lnTo>
                    <a:pt x="1448" y="14270"/>
                  </a:lnTo>
                  <a:lnTo>
                    <a:pt x="1923" y="14331"/>
                  </a:lnTo>
                  <a:lnTo>
                    <a:pt x="2519" y="14380"/>
                  </a:lnTo>
                  <a:lnTo>
                    <a:pt x="3237" y="14440"/>
                  </a:lnTo>
                  <a:lnTo>
                    <a:pt x="4064" y="14489"/>
                  </a:lnTo>
                  <a:lnTo>
                    <a:pt x="5013" y="14526"/>
                  </a:lnTo>
                  <a:lnTo>
                    <a:pt x="6083" y="14550"/>
                  </a:lnTo>
                  <a:lnTo>
                    <a:pt x="7251" y="14562"/>
                  </a:lnTo>
                  <a:lnTo>
                    <a:pt x="7251" y="14562"/>
                  </a:lnTo>
                  <a:lnTo>
                    <a:pt x="8346" y="14562"/>
                  </a:lnTo>
                  <a:lnTo>
                    <a:pt x="9514" y="14526"/>
                  </a:lnTo>
                  <a:lnTo>
                    <a:pt x="10755" y="14477"/>
                  </a:lnTo>
                  <a:lnTo>
                    <a:pt x="12081" y="14404"/>
                  </a:lnTo>
                  <a:lnTo>
                    <a:pt x="13468" y="14307"/>
                  </a:lnTo>
                  <a:lnTo>
                    <a:pt x="14940" y="14185"/>
                  </a:lnTo>
                  <a:lnTo>
                    <a:pt x="16485" y="14027"/>
                  </a:lnTo>
                  <a:lnTo>
                    <a:pt x="18091" y="13832"/>
                  </a:lnTo>
                  <a:lnTo>
                    <a:pt x="18918" y="13723"/>
                  </a:lnTo>
                  <a:lnTo>
                    <a:pt x="19770" y="13601"/>
                  </a:lnTo>
                  <a:lnTo>
                    <a:pt x="20633" y="13467"/>
                  </a:lnTo>
                  <a:lnTo>
                    <a:pt x="21509" y="13321"/>
                  </a:lnTo>
                  <a:lnTo>
                    <a:pt x="22409" y="13175"/>
                  </a:lnTo>
                  <a:lnTo>
                    <a:pt x="23322" y="13017"/>
                  </a:lnTo>
                  <a:lnTo>
                    <a:pt x="24259" y="12835"/>
                  </a:lnTo>
                  <a:lnTo>
                    <a:pt x="25207" y="12652"/>
                  </a:lnTo>
                  <a:lnTo>
                    <a:pt x="26169" y="12457"/>
                  </a:lnTo>
                  <a:lnTo>
                    <a:pt x="27142" y="12251"/>
                  </a:lnTo>
                  <a:lnTo>
                    <a:pt x="28139" y="12019"/>
                  </a:lnTo>
                  <a:lnTo>
                    <a:pt x="29149" y="11788"/>
                  </a:lnTo>
                  <a:lnTo>
                    <a:pt x="30171" y="11545"/>
                  </a:lnTo>
                  <a:lnTo>
                    <a:pt x="31205" y="11277"/>
                  </a:lnTo>
                  <a:lnTo>
                    <a:pt x="32263" y="10998"/>
                  </a:lnTo>
                  <a:lnTo>
                    <a:pt x="33322" y="10718"/>
                  </a:lnTo>
                  <a:lnTo>
                    <a:pt x="314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37;p32">
              <a:extLst>
                <a:ext uri="{FF2B5EF4-FFF2-40B4-BE49-F238E27FC236}">
                  <a16:creationId xmlns:a16="http://schemas.microsoft.com/office/drawing/2014/main" id="{33D8AED3-DD5A-005E-2520-F8F36C1F8D7D}"/>
                </a:ext>
              </a:extLst>
            </p:cNvPr>
            <p:cNvSpPr/>
            <p:nvPr/>
          </p:nvSpPr>
          <p:spPr>
            <a:xfrm>
              <a:off x="3604100" y="4985975"/>
              <a:ext cx="253050" cy="423700"/>
            </a:xfrm>
            <a:custGeom>
              <a:avLst/>
              <a:gdLst/>
              <a:ahLst/>
              <a:cxnLst/>
              <a:rect l="l" t="t" r="r" b="b"/>
              <a:pathLst>
                <a:path w="10122" h="16948" extrusionOk="0">
                  <a:moveTo>
                    <a:pt x="0" y="1"/>
                  </a:moveTo>
                  <a:lnTo>
                    <a:pt x="730" y="1862"/>
                  </a:lnTo>
                  <a:lnTo>
                    <a:pt x="1423" y="3565"/>
                  </a:lnTo>
                  <a:lnTo>
                    <a:pt x="2056" y="5123"/>
                  </a:lnTo>
                  <a:lnTo>
                    <a:pt x="2652" y="6509"/>
                  </a:lnTo>
                  <a:lnTo>
                    <a:pt x="3187" y="7763"/>
                  </a:lnTo>
                  <a:lnTo>
                    <a:pt x="3674" y="8870"/>
                  </a:lnTo>
                  <a:lnTo>
                    <a:pt x="4112" y="9843"/>
                  </a:lnTo>
                  <a:lnTo>
                    <a:pt x="4501" y="10694"/>
                  </a:lnTo>
                  <a:lnTo>
                    <a:pt x="4842" y="11424"/>
                  </a:lnTo>
                  <a:lnTo>
                    <a:pt x="5146" y="12033"/>
                  </a:lnTo>
                  <a:lnTo>
                    <a:pt x="5596" y="12921"/>
                  </a:lnTo>
                  <a:lnTo>
                    <a:pt x="5864" y="13419"/>
                  </a:lnTo>
                  <a:lnTo>
                    <a:pt x="5949" y="13578"/>
                  </a:lnTo>
                  <a:lnTo>
                    <a:pt x="5207" y="16947"/>
                  </a:lnTo>
                  <a:lnTo>
                    <a:pt x="5207" y="16947"/>
                  </a:lnTo>
                  <a:lnTo>
                    <a:pt x="9866" y="16315"/>
                  </a:lnTo>
                  <a:lnTo>
                    <a:pt x="10122" y="1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38;p32">
              <a:extLst>
                <a:ext uri="{FF2B5EF4-FFF2-40B4-BE49-F238E27FC236}">
                  <a16:creationId xmlns:a16="http://schemas.microsoft.com/office/drawing/2014/main" id="{CDEFE2B9-1D82-FACF-4B57-C9BB21535686}"/>
                </a:ext>
              </a:extLst>
            </p:cNvPr>
            <p:cNvSpPr/>
            <p:nvPr/>
          </p:nvSpPr>
          <p:spPr>
            <a:xfrm>
              <a:off x="3604100" y="4985975"/>
              <a:ext cx="253050" cy="176750"/>
            </a:xfrm>
            <a:custGeom>
              <a:avLst/>
              <a:gdLst/>
              <a:ahLst/>
              <a:cxnLst/>
              <a:rect l="l" t="t" r="r" b="b"/>
              <a:pathLst>
                <a:path w="10122" h="7070" extrusionOk="0">
                  <a:moveTo>
                    <a:pt x="0" y="1"/>
                  </a:moveTo>
                  <a:lnTo>
                    <a:pt x="779" y="1972"/>
                  </a:lnTo>
                  <a:lnTo>
                    <a:pt x="1496" y="3760"/>
                  </a:lnTo>
                  <a:lnTo>
                    <a:pt x="2165" y="5378"/>
                  </a:lnTo>
                  <a:lnTo>
                    <a:pt x="2774" y="6826"/>
                  </a:lnTo>
                  <a:lnTo>
                    <a:pt x="4586" y="6874"/>
                  </a:lnTo>
                  <a:lnTo>
                    <a:pt x="6399" y="6935"/>
                  </a:lnTo>
                  <a:lnTo>
                    <a:pt x="10012" y="7069"/>
                  </a:lnTo>
                  <a:lnTo>
                    <a:pt x="10122" y="1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39;p32">
              <a:extLst>
                <a:ext uri="{FF2B5EF4-FFF2-40B4-BE49-F238E27FC236}">
                  <a16:creationId xmlns:a16="http://schemas.microsoft.com/office/drawing/2014/main" id="{8F2978EB-6A91-947A-8604-E64BFA5E731D}"/>
                </a:ext>
              </a:extLst>
            </p:cNvPr>
            <p:cNvSpPr/>
            <p:nvPr/>
          </p:nvSpPr>
          <p:spPr>
            <a:xfrm>
              <a:off x="3558775" y="5321450"/>
              <a:ext cx="299900" cy="141150"/>
            </a:xfrm>
            <a:custGeom>
              <a:avLst/>
              <a:gdLst/>
              <a:ahLst/>
              <a:cxnLst/>
              <a:rect l="l" t="t" r="r" b="b"/>
              <a:pathLst>
                <a:path w="11996" h="5646" extrusionOk="0">
                  <a:moveTo>
                    <a:pt x="7713" y="0"/>
                  </a:moveTo>
                  <a:lnTo>
                    <a:pt x="7117" y="256"/>
                  </a:lnTo>
                  <a:lnTo>
                    <a:pt x="6460" y="536"/>
                  </a:lnTo>
                  <a:lnTo>
                    <a:pt x="5645" y="913"/>
                  </a:lnTo>
                  <a:lnTo>
                    <a:pt x="4721" y="1363"/>
                  </a:lnTo>
                  <a:lnTo>
                    <a:pt x="3747" y="1862"/>
                  </a:lnTo>
                  <a:lnTo>
                    <a:pt x="3249" y="2117"/>
                  </a:lnTo>
                  <a:lnTo>
                    <a:pt x="2774" y="2385"/>
                  </a:lnTo>
                  <a:lnTo>
                    <a:pt x="2312" y="2653"/>
                  </a:lnTo>
                  <a:lnTo>
                    <a:pt x="1862" y="2920"/>
                  </a:lnTo>
                  <a:lnTo>
                    <a:pt x="1460" y="3188"/>
                  </a:lnTo>
                  <a:lnTo>
                    <a:pt x="1083" y="3455"/>
                  </a:lnTo>
                  <a:lnTo>
                    <a:pt x="755" y="3723"/>
                  </a:lnTo>
                  <a:lnTo>
                    <a:pt x="609" y="3845"/>
                  </a:lnTo>
                  <a:lnTo>
                    <a:pt x="475" y="3979"/>
                  </a:lnTo>
                  <a:lnTo>
                    <a:pt x="353" y="4100"/>
                  </a:lnTo>
                  <a:lnTo>
                    <a:pt x="256" y="4222"/>
                  </a:lnTo>
                  <a:lnTo>
                    <a:pt x="171" y="4344"/>
                  </a:lnTo>
                  <a:lnTo>
                    <a:pt x="98" y="4453"/>
                  </a:lnTo>
                  <a:lnTo>
                    <a:pt x="49" y="4563"/>
                  </a:lnTo>
                  <a:lnTo>
                    <a:pt x="13" y="4672"/>
                  </a:lnTo>
                  <a:lnTo>
                    <a:pt x="0" y="4769"/>
                  </a:lnTo>
                  <a:lnTo>
                    <a:pt x="13" y="4879"/>
                  </a:lnTo>
                  <a:lnTo>
                    <a:pt x="37" y="4964"/>
                  </a:lnTo>
                  <a:lnTo>
                    <a:pt x="98" y="5061"/>
                  </a:lnTo>
                  <a:lnTo>
                    <a:pt x="171" y="5146"/>
                  </a:lnTo>
                  <a:lnTo>
                    <a:pt x="268" y="5219"/>
                  </a:lnTo>
                  <a:lnTo>
                    <a:pt x="390" y="5292"/>
                  </a:lnTo>
                  <a:lnTo>
                    <a:pt x="548" y="5353"/>
                  </a:lnTo>
                  <a:lnTo>
                    <a:pt x="730" y="5414"/>
                  </a:lnTo>
                  <a:lnTo>
                    <a:pt x="937" y="5475"/>
                  </a:lnTo>
                  <a:lnTo>
                    <a:pt x="1168" y="5524"/>
                  </a:lnTo>
                  <a:lnTo>
                    <a:pt x="1436" y="5560"/>
                  </a:lnTo>
                  <a:lnTo>
                    <a:pt x="1728" y="5597"/>
                  </a:lnTo>
                  <a:lnTo>
                    <a:pt x="2056" y="5621"/>
                  </a:lnTo>
                  <a:lnTo>
                    <a:pt x="2421" y="5633"/>
                  </a:lnTo>
                  <a:lnTo>
                    <a:pt x="2811" y="5645"/>
                  </a:lnTo>
                  <a:lnTo>
                    <a:pt x="3236" y="5645"/>
                  </a:lnTo>
                  <a:lnTo>
                    <a:pt x="3699" y="5633"/>
                  </a:lnTo>
                  <a:lnTo>
                    <a:pt x="5073" y="5584"/>
                  </a:lnTo>
                  <a:lnTo>
                    <a:pt x="6290" y="5524"/>
                  </a:lnTo>
                  <a:lnTo>
                    <a:pt x="7360" y="5438"/>
                  </a:lnTo>
                  <a:lnTo>
                    <a:pt x="8285" y="5353"/>
                  </a:lnTo>
                  <a:lnTo>
                    <a:pt x="9076" y="5256"/>
                  </a:lnTo>
                  <a:lnTo>
                    <a:pt x="9745" y="5159"/>
                  </a:lnTo>
                  <a:lnTo>
                    <a:pt x="10317" y="5061"/>
                  </a:lnTo>
                  <a:lnTo>
                    <a:pt x="10767" y="4952"/>
                  </a:lnTo>
                  <a:lnTo>
                    <a:pt x="11132" y="4854"/>
                  </a:lnTo>
                  <a:lnTo>
                    <a:pt x="11424" y="4757"/>
                  </a:lnTo>
                  <a:lnTo>
                    <a:pt x="11643" y="4672"/>
                  </a:lnTo>
                  <a:lnTo>
                    <a:pt x="11789" y="4599"/>
                  </a:lnTo>
                  <a:lnTo>
                    <a:pt x="11898" y="4538"/>
                  </a:lnTo>
                  <a:lnTo>
                    <a:pt x="11959" y="4490"/>
                  </a:lnTo>
                  <a:lnTo>
                    <a:pt x="11995" y="4441"/>
                  </a:lnTo>
                  <a:lnTo>
                    <a:pt x="11776" y="268"/>
                  </a:lnTo>
                  <a:lnTo>
                    <a:pt x="11606" y="317"/>
                  </a:lnTo>
                  <a:lnTo>
                    <a:pt x="11180" y="426"/>
                  </a:lnTo>
                  <a:lnTo>
                    <a:pt x="10901" y="499"/>
                  </a:lnTo>
                  <a:lnTo>
                    <a:pt x="10572" y="572"/>
                  </a:lnTo>
                  <a:lnTo>
                    <a:pt x="10219" y="633"/>
                  </a:lnTo>
                  <a:lnTo>
                    <a:pt x="9867" y="682"/>
                  </a:lnTo>
                  <a:lnTo>
                    <a:pt x="9502" y="718"/>
                  </a:lnTo>
                  <a:lnTo>
                    <a:pt x="9137" y="730"/>
                  </a:lnTo>
                  <a:lnTo>
                    <a:pt x="8966" y="718"/>
                  </a:lnTo>
                  <a:lnTo>
                    <a:pt x="8796" y="706"/>
                  </a:lnTo>
                  <a:lnTo>
                    <a:pt x="8638" y="682"/>
                  </a:lnTo>
                  <a:lnTo>
                    <a:pt x="8480" y="657"/>
                  </a:lnTo>
                  <a:lnTo>
                    <a:pt x="8334" y="621"/>
                  </a:lnTo>
                  <a:lnTo>
                    <a:pt x="8200" y="560"/>
                  </a:lnTo>
                  <a:lnTo>
                    <a:pt x="8078" y="499"/>
                  </a:lnTo>
                  <a:lnTo>
                    <a:pt x="7981" y="426"/>
                  </a:lnTo>
                  <a:lnTo>
                    <a:pt x="7884" y="341"/>
                  </a:lnTo>
                  <a:lnTo>
                    <a:pt x="7811" y="244"/>
                  </a:lnTo>
                  <a:lnTo>
                    <a:pt x="7750" y="122"/>
                  </a:lnTo>
                  <a:lnTo>
                    <a:pt x="7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2240;p32">
              <a:extLst>
                <a:ext uri="{FF2B5EF4-FFF2-40B4-BE49-F238E27FC236}">
                  <a16:creationId xmlns:a16="http://schemas.microsoft.com/office/drawing/2014/main" id="{62E08A39-5403-68EA-625D-FC63975FDE9E}"/>
                </a:ext>
              </a:extLst>
            </p:cNvPr>
            <p:cNvSpPr/>
            <p:nvPr/>
          </p:nvSpPr>
          <p:spPr>
            <a:xfrm>
              <a:off x="3558775" y="5405075"/>
              <a:ext cx="299900" cy="57525"/>
            </a:xfrm>
            <a:custGeom>
              <a:avLst/>
              <a:gdLst/>
              <a:ahLst/>
              <a:cxnLst/>
              <a:rect l="l" t="t" r="r" b="b"/>
              <a:pathLst>
                <a:path w="11996" h="2301" extrusionOk="0">
                  <a:moveTo>
                    <a:pt x="11935" y="1"/>
                  </a:moveTo>
                  <a:lnTo>
                    <a:pt x="11874" y="37"/>
                  </a:lnTo>
                  <a:lnTo>
                    <a:pt x="11776" y="98"/>
                  </a:lnTo>
                  <a:lnTo>
                    <a:pt x="11643" y="159"/>
                  </a:lnTo>
                  <a:lnTo>
                    <a:pt x="11472" y="244"/>
                  </a:lnTo>
                  <a:lnTo>
                    <a:pt x="11241" y="317"/>
                  </a:lnTo>
                  <a:lnTo>
                    <a:pt x="10961" y="402"/>
                  </a:lnTo>
                  <a:lnTo>
                    <a:pt x="10621" y="488"/>
                  </a:lnTo>
                  <a:lnTo>
                    <a:pt x="10207" y="573"/>
                  </a:lnTo>
                  <a:lnTo>
                    <a:pt x="9721" y="658"/>
                  </a:lnTo>
                  <a:lnTo>
                    <a:pt x="9149" y="743"/>
                  </a:lnTo>
                  <a:lnTo>
                    <a:pt x="8492" y="828"/>
                  </a:lnTo>
                  <a:lnTo>
                    <a:pt x="7750" y="901"/>
                  </a:lnTo>
                  <a:lnTo>
                    <a:pt x="6898" y="974"/>
                  </a:lnTo>
                  <a:lnTo>
                    <a:pt x="5937" y="1035"/>
                  </a:lnTo>
                  <a:lnTo>
                    <a:pt x="4879" y="1084"/>
                  </a:lnTo>
                  <a:lnTo>
                    <a:pt x="3699" y="1132"/>
                  </a:lnTo>
                  <a:lnTo>
                    <a:pt x="2482" y="1132"/>
                  </a:lnTo>
                  <a:lnTo>
                    <a:pt x="1971" y="1108"/>
                  </a:lnTo>
                  <a:lnTo>
                    <a:pt x="1521" y="1059"/>
                  </a:lnTo>
                  <a:lnTo>
                    <a:pt x="1144" y="1011"/>
                  </a:lnTo>
                  <a:lnTo>
                    <a:pt x="828" y="938"/>
                  </a:lnTo>
                  <a:lnTo>
                    <a:pt x="682" y="901"/>
                  </a:lnTo>
                  <a:lnTo>
                    <a:pt x="560" y="853"/>
                  </a:lnTo>
                  <a:lnTo>
                    <a:pt x="450" y="804"/>
                  </a:lnTo>
                  <a:lnTo>
                    <a:pt x="353" y="755"/>
                  </a:lnTo>
                  <a:lnTo>
                    <a:pt x="207" y="938"/>
                  </a:lnTo>
                  <a:lnTo>
                    <a:pt x="98" y="1096"/>
                  </a:lnTo>
                  <a:lnTo>
                    <a:pt x="61" y="1181"/>
                  </a:lnTo>
                  <a:lnTo>
                    <a:pt x="37" y="1254"/>
                  </a:lnTo>
                  <a:lnTo>
                    <a:pt x="13" y="1327"/>
                  </a:lnTo>
                  <a:lnTo>
                    <a:pt x="0" y="1412"/>
                  </a:lnTo>
                  <a:lnTo>
                    <a:pt x="0" y="1485"/>
                  </a:lnTo>
                  <a:lnTo>
                    <a:pt x="13" y="1546"/>
                  </a:lnTo>
                  <a:lnTo>
                    <a:pt x="37" y="1619"/>
                  </a:lnTo>
                  <a:lnTo>
                    <a:pt x="73" y="1680"/>
                  </a:lnTo>
                  <a:lnTo>
                    <a:pt x="122" y="1741"/>
                  </a:lnTo>
                  <a:lnTo>
                    <a:pt x="183" y="1801"/>
                  </a:lnTo>
                  <a:lnTo>
                    <a:pt x="244" y="1862"/>
                  </a:lnTo>
                  <a:lnTo>
                    <a:pt x="329" y="1911"/>
                  </a:lnTo>
                  <a:lnTo>
                    <a:pt x="426" y="1960"/>
                  </a:lnTo>
                  <a:lnTo>
                    <a:pt x="536" y="2008"/>
                  </a:lnTo>
                  <a:lnTo>
                    <a:pt x="669" y="2057"/>
                  </a:lnTo>
                  <a:lnTo>
                    <a:pt x="803" y="2093"/>
                  </a:lnTo>
                  <a:lnTo>
                    <a:pt x="1120" y="2166"/>
                  </a:lnTo>
                  <a:lnTo>
                    <a:pt x="1509" y="2227"/>
                  </a:lnTo>
                  <a:lnTo>
                    <a:pt x="1959" y="2264"/>
                  </a:lnTo>
                  <a:lnTo>
                    <a:pt x="2470" y="2288"/>
                  </a:lnTo>
                  <a:lnTo>
                    <a:pt x="3042" y="2300"/>
                  </a:lnTo>
                  <a:lnTo>
                    <a:pt x="3699" y="2288"/>
                  </a:lnTo>
                  <a:lnTo>
                    <a:pt x="5073" y="2239"/>
                  </a:lnTo>
                  <a:lnTo>
                    <a:pt x="6290" y="2179"/>
                  </a:lnTo>
                  <a:lnTo>
                    <a:pt x="7360" y="2093"/>
                  </a:lnTo>
                  <a:lnTo>
                    <a:pt x="8285" y="2008"/>
                  </a:lnTo>
                  <a:lnTo>
                    <a:pt x="9076" y="1911"/>
                  </a:lnTo>
                  <a:lnTo>
                    <a:pt x="9745" y="1814"/>
                  </a:lnTo>
                  <a:lnTo>
                    <a:pt x="10317" y="1716"/>
                  </a:lnTo>
                  <a:lnTo>
                    <a:pt x="10767" y="1607"/>
                  </a:lnTo>
                  <a:lnTo>
                    <a:pt x="11132" y="1509"/>
                  </a:lnTo>
                  <a:lnTo>
                    <a:pt x="11424" y="1412"/>
                  </a:lnTo>
                  <a:lnTo>
                    <a:pt x="11643" y="1327"/>
                  </a:lnTo>
                  <a:lnTo>
                    <a:pt x="11789" y="1254"/>
                  </a:lnTo>
                  <a:lnTo>
                    <a:pt x="11898" y="1193"/>
                  </a:lnTo>
                  <a:lnTo>
                    <a:pt x="11959" y="1145"/>
                  </a:lnTo>
                  <a:lnTo>
                    <a:pt x="11995" y="1096"/>
                  </a:lnTo>
                  <a:lnTo>
                    <a:pt x="119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2241;p32">
              <a:extLst>
                <a:ext uri="{FF2B5EF4-FFF2-40B4-BE49-F238E27FC236}">
                  <a16:creationId xmlns:a16="http://schemas.microsoft.com/office/drawing/2014/main" id="{148FDADA-9D51-3276-35E7-0D3DE96688BF}"/>
                </a:ext>
              </a:extLst>
            </p:cNvPr>
            <p:cNvSpPr/>
            <p:nvPr/>
          </p:nvSpPr>
          <p:spPr>
            <a:xfrm>
              <a:off x="3928900" y="4985975"/>
              <a:ext cx="279525" cy="432525"/>
            </a:xfrm>
            <a:custGeom>
              <a:avLst/>
              <a:gdLst/>
              <a:ahLst/>
              <a:cxnLst/>
              <a:rect l="l" t="t" r="r" b="b"/>
              <a:pathLst>
                <a:path w="11181" h="17301" extrusionOk="0">
                  <a:moveTo>
                    <a:pt x="1" y="1"/>
                  </a:moveTo>
                  <a:lnTo>
                    <a:pt x="268" y="17300"/>
                  </a:lnTo>
                  <a:lnTo>
                    <a:pt x="3638" y="14551"/>
                  </a:lnTo>
                  <a:lnTo>
                    <a:pt x="3784" y="14320"/>
                  </a:lnTo>
                  <a:lnTo>
                    <a:pt x="4210" y="13626"/>
                  </a:lnTo>
                  <a:lnTo>
                    <a:pt x="4526" y="13103"/>
                  </a:lnTo>
                  <a:lnTo>
                    <a:pt x="4903" y="12471"/>
                  </a:lnTo>
                  <a:lnTo>
                    <a:pt x="5329" y="11728"/>
                  </a:lnTo>
                  <a:lnTo>
                    <a:pt x="5816" y="10865"/>
                  </a:lnTo>
                  <a:lnTo>
                    <a:pt x="6351" y="9891"/>
                  </a:lnTo>
                  <a:lnTo>
                    <a:pt x="6923" y="8809"/>
                  </a:lnTo>
                  <a:lnTo>
                    <a:pt x="7543" y="7617"/>
                  </a:lnTo>
                  <a:lnTo>
                    <a:pt x="8212" y="6315"/>
                  </a:lnTo>
                  <a:lnTo>
                    <a:pt x="8906" y="4891"/>
                  </a:lnTo>
                  <a:lnTo>
                    <a:pt x="9636" y="3371"/>
                  </a:lnTo>
                  <a:lnTo>
                    <a:pt x="10402" y="1741"/>
                  </a:lnTo>
                  <a:lnTo>
                    <a:pt x="11181" y="1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2242;p32">
              <a:extLst>
                <a:ext uri="{FF2B5EF4-FFF2-40B4-BE49-F238E27FC236}">
                  <a16:creationId xmlns:a16="http://schemas.microsoft.com/office/drawing/2014/main" id="{F68C4E15-E570-4104-F84E-2E7E64A0A0FF}"/>
                </a:ext>
              </a:extLst>
            </p:cNvPr>
            <p:cNvSpPr/>
            <p:nvPr/>
          </p:nvSpPr>
          <p:spPr>
            <a:xfrm>
              <a:off x="3928900" y="4985975"/>
              <a:ext cx="279525" cy="179475"/>
            </a:xfrm>
            <a:custGeom>
              <a:avLst/>
              <a:gdLst/>
              <a:ahLst/>
              <a:cxnLst/>
              <a:rect l="l" t="t" r="r" b="b"/>
              <a:pathLst>
                <a:path w="11181" h="7179" extrusionOk="0">
                  <a:moveTo>
                    <a:pt x="1" y="1"/>
                  </a:moveTo>
                  <a:lnTo>
                    <a:pt x="110" y="7154"/>
                  </a:lnTo>
                  <a:lnTo>
                    <a:pt x="1083" y="7166"/>
                  </a:lnTo>
                  <a:lnTo>
                    <a:pt x="2057" y="7179"/>
                  </a:lnTo>
                  <a:lnTo>
                    <a:pt x="3030" y="7166"/>
                  </a:lnTo>
                  <a:lnTo>
                    <a:pt x="4003" y="7154"/>
                  </a:lnTo>
                  <a:lnTo>
                    <a:pt x="4976" y="7130"/>
                  </a:lnTo>
                  <a:lnTo>
                    <a:pt x="5950" y="7081"/>
                  </a:lnTo>
                  <a:lnTo>
                    <a:pt x="6923" y="7020"/>
                  </a:lnTo>
                  <a:lnTo>
                    <a:pt x="7884" y="6947"/>
                  </a:lnTo>
                  <a:lnTo>
                    <a:pt x="8650" y="5415"/>
                  </a:lnTo>
                  <a:lnTo>
                    <a:pt x="9453" y="3748"/>
                  </a:lnTo>
                  <a:lnTo>
                    <a:pt x="10305" y="1935"/>
                  </a:lnTo>
                  <a:lnTo>
                    <a:pt x="11181" y="1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2243;p32">
              <a:extLst>
                <a:ext uri="{FF2B5EF4-FFF2-40B4-BE49-F238E27FC236}">
                  <a16:creationId xmlns:a16="http://schemas.microsoft.com/office/drawing/2014/main" id="{678F0CF1-1715-5795-D3D5-5CCFA02F0C7B}"/>
                </a:ext>
              </a:extLst>
            </p:cNvPr>
            <p:cNvSpPr/>
            <p:nvPr/>
          </p:nvSpPr>
          <p:spPr>
            <a:xfrm>
              <a:off x="3928600" y="5321450"/>
              <a:ext cx="299900" cy="141150"/>
            </a:xfrm>
            <a:custGeom>
              <a:avLst/>
              <a:gdLst/>
              <a:ahLst/>
              <a:cxnLst/>
              <a:rect l="l" t="t" r="r" b="b"/>
              <a:pathLst>
                <a:path w="11996" h="5646" extrusionOk="0">
                  <a:moveTo>
                    <a:pt x="4283" y="0"/>
                  </a:moveTo>
                  <a:lnTo>
                    <a:pt x="4246" y="122"/>
                  </a:lnTo>
                  <a:lnTo>
                    <a:pt x="4185" y="244"/>
                  </a:lnTo>
                  <a:lnTo>
                    <a:pt x="4112" y="341"/>
                  </a:lnTo>
                  <a:lnTo>
                    <a:pt x="4015" y="426"/>
                  </a:lnTo>
                  <a:lnTo>
                    <a:pt x="3918" y="499"/>
                  </a:lnTo>
                  <a:lnTo>
                    <a:pt x="3796" y="560"/>
                  </a:lnTo>
                  <a:lnTo>
                    <a:pt x="3662" y="621"/>
                  </a:lnTo>
                  <a:lnTo>
                    <a:pt x="3516" y="657"/>
                  </a:lnTo>
                  <a:lnTo>
                    <a:pt x="3358" y="682"/>
                  </a:lnTo>
                  <a:lnTo>
                    <a:pt x="3200" y="706"/>
                  </a:lnTo>
                  <a:lnTo>
                    <a:pt x="3030" y="718"/>
                  </a:lnTo>
                  <a:lnTo>
                    <a:pt x="2859" y="730"/>
                  </a:lnTo>
                  <a:lnTo>
                    <a:pt x="2494" y="718"/>
                  </a:lnTo>
                  <a:lnTo>
                    <a:pt x="2129" y="682"/>
                  </a:lnTo>
                  <a:lnTo>
                    <a:pt x="1777" y="633"/>
                  </a:lnTo>
                  <a:lnTo>
                    <a:pt x="1424" y="572"/>
                  </a:lnTo>
                  <a:lnTo>
                    <a:pt x="1095" y="499"/>
                  </a:lnTo>
                  <a:lnTo>
                    <a:pt x="816" y="426"/>
                  </a:lnTo>
                  <a:lnTo>
                    <a:pt x="378" y="317"/>
                  </a:lnTo>
                  <a:lnTo>
                    <a:pt x="220" y="268"/>
                  </a:lnTo>
                  <a:lnTo>
                    <a:pt x="1" y="4441"/>
                  </a:lnTo>
                  <a:lnTo>
                    <a:pt x="37" y="4490"/>
                  </a:lnTo>
                  <a:lnTo>
                    <a:pt x="98" y="4538"/>
                  </a:lnTo>
                  <a:lnTo>
                    <a:pt x="207" y="4599"/>
                  </a:lnTo>
                  <a:lnTo>
                    <a:pt x="353" y="4672"/>
                  </a:lnTo>
                  <a:lnTo>
                    <a:pt x="572" y="4757"/>
                  </a:lnTo>
                  <a:lnTo>
                    <a:pt x="852" y="4854"/>
                  </a:lnTo>
                  <a:lnTo>
                    <a:pt x="1229" y="4952"/>
                  </a:lnTo>
                  <a:lnTo>
                    <a:pt x="1679" y="5061"/>
                  </a:lnTo>
                  <a:lnTo>
                    <a:pt x="2239" y="5159"/>
                  </a:lnTo>
                  <a:lnTo>
                    <a:pt x="2920" y="5256"/>
                  </a:lnTo>
                  <a:lnTo>
                    <a:pt x="3711" y="5353"/>
                  </a:lnTo>
                  <a:lnTo>
                    <a:pt x="4636" y="5438"/>
                  </a:lnTo>
                  <a:lnTo>
                    <a:pt x="5706" y="5524"/>
                  </a:lnTo>
                  <a:lnTo>
                    <a:pt x="6923" y="5584"/>
                  </a:lnTo>
                  <a:lnTo>
                    <a:pt x="8297" y="5633"/>
                  </a:lnTo>
                  <a:lnTo>
                    <a:pt x="8760" y="5645"/>
                  </a:lnTo>
                  <a:lnTo>
                    <a:pt x="9185" y="5645"/>
                  </a:lnTo>
                  <a:lnTo>
                    <a:pt x="9575" y="5633"/>
                  </a:lnTo>
                  <a:lnTo>
                    <a:pt x="9940" y="5621"/>
                  </a:lnTo>
                  <a:lnTo>
                    <a:pt x="10268" y="5597"/>
                  </a:lnTo>
                  <a:lnTo>
                    <a:pt x="10560" y="5560"/>
                  </a:lnTo>
                  <a:lnTo>
                    <a:pt x="10828" y="5524"/>
                  </a:lnTo>
                  <a:lnTo>
                    <a:pt x="11059" y="5475"/>
                  </a:lnTo>
                  <a:lnTo>
                    <a:pt x="11266" y="5414"/>
                  </a:lnTo>
                  <a:lnTo>
                    <a:pt x="11448" y="5353"/>
                  </a:lnTo>
                  <a:lnTo>
                    <a:pt x="11594" y="5292"/>
                  </a:lnTo>
                  <a:lnTo>
                    <a:pt x="11728" y="5219"/>
                  </a:lnTo>
                  <a:lnTo>
                    <a:pt x="11825" y="5146"/>
                  </a:lnTo>
                  <a:lnTo>
                    <a:pt x="11898" y="5061"/>
                  </a:lnTo>
                  <a:lnTo>
                    <a:pt x="11959" y="4964"/>
                  </a:lnTo>
                  <a:lnTo>
                    <a:pt x="11983" y="4879"/>
                  </a:lnTo>
                  <a:lnTo>
                    <a:pt x="11996" y="4769"/>
                  </a:lnTo>
                  <a:lnTo>
                    <a:pt x="11983" y="4672"/>
                  </a:lnTo>
                  <a:lnTo>
                    <a:pt x="11947" y="4563"/>
                  </a:lnTo>
                  <a:lnTo>
                    <a:pt x="11898" y="4453"/>
                  </a:lnTo>
                  <a:lnTo>
                    <a:pt x="11825" y="4344"/>
                  </a:lnTo>
                  <a:lnTo>
                    <a:pt x="11740" y="4222"/>
                  </a:lnTo>
                  <a:lnTo>
                    <a:pt x="11643" y="4100"/>
                  </a:lnTo>
                  <a:lnTo>
                    <a:pt x="11521" y="3979"/>
                  </a:lnTo>
                  <a:lnTo>
                    <a:pt x="11387" y="3845"/>
                  </a:lnTo>
                  <a:lnTo>
                    <a:pt x="11241" y="3723"/>
                  </a:lnTo>
                  <a:lnTo>
                    <a:pt x="10913" y="3455"/>
                  </a:lnTo>
                  <a:lnTo>
                    <a:pt x="10536" y="3188"/>
                  </a:lnTo>
                  <a:lnTo>
                    <a:pt x="10122" y="2920"/>
                  </a:lnTo>
                  <a:lnTo>
                    <a:pt x="9684" y="2653"/>
                  </a:lnTo>
                  <a:lnTo>
                    <a:pt x="9222" y="2385"/>
                  </a:lnTo>
                  <a:lnTo>
                    <a:pt x="8747" y="2117"/>
                  </a:lnTo>
                  <a:lnTo>
                    <a:pt x="8249" y="1862"/>
                  </a:lnTo>
                  <a:lnTo>
                    <a:pt x="7275" y="1363"/>
                  </a:lnTo>
                  <a:lnTo>
                    <a:pt x="6351" y="913"/>
                  </a:lnTo>
                  <a:lnTo>
                    <a:pt x="5536" y="536"/>
                  </a:lnTo>
                  <a:lnTo>
                    <a:pt x="4879" y="256"/>
                  </a:lnTo>
                  <a:lnTo>
                    <a:pt x="4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2244;p32">
              <a:extLst>
                <a:ext uri="{FF2B5EF4-FFF2-40B4-BE49-F238E27FC236}">
                  <a16:creationId xmlns:a16="http://schemas.microsoft.com/office/drawing/2014/main" id="{274E14AD-1DDC-8DDF-63B8-88DCC4B640FA}"/>
                </a:ext>
              </a:extLst>
            </p:cNvPr>
            <p:cNvSpPr/>
            <p:nvPr/>
          </p:nvSpPr>
          <p:spPr>
            <a:xfrm>
              <a:off x="3928600" y="5409950"/>
              <a:ext cx="299900" cy="52650"/>
            </a:xfrm>
            <a:custGeom>
              <a:avLst/>
              <a:gdLst/>
              <a:ahLst/>
              <a:cxnLst/>
              <a:rect l="l" t="t" r="r" b="b"/>
              <a:pathLst>
                <a:path w="11996" h="2106" extrusionOk="0">
                  <a:moveTo>
                    <a:pt x="49" y="1"/>
                  </a:moveTo>
                  <a:lnTo>
                    <a:pt x="1" y="901"/>
                  </a:lnTo>
                  <a:lnTo>
                    <a:pt x="37" y="950"/>
                  </a:lnTo>
                  <a:lnTo>
                    <a:pt x="98" y="998"/>
                  </a:lnTo>
                  <a:lnTo>
                    <a:pt x="207" y="1059"/>
                  </a:lnTo>
                  <a:lnTo>
                    <a:pt x="353" y="1132"/>
                  </a:lnTo>
                  <a:lnTo>
                    <a:pt x="572" y="1217"/>
                  </a:lnTo>
                  <a:lnTo>
                    <a:pt x="852" y="1314"/>
                  </a:lnTo>
                  <a:lnTo>
                    <a:pt x="1229" y="1412"/>
                  </a:lnTo>
                  <a:lnTo>
                    <a:pt x="1679" y="1521"/>
                  </a:lnTo>
                  <a:lnTo>
                    <a:pt x="2239" y="1619"/>
                  </a:lnTo>
                  <a:lnTo>
                    <a:pt x="2920" y="1716"/>
                  </a:lnTo>
                  <a:lnTo>
                    <a:pt x="3711" y="1813"/>
                  </a:lnTo>
                  <a:lnTo>
                    <a:pt x="4636" y="1898"/>
                  </a:lnTo>
                  <a:lnTo>
                    <a:pt x="5706" y="1984"/>
                  </a:lnTo>
                  <a:lnTo>
                    <a:pt x="6923" y="2044"/>
                  </a:lnTo>
                  <a:lnTo>
                    <a:pt x="8297" y="2093"/>
                  </a:lnTo>
                  <a:lnTo>
                    <a:pt x="8918" y="2105"/>
                  </a:lnTo>
                  <a:lnTo>
                    <a:pt x="9477" y="2093"/>
                  </a:lnTo>
                  <a:lnTo>
                    <a:pt x="9976" y="2081"/>
                  </a:lnTo>
                  <a:lnTo>
                    <a:pt x="10402" y="2044"/>
                  </a:lnTo>
                  <a:lnTo>
                    <a:pt x="10779" y="1984"/>
                  </a:lnTo>
                  <a:lnTo>
                    <a:pt x="11108" y="1923"/>
                  </a:lnTo>
                  <a:lnTo>
                    <a:pt x="11375" y="1850"/>
                  </a:lnTo>
                  <a:lnTo>
                    <a:pt x="11485" y="1801"/>
                  </a:lnTo>
                  <a:lnTo>
                    <a:pt x="11594" y="1752"/>
                  </a:lnTo>
                  <a:lnTo>
                    <a:pt x="11679" y="1704"/>
                  </a:lnTo>
                  <a:lnTo>
                    <a:pt x="11752" y="1655"/>
                  </a:lnTo>
                  <a:lnTo>
                    <a:pt x="11825" y="1606"/>
                  </a:lnTo>
                  <a:lnTo>
                    <a:pt x="11874" y="1546"/>
                  </a:lnTo>
                  <a:lnTo>
                    <a:pt x="11923" y="1485"/>
                  </a:lnTo>
                  <a:lnTo>
                    <a:pt x="11959" y="1424"/>
                  </a:lnTo>
                  <a:lnTo>
                    <a:pt x="11983" y="1363"/>
                  </a:lnTo>
                  <a:lnTo>
                    <a:pt x="11996" y="1290"/>
                  </a:lnTo>
                  <a:lnTo>
                    <a:pt x="11996" y="1229"/>
                  </a:lnTo>
                  <a:lnTo>
                    <a:pt x="11983" y="1156"/>
                  </a:lnTo>
                  <a:lnTo>
                    <a:pt x="11971" y="1083"/>
                  </a:lnTo>
                  <a:lnTo>
                    <a:pt x="11947" y="1010"/>
                  </a:lnTo>
                  <a:lnTo>
                    <a:pt x="11862" y="852"/>
                  </a:lnTo>
                  <a:lnTo>
                    <a:pt x="11752" y="694"/>
                  </a:lnTo>
                  <a:lnTo>
                    <a:pt x="11667" y="755"/>
                  </a:lnTo>
                  <a:lnTo>
                    <a:pt x="11570" y="816"/>
                  </a:lnTo>
                  <a:lnTo>
                    <a:pt x="11448" y="864"/>
                  </a:lnTo>
                  <a:lnTo>
                    <a:pt x="11314" y="913"/>
                  </a:lnTo>
                  <a:lnTo>
                    <a:pt x="11156" y="950"/>
                  </a:lnTo>
                  <a:lnTo>
                    <a:pt x="10986" y="986"/>
                  </a:lnTo>
                  <a:lnTo>
                    <a:pt x="10609" y="1059"/>
                  </a:lnTo>
                  <a:lnTo>
                    <a:pt x="10147" y="1108"/>
                  </a:lnTo>
                  <a:lnTo>
                    <a:pt x="9611" y="1132"/>
                  </a:lnTo>
                  <a:lnTo>
                    <a:pt x="8991" y="1144"/>
                  </a:lnTo>
                  <a:lnTo>
                    <a:pt x="8297" y="1132"/>
                  </a:lnTo>
                  <a:lnTo>
                    <a:pt x="7105" y="1095"/>
                  </a:lnTo>
                  <a:lnTo>
                    <a:pt x="6022" y="1047"/>
                  </a:lnTo>
                  <a:lnTo>
                    <a:pt x="5061" y="986"/>
                  </a:lnTo>
                  <a:lnTo>
                    <a:pt x="4210" y="913"/>
                  </a:lnTo>
                  <a:lnTo>
                    <a:pt x="3456" y="828"/>
                  </a:lnTo>
                  <a:lnTo>
                    <a:pt x="2799" y="743"/>
                  </a:lnTo>
                  <a:lnTo>
                    <a:pt x="2227" y="658"/>
                  </a:lnTo>
                  <a:lnTo>
                    <a:pt x="1740" y="572"/>
                  </a:lnTo>
                  <a:lnTo>
                    <a:pt x="1327" y="487"/>
                  </a:lnTo>
                  <a:lnTo>
                    <a:pt x="986" y="402"/>
                  </a:lnTo>
                  <a:lnTo>
                    <a:pt x="706" y="317"/>
                  </a:lnTo>
                  <a:lnTo>
                    <a:pt x="487" y="232"/>
                  </a:lnTo>
                  <a:lnTo>
                    <a:pt x="317" y="159"/>
                  </a:lnTo>
                  <a:lnTo>
                    <a:pt x="195" y="98"/>
                  </a:lnTo>
                  <a:lnTo>
                    <a:pt x="110" y="3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2245;p32">
              <a:extLst>
                <a:ext uri="{FF2B5EF4-FFF2-40B4-BE49-F238E27FC236}">
                  <a16:creationId xmlns:a16="http://schemas.microsoft.com/office/drawing/2014/main" id="{31099287-E824-7692-1B14-7F622D467B31}"/>
                </a:ext>
              </a:extLst>
            </p:cNvPr>
            <p:cNvSpPr/>
            <p:nvPr/>
          </p:nvSpPr>
          <p:spPr>
            <a:xfrm>
              <a:off x="3218750" y="2779775"/>
              <a:ext cx="1349175" cy="2335200"/>
            </a:xfrm>
            <a:custGeom>
              <a:avLst/>
              <a:gdLst/>
              <a:ahLst/>
              <a:cxnLst/>
              <a:rect l="l" t="t" r="r" b="b"/>
              <a:pathLst>
                <a:path w="53967" h="93408" extrusionOk="0">
                  <a:moveTo>
                    <a:pt x="26971" y="1"/>
                  </a:moveTo>
                  <a:lnTo>
                    <a:pt x="8893" y="1984"/>
                  </a:lnTo>
                  <a:lnTo>
                    <a:pt x="8772" y="2166"/>
                  </a:lnTo>
                  <a:lnTo>
                    <a:pt x="8455" y="2714"/>
                  </a:lnTo>
                  <a:lnTo>
                    <a:pt x="7957" y="3602"/>
                  </a:lnTo>
                  <a:lnTo>
                    <a:pt x="7324" y="4770"/>
                  </a:lnTo>
                  <a:lnTo>
                    <a:pt x="6959" y="5463"/>
                  </a:lnTo>
                  <a:lnTo>
                    <a:pt x="6570" y="6205"/>
                  </a:lnTo>
                  <a:lnTo>
                    <a:pt x="6168" y="7020"/>
                  </a:lnTo>
                  <a:lnTo>
                    <a:pt x="5742" y="7884"/>
                  </a:lnTo>
                  <a:lnTo>
                    <a:pt x="5317" y="8796"/>
                  </a:lnTo>
                  <a:lnTo>
                    <a:pt x="4867" y="9757"/>
                  </a:lnTo>
                  <a:lnTo>
                    <a:pt x="4429" y="10755"/>
                  </a:lnTo>
                  <a:lnTo>
                    <a:pt x="3978" y="11801"/>
                  </a:lnTo>
                  <a:lnTo>
                    <a:pt x="3541" y="12872"/>
                  </a:lnTo>
                  <a:lnTo>
                    <a:pt x="3103" y="13979"/>
                  </a:lnTo>
                  <a:lnTo>
                    <a:pt x="2689" y="15122"/>
                  </a:lnTo>
                  <a:lnTo>
                    <a:pt x="2275" y="16278"/>
                  </a:lnTo>
                  <a:lnTo>
                    <a:pt x="1898" y="17446"/>
                  </a:lnTo>
                  <a:lnTo>
                    <a:pt x="1533" y="18638"/>
                  </a:lnTo>
                  <a:lnTo>
                    <a:pt x="1363" y="19246"/>
                  </a:lnTo>
                  <a:lnTo>
                    <a:pt x="1205" y="19843"/>
                  </a:lnTo>
                  <a:lnTo>
                    <a:pt x="1047" y="20451"/>
                  </a:lnTo>
                  <a:lnTo>
                    <a:pt x="901" y="21059"/>
                  </a:lnTo>
                  <a:lnTo>
                    <a:pt x="767" y="21655"/>
                  </a:lnTo>
                  <a:lnTo>
                    <a:pt x="633" y="22264"/>
                  </a:lnTo>
                  <a:lnTo>
                    <a:pt x="524" y="22872"/>
                  </a:lnTo>
                  <a:lnTo>
                    <a:pt x="414" y="23480"/>
                  </a:lnTo>
                  <a:lnTo>
                    <a:pt x="317" y="24088"/>
                  </a:lnTo>
                  <a:lnTo>
                    <a:pt x="232" y="24684"/>
                  </a:lnTo>
                  <a:lnTo>
                    <a:pt x="159" y="25293"/>
                  </a:lnTo>
                  <a:lnTo>
                    <a:pt x="98" y="25889"/>
                  </a:lnTo>
                  <a:lnTo>
                    <a:pt x="49" y="26485"/>
                  </a:lnTo>
                  <a:lnTo>
                    <a:pt x="25" y="27069"/>
                  </a:lnTo>
                  <a:lnTo>
                    <a:pt x="0" y="27665"/>
                  </a:lnTo>
                  <a:lnTo>
                    <a:pt x="0" y="28249"/>
                  </a:lnTo>
                  <a:lnTo>
                    <a:pt x="0" y="28821"/>
                  </a:lnTo>
                  <a:lnTo>
                    <a:pt x="25" y="29392"/>
                  </a:lnTo>
                  <a:lnTo>
                    <a:pt x="73" y="29964"/>
                  </a:lnTo>
                  <a:lnTo>
                    <a:pt x="134" y="30524"/>
                  </a:lnTo>
                  <a:lnTo>
                    <a:pt x="195" y="31083"/>
                  </a:lnTo>
                  <a:lnTo>
                    <a:pt x="280" y="31655"/>
                  </a:lnTo>
                  <a:lnTo>
                    <a:pt x="378" y="32251"/>
                  </a:lnTo>
                  <a:lnTo>
                    <a:pt x="475" y="32847"/>
                  </a:lnTo>
                  <a:lnTo>
                    <a:pt x="706" y="34076"/>
                  </a:lnTo>
                  <a:lnTo>
                    <a:pt x="974" y="35354"/>
                  </a:lnTo>
                  <a:lnTo>
                    <a:pt x="1266" y="36655"/>
                  </a:lnTo>
                  <a:lnTo>
                    <a:pt x="1594" y="37981"/>
                  </a:lnTo>
                  <a:lnTo>
                    <a:pt x="1947" y="39332"/>
                  </a:lnTo>
                  <a:lnTo>
                    <a:pt x="2312" y="40694"/>
                  </a:lnTo>
                  <a:lnTo>
                    <a:pt x="2701" y="42069"/>
                  </a:lnTo>
                  <a:lnTo>
                    <a:pt x="3115" y="43456"/>
                  </a:lnTo>
                  <a:lnTo>
                    <a:pt x="3541" y="44830"/>
                  </a:lnTo>
                  <a:lnTo>
                    <a:pt x="3966" y="46205"/>
                  </a:lnTo>
                  <a:lnTo>
                    <a:pt x="4404" y="47556"/>
                  </a:lnTo>
                  <a:lnTo>
                    <a:pt x="4854" y="48906"/>
                  </a:lnTo>
                  <a:lnTo>
                    <a:pt x="5305" y="50220"/>
                  </a:lnTo>
                  <a:lnTo>
                    <a:pt x="5742" y="51509"/>
                  </a:lnTo>
                  <a:lnTo>
                    <a:pt x="6618" y="53967"/>
                  </a:lnTo>
                  <a:lnTo>
                    <a:pt x="7458" y="56254"/>
                  </a:lnTo>
                  <a:lnTo>
                    <a:pt x="8224" y="58310"/>
                  </a:lnTo>
                  <a:lnTo>
                    <a:pt x="8918" y="60086"/>
                  </a:lnTo>
                  <a:lnTo>
                    <a:pt x="9489" y="61558"/>
                  </a:lnTo>
                  <a:lnTo>
                    <a:pt x="9927" y="62653"/>
                  </a:lnTo>
                  <a:lnTo>
                    <a:pt x="10305" y="63590"/>
                  </a:lnTo>
                  <a:lnTo>
                    <a:pt x="10280" y="63675"/>
                  </a:lnTo>
                  <a:lnTo>
                    <a:pt x="10244" y="63918"/>
                  </a:lnTo>
                  <a:lnTo>
                    <a:pt x="10183" y="64332"/>
                  </a:lnTo>
                  <a:lnTo>
                    <a:pt x="10110" y="64916"/>
                  </a:lnTo>
                  <a:lnTo>
                    <a:pt x="10061" y="65670"/>
                  </a:lnTo>
                  <a:lnTo>
                    <a:pt x="10037" y="66108"/>
                  </a:lnTo>
                  <a:lnTo>
                    <a:pt x="10025" y="66582"/>
                  </a:lnTo>
                  <a:lnTo>
                    <a:pt x="10013" y="67105"/>
                  </a:lnTo>
                  <a:lnTo>
                    <a:pt x="10013" y="67665"/>
                  </a:lnTo>
                  <a:lnTo>
                    <a:pt x="10025" y="68273"/>
                  </a:lnTo>
                  <a:lnTo>
                    <a:pt x="10061" y="68918"/>
                  </a:lnTo>
                  <a:lnTo>
                    <a:pt x="10098" y="69611"/>
                  </a:lnTo>
                  <a:lnTo>
                    <a:pt x="10146" y="70341"/>
                  </a:lnTo>
                  <a:lnTo>
                    <a:pt x="10219" y="71120"/>
                  </a:lnTo>
                  <a:lnTo>
                    <a:pt x="10317" y="71935"/>
                  </a:lnTo>
                  <a:lnTo>
                    <a:pt x="10426" y="72799"/>
                  </a:lnTo>
                  <a:lnTo>
                    <a:pt x="10560" y="73699"/>
                  </a:lnTo>
                  <a:lnTo>
                    <a:pt x="10718" y="74636"/>
                  </a:lnTo>
                  <a:lnTo>
                    <a:pt x="10901" y="75633"/>
                  </a:lnTo>
                  <a:lnTo>
                    <a:pt x="11107" y="76655"/>
                  </a:lnTo>
                  <a:lnTo>
                    <a:pt x="11339" y="77726"/>
                  </a:lnTo>
                  <a:lnTo>
                    <a:pt x="11606" y="78845"/>
                  </a:lnTo>
                  <a:lnTo>
                    <a:pt x="11898" y="80001"/>
                  </a:lnTo>
                  <a:lnTo>
                    <a:pt x="12227" y="81205"/>
                  </a:lnTo>
                  <a:lnTo>
                    <a:pt x="12579" y="82446"/>
                  </a:lnTo>
                  <a:lnTo>
                    <a:pt x="12981" y="83736"/>
                  </a:lnTo>
                  <a:lnTo>
                    <a:pt x="13407" y="85062"/>
                  </a:lnTo>
                  <a:lnTo>
                    <a:pt x="13820" y="86266"/>
                  </a:lnTo>
                  <a:lnTo>
                    <a:pt x="14234" y="87434"/>
                  </a:lnTo>
                  <a:lnTo>
                    <a:pt x="14635" y="88541"/>
                  </a:lnTo>
                  <a:lnTo>
                    <a:pt x="15037" y="89599"/>
                  </a:lnTo>
                  <a:lnTo>
                    <a:pt x="15438" y="90621"/>
                  </a:lnTo>
                  <a:lnTo>
                    <a:pt x="15828" y="91594"/>
                  </a:lnTo>
                  <a:lnTo>
                    <a:pt x="16217" y="92519"/>
                  </a:lnTo>
                  <a:lnTo>
                    <a:pt x="16606" y="93407"/>
                  </a:lnTo>
                  <a:lnTo>
                    <a:pt x="25463" y="93407"/>
                  </a:lnTo>
                  <a:lnTo>
                    <a:pt x="26399" y="34624"/>
                  </a:lnTo>
                  <a:lnTo>
                    <a:pt x="27543" y="34624"/>
                  </a:lnTo>
                  <a:lnTo>
                    <a:pt x="28480" y="93407"/>
                  </a:lnTo>
                  <a:lnTo>
                    <a:pt x="37786" y="93407"/>
                  </a:lnTo>
                  <a:lnTo>
                    <a:pt x="38115" y="92604"/>
                  </a:lnTo>
                  <a:lnTo>
                    <a:pt x="38455" y="91765"/>
                  </a:lnTo>
                  <a:lnTo>
                    <a:pt x="38796" y="90901"/>
                  </a:lnTo>
                  <a:lnTo>
                    <a:pt x="39149" y="90001"/>
                  </a:lnTo>
                  <a:lnTo>
                    <a:pt x="39489" y="89076"/>
                  </a:lnTo>
                  <a:lnTo>
                    <a:pt x="39842" y="88103"/>
                  </a:lnTo>
                  <a:lnTo>
                    <a:pt x="40195" y="87093"/>
                  </a:lnTo>
                  <a:lnTo>
                    <a:pt x="40548" y="86059"/>
                  </a:lnTo>
                  <a:lnTo>
                    <a:pt x="40974" y="84721"/>
                  </a:lnTo>
                  <a:lnTo>
                    <a:pt x="41375" y="83431"/>
                  </a:lnTo>
                  <a:lnTo>
                    <a:pt x="41740" y="82191"/>
                  </a:lnTo>
                  <a:lnTo>
                    <a:pt x="42056" y="80998"/>
                  </a:lnTo>
                  <a:lnTo>
                    <a:pt x="42360" y="79830"/>
                  </a:lnTo>
                  <a:lnTo>
                    <a:pt x="42616" y="78723"/>
                  </a:lnTo>
                  <a:lnTo>
                    <a:pt x="42859" y="77653"/>
                  </a:lnTo>
                  <a:lnTo>
                    <a:pt x="43066" y="76619"/>
                  </a:lnTo>
                  <a:lnTo>
                    <a:pt x="43236" y="75633"/>
                  </a:lnTo>
                  <a:lnTo>
                    <a:pt x="43395" y="74684"/>
                  </a:lnTo>
                  <a:lnTo>
                    <a:pt x="43528" y="73784"/>
                  </a:lnTo>
                  <a:lnTo>
                    <a:pt x="43638" y="72920"/>
                  </a:lnTo>
                  <a:lnTo>
                    <a:pt x="43735" y="72105"/>
                  </a:lnTo>
                  <a:lnTo>
                    <a:pt x="43808" y="71327"/>
                  </a:lnTo>
                  <a:lnTo>
                    <a:pt x="43869" y="70597"/>
                  </a:lnTo>
                  <a:lnTo>
                    <a:pt x="43905" y="69916"/>
                  </a:lnTo>
                  <a:lnTo>
                    <a:pt x="43930" y="69259"/>
                  </a:lnTo>
                  <a:lnTo>
                    <a:pt x="43942" y="68650"/>
                  </a:lnTo>
                  <a:lnTo>
                    <a:pt x="43942" y="68091"/>
                  </a:lnTo>
                  <a:lnTo>
                    <a:pt x="43942" y="67568"/>
                  </a:lnTo>
                  <a:lnTo>
                    <a:pt x="43930" y="67093"/>
                  </a:lnTo>
                  <a:lnTo>
                    <a:pt x="43905" y="66655"/>
                  </a:lnTo>
                  <a:lnTo>
                    <a:pt x="43845" y="65901"/>
                  </a:lnTo>
                  <a:lnTo>
                    <a:pt x="43784" y="65317"/>
                  </a:lnTo>
                  <a:lnTo>
                    <a:pt x="43723" y="64903"/>
                  </a:lnTo>
                  <a:lnTo>
                    <a:pt x="43674" y="64660"/>
                  </a:lnTo>
                  <a:lnTo>
                    <a:pt x="43662" y="64575"/>
                  </a:lnTo>
                  <a:lnTo>
                    <a:pt x="44039" y="63638"/>
                  </a:lnTo>
                  <a:lnTo>
                    <a:pt x="44477" y="62543"/>
                  </a:lnTo>
                  <a:lnTo>
                    <a:pt x="45049" y="61083"/>
                  </a:lnTo>
                  <a:lnTo>
                    <a:pt x="45730" y="59295"/>
                  </a:lnTo>
                  <a:lnTo>
                    <a:pt x="46509" y="57239"/>
                  </a:lnTo>
                  <a:lnTo>
                    <a:pt x="47336" y="54964"/>
                  </a:lnTo>
                  <a:lnTo>
                    <a:pt x="48212" y="52495"/>
                  </a:lnTo>
                  <a:lnTo>
                    <a:pt x="48662" y="51205"/>
                  </a:lnTo>
                  <a:lnTo>
                    <a:pt x="49100" y="49891"/>
                  </a:lnTo>
                  <a:lnTo>
                    <a:pt x="49550" y="48553"/>
                  </a:lnTo>
                  <a:lnTo>
                    <a:pt x="49988" y="47191"/>
                  </a:lnTo>
                  <a:lnTo>
                    <a:pt x="50426" y="45816"/>
                  </a:lnTo>
                  <a:lnTo>
                    <a:pt x="50840" y="44441"/>
                  </a:lnTo>
                  <a:lnTo>
                    <a:pt x="51253" y="43054"/>
                  </a:lnTo>
                  <a:lnTo>
                    <a:pt x="51643" y="41680"/>
                  </a:lnTo>
                  <a:lnTo>
                    <a:pt x="52020" y="40317"/>
                  </a:lnTo>
                  <a:lnTo>
                    <a:pt x="52360" y="38967"/>
                  </a:lnTo>
                  <a:lnTo>
                    <a:pt x="52689" y="37641"/>
                  </a:lnTo>
                  <a:lnTo>
                    <a:pt x="52993" y="36339"/>
                  </a:lnTo>
                  <a:lnTo>
                    <a:pt x="53249" y="35074"/>
                  </a:lnTo>
                  <a:lnTo>
                    <a:pt x="53480" y="33833"/>
                  </a:lnTo>
                  <a:lnTo>
                    <a:pt x="53589" y="33237"/>
                  </a:lnTo>
                  <a:lnTo>
                    <a:pt x="53674" y="32653"/>
                  </a:lnTo>
                  <a:lnTo>
                    <a:pt x="53759" y="32069"/>
                  </a:lnTo>
                  <a:lnTo>
                    <a:pt x="53832" y="31509"/>
                  </a:lnTo>
                  <a:lnTo>
                    <a:pt x="53893" y="30950"/>
                  </a:lnTo>
                  <a:lnTo>
                    <a:pt x="53930" y="30390"/>
                  </a:lnTo>
                  <a:lnTo>
                    <a:pt x="53954" y="29818"/>
                  </a:lnTo>
                  <a:lnTo>
                    <a:pt x="53966" y="29234"/>
                  </a:lnTo>
                  <a:lnTo>
                    <a:pt x="53954" y="28650"/>
                  </a:lnTo>
                  <a:lnTo>
                    <a:pt x="53942" y="28066"/>
                  </a:lnTo>
                  <a:lnTo>
                    <a:pt x="53905" y="27470"/>
                  </a:lnTo>
                  <a:lnTo>
                    <a:pt x="53857" y="26874"/>
                  </a:lnTo>
                  <a:lnTo>
                    <a:pt x="53796" y="26278"/>
                  </a:lnTo>
                  <a:lnTo>
                    <a:pt x="53723" y="25682"/>
                  </a:lnTo>
                  <a:lnTo>
                    <a:pt x="53638" y="25074"/>
                  </a:lnTo>
                  <a:lnTo>
                    <a:pt x="53540" y="24465"/>
                  </a:lnTo>
                  <a:lnTo>
                    <a:pt x="53443" y="23869"/>
                  </a:lnTo>
                  <a:lnTo>
                    <a:pt x="53322" y="23261"/>
                  </a:lnTo>
                  <a:lnTo>
                    <a:pt x="53200" y="22653"/>
                  </a:lnTo>
                  <a:lnTo>
                    <a:pt x="53054" y="22045"/>
                  </a:lnTo>
                  <a:lnTo>
                    <a:pt x="52908" y="21436"/>
                  </a:lnTo>
                  <a:lnTo>
                    <a:pt x="52762" y="20840"/>
                  </a:lnTo>
                  <a:lnTo>
                    <a:pt x="52592" y="20232"/>
                  </a:lnTo>
                  <a:lnTo>
                    <a:pt x="52421" y="19636"/>
                  </a:lnTo>
                  <a:lnTo>
                    <a:pt x="52068" y="18444"/>
                  </a:lnTo>
                  <a:lnTo>
                    <a:pt x="51679" y="17264"/>
                  </a:lnTo>
                  <a:lnTo>
                    <a:pt x="51278" y="16108"/>
                  </a:lnTo>
                  <a:lnTo>
                    <a:pt x="50852" y="14976"/>
                  </a:lnTo>
                  <a:lnTo>
                    <a:pt x="50426" y="13869"/>
                  </a:lnTo>
                  <a:lnTo>
                    <a:pt x="49976" y="12787"/>
                  </a:lnTo>
                  <a:lnTo>
                    <a:pt x="49538" y="11753"/>
                  </a:lnTo>
                  <a:lnTo>
                    <a:pt x="49088" y="10743"/>
                  </a:lnTo>
                  <a:lnTo>
                    <a:pt x="48650" y="9782"/>
                  </a:lnTo>
                  <a:lnTo>
                    <a:pt x="48212" y="8869"/>
                  </a:lnTo>
                  <a:lnTo>
                    <a:pt x="47786" y="8006"/>
                  </a:lnTo>
                  <a:lnTo>
                    <a:pt x="47385" y="7203"/>
                  </a:lnTo>
                  <a:lnTo>
                    <a:pt x="46995" y="6448"/>
                  </a:lnTo>
                  <a:lnTo>
                    <a:pt x="46643" y="5755"/>
                  </a:lnTo>
                  <a:lnTo>
                    <a:pt x="45998" y="4587"/>
                  </a:lnTo>
                  <a:lnTo>
                    <a:pt x="45499" y="3711"/>
                  </a:lnTo>
                  <a:lnTo>
                    <a:pt x="45183" y="3164"/>
                  </a:lnTo>
                  <a:lnTo>
                    <a:pt x="45073" y="2969"/>
                  </a:lnTo>
                  <a:lnTo>
                    <a:pt x="27008" y="998"/>
                  </a:lnTo>
                  <a:lnTo>
                    <a:pt x="26971" y="1"/>
                  </a:lnTo>
                  <a:close/>
                </a:path>
              </a:pathLst>
            </a:custGeom>
            <a:solidFill>
              <a:srgbClr val="0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2246;p32">
              <a:extLst>
                <a:ext uri="{FF2B5EF4-FFF2-40B4-BE49-F238E27FC236}">
                  <a16:creationId xmlns:a16="http://schemas.microsoft.com/office/drawing/2014/main" id="{3E76F977-039B-85A9-6EC2-30AF0CB47CF9}"/>
                </a:ext>
              </a:extLst>
            </p:cNvPr>
            <p:cNvSpPr/>
            <p:nvPr/>
          </p:nvSpPr>
          <p:spPr>
            <a:xfrm>
              <a:off x="3379325" y="2779775"/>
              <a:ext cx="1080625" cy="300525"/>
            </a:xfrm>
            <a:custGeom>
              <a:avLst/>
              <a:gdLst/>
              <a:ahLst/>
              <a:cxnLst/>
              <a:rect l="l" t="t" r="r" b="b"/>
              <a:pathLst>
                <a:path w="43225" h="12021" extrusionOk="0">
                  <a:moveTo>
                    <a:pt x="20548" y="1"/>
                  </a:moveTo>
                  <a:lnTo>
                    <a:pt x="2470" y="1984"/>
                  </a:lnTo>
                  <a:lnTo>
                    <a:pt x="2276" y="2300"/>
                  </a:lnTo>
                  <a:lnTo>
                    <a:pt x="1753" y="3200"/>
                  </a:lnTo>
                  <a:lnTo>
                    <a:pt x="1400" y="3857"/>
                  </a:lnTo>
                  <a:lnTo>
                    <a:pt x="974" y="4624"/>
                  </a:lnTo>
                  <a:lnTo>
                    <a:pt x="512" y="5512"/>
                  </a:lnTo>
                  <a:lnTo>
                    <a:pt x="1" y="6509"/>
                  </a:lnTo>
                  <a:lnTo>
                    <a:pt x="2410" y="7312"/>
                  </a:lnTo>
                  <a:lnTo>
                    <a:pt x="3626" y="7714"/>
                  </a:lnTo>
                  <a:lnTo>
                    <a:pt x="4234" y="7896"/>
                  </a:lnTo>
                  <a:lnTo>
                    <a:pt x="4843" y="8066"/>
                  </a:lnTo>
                  <a:lnTo>
                    <a:pt x="6059" y="8395"/>
                  </a:lnTo>
                  <a:lnTo>
                    <a:pt x="7288" y="8711"/>
                  </a:lnTo>
                  <a:lnTo>
                    <a:pt x="8517" y="9003"/>
                  </a:lnTo>
                  <a:lnTo>
                    <a:pt x="9745" y="9283"/>
                  </a:lnTo>
                  <a:lnTo>
                    <a:pt x="10986" y="9538"/>
                  </a:lnTo>
                  <a:lnTo>
                    <a:pt x="12227" y="9770"/>
                  </a:lnTo>
                  <a:lnTo>
                    <a:pt x="13468" y="9989"/>
                  </a:lnTo>
                  <a:lnTo>
                    <a:pt x="14709" y="10171"/>
                  </a:lnTo>
                  <a:lnTo>
                    <a:pt x="15974" y="10354"/>
                  </a:lnTo>
                  <a:lnTo>
                    <a:pt x="17239" y="10524"/>
                  </a:lnTo>
                  <a:lnTo>
                    <a:pt x="18504" y="10670"/>
                  </a:lnTo>
                  <a:lnTo>
                    <a:pt x="19770" y="10804"/>
                  </a:lnTo>
                  <a:lnTo>
                    <a:pt x="21035" y="10937"/>
                  </a:lnTo>
                  <a:lnTo>
                    <a:pt x="22312" y="11047"/>
                  </a:lnTo>
                  <a:lnTo>
                    <a:pt x="23577" y="11156"/>
                  </a:lnTo>
                  <a:lnTo>
                    <a:pt x="24843" y="11242"/>
                  </a:lnTo>
                  <a:lnTo>
                    <a:pt x="26120" y="11327"/>
                  </a:lnTo>
                  <a:lnTo>
                    <a:pt x="27385" y="11400"/>
                  </a:lnTo>
                  <a:lnTo>
                    <a:pt x="28663" y="11473"/>
                  </a:lnTo>
                  <a:lnTo>
                    <a:pt x="29940" y="11534"/>
                  </a:lnTo>
                  <a:lnTo>
                    <a:pt x="32482" y="11631"/>
                  </a:lnTo>
                  <a:lnTo>
                    <a:pt x="35025" y="11704"/>
                  </a:lnTo>
                  <a:lnTo>
                    <a:pt x="37081" y="11765"/>
                  </a:lnTo>
                  <a:lnTo>
                    <a:pt x="39125" y="11850"/>
                  </a:lnTo>
                  <a:lnTo>
                    <a:pt x="43225" y="12020"/>
                  </a:lnTo>
                  <a:lnTo>
                    <a:pt x="42799" y="11047"/>
                  </a:lnTo>
                  <a:lnTo>
                    <a:pt x="42385" y="10122"/>
                  </a:lnTo>
                  <a:lnTo>
                    <a:pt x="41959" y="9234"/>
                  </a:lnTo>
                  <a:lnTo>
                    <a:pt x="41558" y="8383"/>
                  </a:lnTo>
                  <a:lnTo>
                    <a:pt x="41156" y="7592"/>
                  </a:lnTo>
                  <a:lnTo>
                    <a:pt x="40779" y="6850"/>
                  </a:lnTo>
                  <a:lnTo>
                    <a:pt x="40086" y="5524"/>
                  </a:lnTo>
                  <a:lnTo>
                    <a:pt x="39502" y="4441"/>
                  </a:lnTo>
                  <a:lnTo>
                    <a:pt x="39040" y="3638"/>
                  </a:lnTo>
                  <a:lnTo>
                    <a:pt x="38650" y="2969"/>
                  </a:lnTo>
                  <a:lnTo>
                    <a:pt x="20585" y="998"/>
                  </a:lnTo>
                  <a:lnTo>
                    <a:pt x="20548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2247;p32">
              <a:extLst>
                <a:ext uri="{FF2B5EF4-FFF2-40B4-BE49-F238E27FC236}">
                  <a16:creationId xmlns:a16="http://schemas.microsoft.com/office/drawing/2014/main" id="{04CDA56B-261B-453F-4DA1-E60C69997145}"/>
                </a:ext>
              </a:extLst>
            </p:cNvPr>
            <p:cNvSpPr/>
            <p:nvPr/>
          </p:nvSpPr>
          <p:spPr>
            <a:xfrm>
              <a:off x="3218750" y="3395650"/>
              <a:ext cx="659700" cy="1719325"/>
            </a:xfrm>
            <a:custGeom>
              <a:avLst/>
              <a:gdLst/>
              <a:ahLst/>
              <a:cxnLst/>
              <a:rect l="l" t="t" r="r" b="b"/>
              <a:pathLst>
                <a:path w="26388" h="68773" extrusionOk="0">
                  <a:moveTo>
                    <a:pt x="244" y="1"/>
                  </a:moveTo>
                  <a:lnTo>
                    <a:pt x="146" y="755"/>
                  </a:lnTo>
                  <a:lnTo>
                    <a:pt x="73" y="1509"/>
                  </a:lnTo>
                  <a:lnTo>
                    <a:pt x="25" y="2264"/>
                  </a:lnTo>
                  <a:lnTo>
                    <a:pt x="0" y="3006"/>
                  </a:lnTo>
                  <a:lnTo>
                    <a:pt x="0" y="3736"/>
                  </a:lnTo>
                  <a:lnTo>
                    <a:pt x="13" y="4466"/>
                  </a:lnTo>
                  <a:lnTo>
                    <a:pt x="61" y="5183"/>
                  </a:lnTo>
                  <a:lnTo>
                    <a:pt x="134" y="5889"/>
                  </a:lnTo>
                  <a:lnTo>
                    <a:pt x="195" y="6448"/>
                  </a:lnTo>
                  <a:lnTo>
                    <a:pt x="280" y="7020"/>
                  </a:lnTo>
                  <a:lnTo>
                    <a:pt x="378" y="7616"/>
                  </a:lnTo>
                  <a:lnTo>
                    <a:pt x="475" y="8212"/>
                  </a:lnTo>
                  <a:lnTo>
                    <a:pt x="706" y="9441"/>
                  </a:lnTo>
                  <a:lnTo>
                    <a:pt x="974" y="10719"/>
                  </a:lnTo>
                  <a:lnTo>
                    <a:pt x="1266" y="12020"/>
                  </a:lnTo>
                  <a:lnTo>
                    <a:pt x="1594" y="13346"/>
                  </a:lnTo>
                  <a:lnTo>
                    <a:pt x="1947" y="14697"/>
                  </a:lnTo>
                  <a:lnTo>
                    <a:pt x="2312" y="16059"/>
                  </a:lnTo>
                  <a:lnTo>
                    <a:pt x="2701" y="17434"/>
                  </a:lnTo>
                  <a:lnTo>
                    <a:pt x="3115" y="18821"/>
                  </a:lnTo>
                  <a:lnTo>
                    <a:pt x="3541" y="20195"/>
                  </a:lnTo>
                  <a:lnTo>
                    <a:pt x="3966" y="21570"/>
                  </a:lnTo>
                  <a:lnTo>
                    <a:pt x="4404" y="22921"/>
                  </a:lnTo>
                  <a:lnTo>
                    <a:pt x="4854" y="24271"/>
                  </a:lnTo>
                  <a:lnTo>
                    <a:pt x="5305" y="25585"/>
                  </a:lnTo>
                  <a:lnTo>
                    <a:pt x="5742" y="26874"/>
                  </a:lnTo>
                  <a:lnTo>
                    <a:pt x="6618" y="29332"/>
                  </a:lnTo>
                  <a:lnTo>
                    <a:pt x="7458" y="31619"/>
                  </a:lnTo>
                  <a:lnTo>
                    <a:pt x="8224" y="33675"/>
                  </a:lnTo>
                  <a:lnTo>
                    <a:pt x="8918" y="35451"/>
                  </a:lnTo>
                  <a:lnTo>
                    <a:pt x="9489" y="36923"/>
                  </a:lnTo>
                  <a:lnTo>
                    <a:pt x="9927" y="38018"/>
                  </a:lnTo>
                  <a:lnTo>
                    <a:pt x="10305" y="38955"/>
                  </a:lnTo>
                  <a:lnTo>
                    <a:pt x="10280" y="39040"/>
                  </a:lnTo>
                  <a:lnTo>
                    <a:pt x="10244" y="39283"/>
                  </a:lnTo>
                  <a:lnTo>
                    <a:pt x="10183" y="39697"/>
                  </a:lnTo>
                  <a:lnTo>
                    <a:pt x="10110" y="40281"/>
                  </a:lnTo>
                  <a:lnTo>
                    <a:pt x="10061" y="41035"/>
                  </a:lnTo>
                  <a:lnTo>
                    <a:pt x="10037" y="41473"/>
                  </a:lnTo>
                  <a:lnTo>
                    <a:pt x="10025" y="41947"/>
                  </a:lnTo>
                  <a:lnTo>
                    <a:pt x="10013" y="42470"/>
                  </a:lnTo>
                  <a:lnTo>
                    <a:pt x="10013" y="43030"/>
                  </a:lnTo>
                  <a:lnTo>
                    <a:pt x="10025" y="43638"/>
                  </a:lnTo>
                  <a:lnTo>
                    <a:pt x="10061" y="44283"/>
                  </a:lnTo>
                  <a:lnTo>
                    <a:pt x="10098" y="44976"/>
                  </a:lnTo>
                  <a:lnTo>
                    <a:pt x="10146" y="45706"/>
                  </a:lnTo>
                  <a:lnTo>
                    <a:pt x="10219" y="46485"/>
                  </a:lnTo>
                  <a:lnTo>
                    <a:pt x="10317" y="47300"/>
                  </a:lnTo>
                  <a:lnTo>
                    <a:pt x="10426" y="48164"/>
                  </a:lnTo>
                  <a:lnTo>
                    <a:pt x="10560" y="49064"/>
                  </a:lnTo>
                  <a:lnTo>
                    <a:pt x="10718" y="50001"/>
                  </a:lnTo>
                  <a:lnTo>
                    <a:pt x="10901" y="50998"/>
                  </a:lnTo>
                  <a:lnTo>
                    <a:pt x="11107" y="52020"/>
                  </a:lnTo>
                  <a:lnTo>
                    <a:pt x="11339" y="53091"/>
                  </a:lnTo>
                  <a:lnTo>
                    <a:pt x="11606" y="54210"/>
                  </a:lnTo>
                  <a:lnTo>
                    <a:pt x="11898" y="55366"/>
                  </a:lnTo>
                  <a:lnTo>
                    <a:pt x="12227" y="56570"/>
                  </a:lnTo>
                  <a:lnTo>
                    <a:pt x="12579" y="57811"/>
                  </a:lnTo>
                  <a:lnTo>
                    <a:pt x="12981" y="59101"/>
                  </a:lnTo>
                  <a:lnTo>
                    <a:pt x="13407" y="60427"/>
                  </a:lnTo>
                  <a:lnTo>
                    <a:pt x="13820" y="61631"/>
                  </a:lnTo>
                  <a:lnTo>
                    <a:pt x="14234" y="62799"/>
                  </a:lnTo>
                  <a:lnTo>
                    <a:pt x="14635" y="63906"/>
                  </a:lnTo>
                  <a:lnTo>
                    <a:pt x="15037" y="64964"/>
                  </a:lnTo>
                  <a:lnTo>
                    <a:pt x="15438" y="65986"/>
                  </a:lnTo>
                  <a:lnTo>
                    <a:pt x="15828" y="66959"/>
                  </a:lnTo>
                  <a:lnTo>
                    <a:pt x="16217" y="67884"/>
                  </a:lnTo>
                  <a:lnTo>
                    <a:pt x="16606" y="68772"/>
                  </a:lnTo>
                  <a:lnTo>
                    <a:pt x="25450" y="68772"/>
                  </a:lnTo>
                  <a:lnTo>
                    <a:pt x="26387" y="9989"/>
                  </a:lnTo>
                  <a:lnTo>
                    <a:pt x="25475" y="9940"/>
                  </a:lnTo>
                  <a:lnTo>
                    <a:pt x="24562" y="9855"/>
                  </a:lnTo>
                  <a:lnTo>
                    <a:pt x="23650" y="9757"/>
                  </a:lnTo>
                  <a:lnTo>
                    <a:pt x="22738" y="9636"/>
                  </a:lnTo>
                  <a:lnTo>
                    <a:pt x="21837" y="9490"/>
                  </a:lnTo>
                  <a:lnTo>
                    <a:pt x="20937" y="9332"/>
                  </a:lnTo>
                  <a:lnTo>
                    <a:pt x="20037" y="9137"/>
                  </a:lnTo>
                  <a:lnTo>
                    <a:pt x="19137" y="8930"/>
                  </a:lnTo>
                  <a:lnTo>
                    <a:pt x="18249" y="8699"/>
                  </a:lnTo>
                  <a:lnTo>
                    <a:pt x="17360" y="8456"/>
                  </a:lnTo>
                  <a:lnTo>
                    <a:pt x="16485" y="8200"/>
                  </a:lnTo>
                  <a:lnTo>
                    <a:pt x="15609" y="7920"/>
                  </a:lnTo>
                  <a:lnTo>
                    <a:pt x="14745" y="7616"/>
                  </a:lnTo>
                  <a:lnTo>
                    <a:pt x="13881" y="7312"/>
                  </a:lnTo>
                  <a:lnTo>
                    <a:pt x="13030" y="6984"/>
                  </a:lnTo>
                  <a:lnTo>
                    <a:pt x="12178" y="6643"/>
                  </a:lnTo>
                  <a:lnTo>
                    <a:pt x="11351" y="6290"/>
                  </a:lnTo>
                  <a:lnTo>
                    <a:pt x="10524" y="5925"/>
                  </a:lnTo>
                  <a:lnTo>
                    <a:pt x="9696" y="5548"/>
                  </a:lnTo>
                  <a:lnTo>
                    <a:pt x="8893" y="5159"/>
                  </a:lnTo>
                  <a:lnTo>
                    <a:pt x="8103" y="4770"/>
                  </a:lnTo>
                  <a:lnTo>
                    <a:pt x="7312" y="4356"/>
                  </a:lnTo>
                  <a:lnTo>
                    <a:pt x="6545" y="3942"/>
                  </a:lnTo>
                  <a:lnTo>
                    <a:pt x="5791" y="3529"/>
                  </a:lnTo>
                  <a:lnTo>
                    <a:pt x="5037" y="3103"/>
                  </a:lnTo>
                  <a:lnTo>
                    <a:pt x="4307" y="2665"/>
                  </a:lnTo>
                  <a:lnTo>
                    <a:pt x="3589" y="2227"/>
                  </a:lnTo>
                  <a:lnTo>
                    <a:pt x="2896" y="1789"/>
                  </a:lnTo>
                  <a:lnTo>
                    <a:pt x="2202" y="1339"/>
                  </a:lnTo>
                  <a:lnTo>
                    <a:pt x="1533" y="901"/>
                  </a:lnTo>
                  <a:lnTo>
                    <a:pt x="876" y="451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2248;p32">
              <a:extLst>
                <a:ext uri="{FF2B5EF4-FFF2-40B4-BE49-F238E27FC236}">
                  <a16:creationId xmlns:a16="http://schemas.microsoft.com/office/drawing/2014/main" id="{FC137A19-2CF7-92D3-3657-9429ECE42AE0}"/>
                </a:ext>
              </a:extLst>
            </p:cNvPr>
            <p:cNvSpPr/>
            <p:nvPr/>
          </p:nvSpPr>
          <p:spPr>
            <a:xfrm>
              <a:off x="3527450" y="1727175"/>
              <a:ext cx="630800" cy="395400"/>
            </a:xfrm>
            <a:custGeom>
              <a:avLst/>
              <a:gdLst/>
              <a:ahLst/>
              <a:cxnLst/>
              <a:rect l="l" t="t" r="r" b="b"/>
              <a:pathLst>
                <a:path w="25232" h="15816" extrusionOk="0">
                  <a:moveTo>
                    <a:pt x="18236" y="0"/>
                  </a:moveTo>
                  <a:lnTo>
                    <a:pt x="9331" y="1265"/>
                  </a:lnTo>
                  <a:lnTo>
                    <a:pt x="9331" y="6569"/>
                  </a:lnTo>
                  <a:lnTo>
                    <a:pt x="0" y="8686"/>
                  </a:lnTo>
                  <a:lnTo>
                    <a:pt x="292" y="8893"/>
                  </a:lnTo>
                  <a:lnTo>
                    <a:pt x="645" y="9136"/>
                  </a:lnTo>
                  <a:lnTo>
                    <a:pt x="1120" y="9453"/>
                  </a:lnTo>
                  <a:lnTo>
                    <a:pt x="1716" y="9830"/>
                  </a:lnTo>
                  <a:lnTo>
                    <a:pt x="2433" y="10280"/>
                  </a:lnTo>
                  <a:lnTo>
                    <a:pt x="3248" y="10767"/>
                  </a:lnTo>
                  <a:lnTo>
                    <a:pt x="4161" y="11277"/>
                  </a:lnTo>
                  <a:lnTo>
                    <a:pt x="5171" y="11825"/>
                  </a:lnTo>
                  <a:lnTo>
                    <a:pt x="5706" y="12105"/>
                  </a:lnTo>
                  <a:lnTo>
                    <a:pt x="6266" y="12397"/>
                  </a:lnTo>
                  <a:lnTo>
                    <a:pt x="6837" y="12676"/>
                  </a:lnTo>
                  <a:lnTo>
                    <a:pt x="7433" y="12956"/>
                  </a:lnTo>
                  <a:lnTo>
                    <a:pt x="8054" y="13236"/>
                  </a:lnTo>
                  <a:lnTo>
                    <a:pt x="8674" y="13516"/>
                  </a:lnTo>
                  <a:lnTo>
                    <a:pt x="9319" y="13784"/>
                  </a:lnTo>
                  <a:lnTo>
                    <a:pt x="9976" y="14051"/>
                  </a:lnTo>
                  <a:lnTo>
                    <a:pt x="10657" y="14319"/>
                  </a:lnTo>
                  <a:lnTo>
                    <a:pt x="11339" y="14574"/>
                  </a:lnTo>
                  <a:lnTo>
                    <a:pt x="12044" y="14818"/>
                  </a:lnTo>
                  <a:lnTo>
                    <a:pt x="12750" y="15049"/>
                  </a:lnTo>
                  <a:lnTo>
                    <a:pt x="13467" y="15268"/>
                  </a:lnTo>
                  <a:lnTo>
                    <a:pt x="14210" y="15475"/>
                  </a:lnTo>
                  <a:lnTo>
                    <a:pt x="14562" y="15560"/>
                  </a:lnTo>
                  <a:lnTo>
                    <a:pt x="14927" y="15633"/>
                  </a:lnTo>
                  <a:lnTo>
                    <a:pt x="15280" y="15706"/>
                  </a:lnTo>
                  <a:lnTo>
                    <a:pt x="15621" y="15742"/>
                  </a:lnTo>
                  <a:lnTo>
                    <a:pt x="15961" y="15779"/>
                  </a:lnTo>
                  <a:lnTo>
                    <a:pt x="16290" y="15803"/>
                  </a:lnTo>
                  <a:lnTo>
                    <a:pt x="16606" y="15815"/>
                  </a:lnTo>
                  <a:lnTo>
                    <a:pt x="16935" y="15803"/>
                  </a:lnTo>
                  <a:lnTo>
                    <a:pt x="17239" y="15791"/>
                  </a:lnTo>
                  <a:lnTo>
                    <a:pt x="17543" y="15754"/>
                  </a:lnTo>
                  <a:lnTo>
                    <a:pt x="17847" y="15718"/>
                  </a:lnTo>
                  <a:lnTo>
                    <a:pt x="18139" y="15669"/>
                  </a:lnTo>
                  <a:lnTo>
                    <a:pt x="18419" y="15608"/>
                  </a:lnTo>
                  <a:lnTo>
                    <a:pt x="18699" y="15535"/>
                  </a:lnTo>
                  <a:lnTo>
                    <a:pt x="18966" y="15462"/>
                  </a:lnTo>
                  <a:lnTo>
                    <a:pt x="19234" y="15365"/>
                  </a:lnTo>
                  <a:lnTo>
                    <a:pt x="19489" y="15268"/>
                  </a:lnTo>
                  <a:lnTo>
                    <a:pt x="19745" y="15170"/>
                  </a:lnTo>
                  <a:lnTo>
                    <a:pt x="20000" y="15049"/>
                  </a:lnTo>
                  <a:lnTo>
                    <a:pt x="20231" y="14939"/>
                  </a:lnTo>
                  <a:lnTo>
                    <a:pt x="20475" y="14805"/>
                  </a:lnTo>
                  <a:lnTo>
                    <a:pt x="20694" y="14672"/>
                  </a:lnTo>
                  <a:lnTo>
                    <a:pt x="20925" y="14538"/>
                  </a:lnTo>
                  <a:lnTo>
                    <a:pt x="21144" y="14392"/>
                  </a:lnTo>
                  <a:lnTo>
                    <a:pt x="21351" y="14234"/>
                  </a:lnTo>
                  <a:lnTo>
                    <a:pt x="21557" y="14088"/>
                  </a:lnTo>
                  <a:lnTo>
                    <a:pt x="21947" y="13759"/>
                  </a:lnTo>
                  <a:lnTo>
                    <a:pt x="22312" y="13431"/>
                  </a:lnTo>
                  <a:lnTo>
                    <a:pt x="22652" y="13090"/>
                  </a:lnTo>
                  <a:lnTo>
                    <a:pt x="22981" y="12737"/>
                  </a:lnTo>
                  <a:lnTo>
                    <a:pt x="23273" y="12385"/>
                  </a:lnTo>
                  <a:lnTo>
                    <a:pt x="23553" y="12032"/>
                  </a:lnTo>
                  <a:lnTo>
                    <a:pt x="23808" y="11679"/>
                  </a:lnTo>
                  <a:lnTo>
                    <a:pt x="24039" y="11338"/>
                  </a:lnTo>
                  <a:lnTo>
                    <a:pt x="24246" y="11010"/>
                  </a:lnTo>
                  <a:lnTo>
                    <a:pt x="24441" y="10694"/>
                  </a:lnTo>
                  <a:lnTo>
                    <a:pt x="24611" y="10402"/>
                  </a:lnTo>
                  <a:lnTo>
                    <a:pt x="24879" y="9878"/>
                  </a:lnTo>
                  <a:lnTo>
                    <a:pt x="25073" y="9477"/>
                  </a:lnTo>
                  <a:lnTo>
                    <a:pt x="25183" y="9209"/>
                  </a:lnTo>
                  <a:lnTo>
                    <a:pt x="25231" y="9112"/>
                  </a:lnTo>
                  <a:lnTo>
                    <a:pt x="18017" y="6776"/>
                  </a:lnTo>
                  <a:lnTo>
                    <a:pt x="18236" y="0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2249;p32">
              <a:extLst>
                <a:ext uri="{FF2B5EF4-FFF2-40B4-BE49-F238E27FC236}">
                  <a16:creationId xmlns:a16="http://schemas.microsoft.com/office/drawing/2014/main" id="{2C983B19-9A99-86DA-662B-93FB249DD5C9}"/>
                </a:ext>
              </a:extLst>
            </p:cNvPr>
            <p:cNvSpPr/>
            <p:nvPr/>
          </p:nvSpPr>
          <p:spPr>
            <a:xfrm>
              <a:off x="3760725" y="1727175"/>
              <a:ext cx="222650" cy="142050"/>
            </a:xfrm>
            <a:custGeom>
              <a:avLst/>
              <a:gdLst/>
              <a:ahLst/>
              <a:cxnLst/>
              <a:rect l="l" t="t" r="r" b="b"/>
              <a:pathLst>
                <a:path w="8906" h="5682" extrusionOk="0">
                  <a:moveTo>
                    <a:pt x="8905" y="0"/>
                  </a:moveTo>
                  <a:lnTo>
                    <a:pt x="0" y="1265"/>
                  </a:lnTo>
                  <a:lnTo>
                    <a:pt x="0" y="4477"/>
                  </a:lnTo>
                  <a:lnTo>
                    <a:pt x="1083" y="4684"/>
                  </a:lnTo>
                  <a:lnTo>
                    <a:pt x="2166" y="4878"/>
                  </a:lnTo>
                  <a:lnTo>
                    <a:pt x="3261" y="5049"/>
                  </a:lnTo>
                  <a:lnTo>
                    <a:pt x="4343" y="5207"/>
                  </a:lnTo>
                  <a:lnTo>
                    <a:pt x="5438" y="5341"/>
                  </a:lnTo>
                  <a:lnTo>
                    <a:pt x="6533" y="5475"/>
                  </a:lnTo>
                  <a:lnTo>
                    <a:pt x="7628" y="5584"/>
                  </a:lnTo>
                  <a:lnTo>
                    <a:pt x="8723" y="5681"/>
                  </a:lnTo>
                  <a:lnTo>
                    <a:pt x="8905" y="0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2250;p32">
              <a:extLst>
                <a:ext uri="{FF2B5EF4-FFF2-40B4-BE49-F238E27FC236}">
                  <a16:creationId xmlns:a16="http://schemas.microsoft.com/office/drawing/2014/main" id="{1511440A-B79E-15B2-4836-F106B1941CAD}"/>
                </a:ext>
              </a:extLst>
            </p:cNvPr>
            <p:cNvSpPr/>
            <p:nvPr/>
          </p:nvSpPr>
          <p:spPr>
            <a:xfrm>
              <a:off x="3001300" y="605500"/>
              <a:ext cx="1711075" cy="1307225"/>
            </a:xfrm>
            <a:custGeom>
              <a:avLst/>
              <a:gdLst/>
              <a:ahLst/>
              <a:cxnLst/>
              <a:rect l="l" t="t" r="r" b="b"/>
              <a:pathLst>
                <a:path w="68443" h="52289" extrusionOk="0">
                  <a:moveTo>
                    <a:pt x="28881" y="1"/>
                  </a:moveTo>
                  <a:lnTo>
                    <a:pt x="28759" y="25"/>
                  </a:lnTo>
                  <a:lnTo>
                    <a:pt x="28625" y="50"/>
                  </a:lnTo>
                  <a:lnTo>
                    <a:pt x="28516" y="86"/>
                  </a:lnTo>
                  <a:lnTo>
                    <a:pt x="28394" y="135"/>
                  </a:lnTo>
                  <a:lnTo>
                    <a:pt x="28285" y="196"/>
                  </a:lnTo>
                  <a:lnTo>
                    <a:pt x="28187" y="269"/>
                  </a:lnTo>
                  <a:lnTo>
                    <a:pt x="28090" y="342"/>
                  </a:lnTo>
                  <a:lnTo>
                    <a:pt x="27993" y="439"/>
                  </a:lnTo>
                  <a:lnTo>
                    <a:pt x="27908" y="536"/>
                  </a:lnTo>
                  <a:lnTo>
                    <a:pt x="27822" y="646"/>
                  </a:lnTo>
                  <a:lnTo>
                    <a:pt x="27737" y="755"/>
                  </a:lnTo>
                  <a:lnTo>
                    <a:pt x="27664" y="877"/>
                  </a:lnTo>
                  <a:lnTo>
                    <a:pt x="27591" y="1011"/>
                  </a:lnTo>
                  <a:lnTo>
                    <a:pt x="27458" y="1290"/>
                  </a:lnTo>
                  <a:lnTo>
                    <a:pt x="27336" y="1595"/>
                  </a:lnTo>
                  <a:lnTo>
                    <a:pt x="27226" y="1923"/>
                  </a:lnTo>
                  <a:lnTo>
                    <a:pt x="27141" y="2276"/>
                  </a:lnTo>
                  <a:lnTo>
                    <a:pt x="27056" y="2629"/>
                  </a:lnTo>
                  <a:lnTo>
                    <a:pt x="26995" y="3006"/>
                  </a:lnTo>
                  <a:lnTo>
                    <a:pt x="26934" y="3383"/>
                  </a:lnTo>
                  <a:lnTo>
                    <a:pt x="26898" y="3772"/>
                  </a:lnTo>
                  <a:lnTo>
                    <a:pt x="26861" y="4161"/>
                  </a:lnTo>
                  <a:lnTo>
                    <a:pt x="26837" y="4551"/>
                  </a:lnTo>
                  <a:lnTo>
                    <a:pt x="26801" y="5305"/>
                  </a:lnTo>
                  <a:lnTo>
                    <a:pt x="26788" y="6011"/>
                  </a:lnTo>
                  <a:lnTo>
                    <a:pt x="26801" y="6655"/>
                  </a:lnTo>
                  <a:lnTo>
                    <a:pt x="26813" y="7191"/>
                  </a:lnTo>
                  <a:lnTo>
                    <a:pt x="26837" y="7616"/>
                  </a:lnTo>
                  <a:lnTo>
                    <a:pt x="26861" y="7981"/>
                  </a:lnTo>
                  <a:lnTo>
                    <a:pt x="26740" y="7702"/>
                  </a:lnTo>
                  <a:lnTo>
                    <a:pt x="26630" y="7434"/>
                  </a:lnTo>
                  <a:lnTo>
                    <a:pt x="26496" y="7166"/>
                  </a:lnTo>
                  <a:lnTo>
                    <a:pt x="26375" y="6911"/>
                  </a:lnTo>
                  <a:lnTo>
                    <a:pt x="26229" y="6668"/>
                  </a:lnTo>
                  <a:lnTo>
                    <a:pt x="26095" y="6424"/>
                  </a:lnTo>
                  <a:lnTo>
                    <a:pt x="25949" y="6193"/>
                  </a:lnTo>
                  <a:lnTo>
                    <a:pt x="25791" y="5974"/>
                  </a:lnTo>
                  <a:lnTo>
                    <a:pt x="25645" y="5755"/>
                  </a:lnTo>
                  <a:lnTo>
                    <a:pt x="25475" y="5548"/>
                  </a:lnTo>
                  <a:lnTo>
                    <a:pt x="25316" y="5342"/>
                  </a:lnTo>
                  <a:lnTo>
                    <a:pt x="25146" y="5147"/>
                  </a:lnTo>
                  <a:lnTo>
                    <a:pt x="24976" y="4964"/>
                  </a:lnTo>
                  <a:lnTo>
                    <a:pt x="24793" y="4782"/>
                  </a:lnTo>
                  <a:lnTo>
                    <a:pt x="24611" y="4612"/>
                  </a:lnTo>
                  <a:lnTo>
                    <a:pt x="24428" y="4453"/>
                  </a:lnTo>
                  <a:lnTo>
                    <a:pt x="24246" y="4295"/>
                  </a:lnTo>
                  <a:lnTo>
                    <a:pt x="24051" y="4149"/>
                  </a:lnTo>
                  <a:lnTo>
                    <a:pt x="23857" y="4003"/>
                  </a:lnTo>
                  <a:lnTo>
                    <a:pt x="23662" y="3869"/>
                  </a:lnTo>
                  <a:lnTo>
                    <a:pt x="23455" y="3748"/>
                  </a:lnTo>
                  <a:lnTo>
                    <a:pt x="23260" y="3626"/>
                  </a:lnTo>
                  <a:lnTo>
                    <a:pt x="23054" y="3517"/>
                  </a:lnTo>
                  <a:lnTo>
                    <a:pt x="22847" y="3407"/>
                  </a:lnTo>
                  <a:lnTo>
                    <a:pt x="22640" y="3322"/>
                  </a:lnTo>
                  <a:lnTo>
                    <a:pt x="22421" y="3225"/>
                  </a:lnTo>
                  <a:lnTo>
                    <a:pt x="22214" y="3140"/>
                  </a:lnTo>
                  <a:lnTo>
                    <a:pt x="21995" y="3067"/>
                  </a:lnTo>
                  <a:lnTo>
                    <a:pt x="21569" y="2945"/>
                  </a:lnTo>
                  <a:lnTo>
                    <a:pt x="21131" y="2848"/>
                  </a:lnTo>
                  <a:lnTo>
                    <a:pt x="20681" y="2775"/>
                  </a:lnTo>
                  <a:lnTo>
                    <a:pt x="20243" y="2738"/>
                  </a:lnTo>
                  <a:lnTo>
                    <a:pt x="19805" y="2714"/>
                  </a:lnTo>
                  <a:lnTo>
                    <a:pt x="19355" y="2738"/>
                  </a:lnTo>
                  <a:lnTo>
                    <a:pt x="18917" y="2775"/>
                  </a:lnTo>
                  <a:lnTo>
                    <a:pt x="18479" y="2848"/>
                  </a:lnTo>
                  <a:lnTo>
                    <a:pt x="18054" y="2945"/>
                  </a:lnTo>
                  <a:lnTo>
                    <a:pt x="17628" y="3067"/>
                  </a:lnTo>
                  <a:lnTo>
                    <a:pt x="17214" y="3213"/>
                  </a:lnTo>
                  <a:lnTo>
                    <a:pt x="16813" y="3395"/>
                  </a:lnTo>
                  <a:lnTo>
                    <a:pt x="16411" y="3602"/>
                  </a:lnTo>
                  <a:lnTo>
                    <a:pt x="16022" y="3833"/>
                  </a:lnTo>
                  <a:lnTo>
                    <a:pt x="15840" y="3955"/>
                  </a:lnTo>
                  <a:lnTo>
                    <a:pt x="15657" y="4088"/>
                  </a:lnTo>
                  <a:lnTo>
                    <a:pt x="15475" y="4222"/>
                  </a:lnTo>
                  <a:lnTo>
                    <a:pt x="15292" y="4368"/>
                  </a:lnTo>
                  <a:lnTo>
                    <a:pt x="15122" y="4526"/>
                  </a:lnTo>
                  <a:lnTo>
                    <a:pt x="14951" y="4685"/>
                  </a:lnTo>
                  <a:lnTo>
                    <a:pt x="14793" y="4843"/>
                  </a:lnTo>
                  <a:lnTo>
                    <a:pt x="14635" y="5013"/>
                  </a:lnTo>
                  <a:lnTo>
                    <a:pt x="14477" y="5196"/>
                  </a:lnTo>
                  <a:lnTo>
                    <a:pt x="14331" y="5366"/>
                  </a:lnTo>
                  <a:lnTo>
                    <a:pt x="14197" y="5548"/>
                  </a:lnTo>
                  <a:lnTo>
                    <a:pt x="14076" y="5731"/>
                  </a:lnTo>
                  <a:lnTo>
                    <a:pt x="13954" y="5913"/>
                  </a:lnTo>
                  <a:lnTo>
                    <a:pt x="13844" y="6108"/>
                  </a:lnTo>
                  <a:lnTo>
                    <a:pt x="13747" y="6290"/>
                  </a:lnTo>
                  <a:lnTo>
                    <a:pt x="13650" y="6485"/>
                  </a:lnTo>
                  <a:lnTo>
                    <a:pt x="13565" y="6680"/>
                  </a:lnTo>
                  <a:lnTo>
                    <a:pt x="13479" y="6862"/>
                  </a:lnTo>
                  <a:lnTo>
                    <a:pt x="13346" y="7251"/>
                  </a:lnTo>
                  <a:lnTo>
                    <a:pt x="13236" y="7641"/>
                  </a:lnTo>
                  <a:lnTo>
                    <a:pt x="13151" y="8042"/>
                  </a:lnTo>
                  <a:lnTo>
                    <a:pt x="13090" y="8432"/>
                  </a:lnTo>
                  <a:lnTo>
                    <a:pt x="13041" y="8821"/>
                  </a:lnTo>
                  <a:lnTo>
                    <a:pt x="13029" y="9210"/>
                  </a:lnTo>
                  <a:lnTo>
                    <a:pt x="13029" y="9599"/>
                  </a:lnTo>
                  <a:lnTo>
                    <a:pt x="13041" y="9977"/>
                  </a:lnTo>
                  <a:lnTo>
                    <a:pt x="13066" y="10354"/>
                  </a:lnTo>
                  <a:lnTo>
                    <a:pt x="13114" y="10719"/>
                  </a:lnTo>
                  <a:lnTo>
                    <a:pt x="13163" y="11071"/>
                  </a:lnTo>
                  <a:lnTo>
                    <a:pt x="13236" y="11412"/>
                  </a:lnTo>
                  <a:lnTo>
                    <a:pt x="13309" y="11753"/>
                  </a:lnTo>
                  <a:lnTo>
                    <a:pt x="13382" y="12069"/>
                  </a:lnTo>
                  <a:lnTo>
                    <a:pt x="13467" y="12373"/>
                  </a:lnTo>
                  <a:lnTo>
                    <a:pt x="13638" y="12933"/>
                  </a:lnTo>
                  <a:lnTo>
                    <a:pt x="13820" y="13407"/>
                  </a:lnTo>
                  <a:lnTo>
                    <a:pt x="13978" y="13797"/>
                  </a:lnTo>
                  <a:lnTo>
                    <a:pt x="14100" y="14088"/>
                  </a:lnTo>
                  <a:lnTo>
                    <a:pt x="14222" y="14344"/>
                  </a:lnTo>
                  <a:lnTo>
                    <a:pt x="13978" y="14186"/>
                  </a:lnTo>
                  <a:lnTo>
                    <a:pt x="13698" y="14015"/>
                  </a:lnTo>
                  <a:lnTo>
                    <a:pt x="13333" y="13797"/>
                  </a:lnTo>
                  <a:lnTo>
                    <a:pt x="12883" y="13541"/>
                  </a:lnTo>
                  <a:lnTo>
                    <a:pt x="12372" y="13286"/>
                  </a:lnTo>
                  <a:lnTo>
                    <a:pt x="12093" y="13152"/>
                  </a:lnTo>
                  <a:lnTo>
                    <a:pt x="11813" y="13030"/>
                  </a:lnTo>
                  <a:lnTo>
                    <a:pt x="11509" y="12908"/>
                  </a:lnTo>
                  <a:lnTo>
                    <a:pt x="11204" y="12799"/>
                  </a:lnTo>
                  <a:lnTo>
                    <a:pt x="10900" y="12689"/>
                  </a:lnTo>
                  <a:lnTo>
                    <a:pt x="10584" y="12592"/>
                  </a:lnTo>
                  <a:lnTo>
                    <a:pt x="10256" y="12507"/>
                  </a:lnTo>
                  <a:lnTo>
                    <a:pt x="9939" y="12434"/>
                  </a:lnTo>
                  <a:lnTo>
                    <a:pt x="9623" y="12373"/>
                  </a:lnTo>
                  <a:lnTo>
                    <a:pt x="9307" y="12337"/>
                  </a:lnTo>
                  <a:lnTo>
                    <a:pt x="8990" y="12324"/>
                  </a:lnTo>
                  <a:lnTo>
                    <a:pt x="8674" y="12337"/>
                  </a:lnTo>
                  <a:lnTo>
                    <a:pt x="8382" y="12361"/>
                  </a:lnTo>
                  <a:lnTo>
                    <a:pt x="8078" y="12410"/>
                  </a:lnTo>
                  <a:lnTo>
                    <a:pt x="7944" y="12446"/>
                  </a:lnTo>
                  <a:lnTo>
                    <a:pt x="7798" y="12495"/>
                  </a:lnTo>
                  <a:lnTo>
                    <a:pt x="7664" y="12543"/>
                  </a:lnTo>
                  <a:lnTo>
                    <a:pt x="7531" y="12604"/>
                  </a:lnTo>
                  <a:lnTo>
                    <a:pt x="7397" y="12677"/>
                  </a:lnTo>
                  <a:lnTo>
                    <a:pt x="7263" y="12750"/>
                  </a:lnTo>
                  <a:lnTo>
                    <a:pt x="7141" y="12835"/>
                  </a:lnTo>
                  <a:lnTo>
                    <a:pt x="7020" y="12933"/>
                  </a:lnTo>
                  <a:lnTo>
                    <a:pt x="6910" y="13030"/>
                  </a:lnTo>
                  <a:lnTo>
                    <a:pt x="6788" y="13140"/>
                  </a:lnTo>
                  <a:lnTo>
                    <a:pt x="6691" y="13261"/>
                  </a:lnTo>
                  <a:lnTo>
                    <a:pt x="6582" y="13395"/>
                  </a:lnTo>
                  <a:lnTo>
                    <a:pt x="6484" y="13529"/>
                  </a:lnTo>
                  <a:lnTo>
                    <a:pt x="6399" y="13663"/>
                  </a:lnTo>
                  <a:lnTo>
                    <a:pt x="6326" y="13809"/>
                  </a:lnTo>
                  <a:lnTo>
                    <a:pt x="6253" y="13942"/>
                  </a:lnTo>
                  <a:lnTo>
                    <a:pt x="6192" y="14088"/>
                  </a:lnTo>
                  <a:lnTo>
                    <a:pt x="6144" y="14234"/>
                  </a:lnTo>
                  <a:lnTo>
                    <a:pt x="6107" y="14380"/>
                  </a:lnTo>
                  <a:lnTo>
                    <a:pt x="6071" y="14539"/>
                  </a:lnTo>
                  <a:lnTo>
                    <a:pt x="6034" y="14685"/>
                  </a:lnTo>
                  <a:lnTo>
                    <a:pt x="6022" y="14843"/>
                  </a:lnTo>
                  <a:lnTo>
                    <a:pt x="5998" y="15147"/>
                  </a:lnTo>
                  <a:lnTo>
                    <a:pt x="5998" y="15463"/>
                  </a:lnTo>
                  <a:lnTo>
                    <a:pt x="6034" y="15767"/>
                  </a:lnTo>
                  <a:lnTo>
                    <a:pt x="6083" y="16084"/>
                  </a:lnTo>
                  <a:lnTo>
                    <a:pt x="6156" y="16400"/>
                  </a:lnTo>
                  <a:lnTo>
                    <a:pt x="6241" y="16716"/>
                  </a:lnTo>
                  <a:lnTo>
                    <a:pt x="6350" y="17033"/>
                  </a:lnTo>
                  <a:lnTo>
                    <a:pt x="6472" y="17337"/>
                  </a:lnTo>
                  <a:lnTo>
                    <a:pt x="6606" y="17641"/>
                  </a:lnTo>
                  <a:lnTo>
                    <a:pt x="6752" y="17933"/>
                  </a:lnTo>
                  <a:lnTo>
                    <a:pt x="6898" y="18225"/>
                  </a:lnTo>
                  <a:lnTo>
                    <a:pt x="7056" y="18505"/>
                  </a:lnTo>
                  <a:lnTo>
                    <a:pt x="7226" y="18772"/>
                  </a:lnTo>
                  <a:lnTo>
                    <a:pt x="7555" y="19283"/>
                  </a:lnTo>
                  <a:lnTo>
                    <a:pt x="7871" y="19745"/>
                  </a:lnTo>
                  <a:lnTo>
                    <a:pt x="8175" y="20135"/>
                  </a:lnTo>
                  <a:lnTo>
                    <a:pt x="8431" y="20463"/>
                  </a:lnTo>
                  <a:lnTo>
                    <a:pt x="8638" y="20706"/>
                  </a:lnTo>
                  <a:lnTo>
                    <a:pt x="8820" y="20913"/>
                  </a:lnTo>
                  <a:lnTo>
                    <a:pt x="8625" y="20828"/>
                  </a:lnTo>
                  <a:lnTo>
                    <a:pt x="8090" y="20597"/>
                  </a:lnTo>
                  <a:lnTo>
                    <a:pt x="7737" y="20463"/>
                  </a:lnTo>
                  <a:lnTo>
                    <a:pt x="7336" y="20329"/>
                  </a:lnTo>
                  <a:lnTo>
                    <a:pt x="6910" y="20208"/>
                  </a:lnTo>
                  <a:lnTo>
                    <a:pt x="6472" y="20086"/>
                  </a:lnTo>
                  <a:lnTo>
                    <a:pt x="6241" y="20050"/>
                  </a:lnTo>
                  <a:lnTo>
                    <a:pt x="6022" y="20013"/>
                  </a:lnTo>
                  <a:lnTo>
                    <a:pt x="5803" y="19977"/>
                  </a:lnTo>
                  <a:lnTo>
                    <a:pt x="5596" y="19964"/>
                  </a:lnTo>
                  <a:lnTo>
                    <a:pt x="5389" y="19952"/>
                  </a:lnTo>
                  <a:lnTo>
                    <a:pt x="5195" y="19964"/>
                  </a:lnTo>
                  <a:lnTo>
                    <a:pt x="5000" y="19977"/>
                  </a:lnTo>
                  <a:lnTo>
                    <a:pt x="4830" y="20013"/>
                  </a:lnTo>
                  <a:lnTo>
                    <a:pt x="4659" y="20074"/>
                  </a:lnTo>
                  <a:lnTo>
                    <a:pt x="4513" y="20147"/>
                  </a:lnTo>
                  <a:lnTo>
                    <a:pt x="4380" y="20232"/>
                  </a:lnTo>
                  <a:lnTo>
                    <a:pt x="4270" y="20342"/>
                  </a:lnTo>
                  <a:lnTo>
                    <a:pt x="4222" y="20415"/>
                  </a:lnTo>
                  <a:lnTo>
                    <a:pt x="4173" y="20475"/>
                  </a:lnTo>
                  <a:lnTo>
                    <a:pt x="4136" y="20548"/>
                  </a:lnTo>
                  <a:lnTo>
                    <a:pt x="4112" y="20633"/>
                  </a:lnTo>
                  <a:lnTo>
                    <a:pt x="4076" y="20719"/>
                  </a:lnTo>
                  <a:lnTo>
                    <a:pt x="4063" y="20816"/>
                  </a:lnTo>
                  <a:lnTo>
                    <a:pt x="4039" y="21023"/>
                  </a:lnTo>
                  <a:lnTo>
                    <a:pt x="4039" y="21230"/>
                  </a:lnTo>
                  <a:lnTo>
                    <a:pt x="4051" y="21449"/>
                  </a:lnTo>
                  <a:lnTo>
                    <a:pt x="4088" y="21643"/>
                  </a:lnTo>
                  <a:lnTo>
                    <a:pt x="4149" y="21838"/>
                  </a:lnTo>
                  <a:lnTo>
                    <a:pt x="4222" y="22033"/>
                  </a:lnTo>
                  <a:lnTo>
                    <a:pt x="4295" y="22215"/>
                  </a:lnTo>
                  <a:lnTo>
                    <a:pt x="4392" y="22397"/>
                  </a:lnTo>
                  <a:lnTo>
                    <a:pt x="4501" y="22568"/>
                  </a:lnTo>
                  <a:lnTo>
                    <a:pt x="4623" y="22726"/>
                  </a:lnTo>
                  <a:lnTo>
                    <a:pt x="4745" y="22884"/>
                  </a:lnTo>
                  <a:lnTo>
                    <a:pt x="4878" y="23042"/>
                  </a:lnTo>
                  <a:lnTo>
                    <a:pt x="5024" y="23188"/>
                  </a:lnTo>
                  <a:lnTo>
                    <a:pt x="5170" y="23322"/>
                  </a:lnTo>
                  <a:lnTo>
                    <a:pt x="5316" y="23456"/>
                  </a:lnTo>
                  <a:lnTo>
                    <a:pt x="5633" y="23699"/>
                  </a:lnTo>
                  <a:lnTo>
                    <a:pt x="5937" y="23906"/>
                  </a:lnTo>
                  <a:lnTo>
                    <a:pt x="6241" y="24101"/>
                  </a:lnTo>
                  <a:lnTo>
                    <a:pt x="6521" y="24259"/>
                  </a:lnTo>
                  <a:lnTo>
                    <a:pt x="6776" y="24393"/>
                  </a:lnTo>
                  <a:lnTo>
                    <a:pt x="7153" y="24563"/>
                  </a:lnTo>
                  <a:lnTo>
                    <a:pt x="7299" y="24624"/>
                  </a:lnTo>
                  <a:lnTo>
                    <a:pt x="7007" y="24587"/>
                  </a:lnTo>
                  <a:lnTo>
                    <a:pt x="6715" y="24563"/>
                  </a:lnTo>
                  <a:lnTo>
                    <a:pt x="6436" y="24551"/>
                  </a:lnTo>
                  <a:lnTo>
                    <a:pt x="6144" y="24551"/>
                  </a:lnTo>
                  <a:lnTo>
                    <a:pt x="5852" y="24563"/>
                  </a:lnTo>
                  <a:lnTo>
                    <a:pt x="5560" y="24575"/>
                  </a:lnTo>
                  <a:lnTo>
                    <a:pt x="5280" y="24612"/>
                  </a:lnTo>
                  <a:lnTo>
                    <a:pt x="4988" y="24660"/>
                  </a:lnTo>
                  <a:lnTo>
                    <a:pt x="4708" y="24721"/>
                  </a:lnTo>
                  <a:lnTo>
                    <a:pt x="4428" y="24794"/>
                  </a:lnTo>
                  <a:lnTo>
                    <a:pt x="4149" y="24891"/>
                  </a:lnTo>
                  <a:lnTo>
                    <a:pt x="3881" y="25001"/>
                  </a:lnTo>
                  <a:lnTo>
                    <a:pt x="3613" y="25110"/>
                  </a:lnTo>
                  <a:lnTo>
                    <a:pt x="3346" y="25256"/>
                  </a:lnTo>
                  <a:lnTo>
                    <a:pt x="3090" y="25402"/>
                  </a:lnTo>
                  <a:lnTo>
                    <a:pt x="2835" y="25573"/>
                  </a:lnTo>
                  <a:lnTo>
                    <a:pt x="2591" y="25767"/>
                  </a:lnTo>
                  <a:lnTo>
                    <a:pt x="2360" y="25974"/>
                  </a:lnTo>
                  <a:lnTo>
                    <a:pt x="2129" y="26193"/>
                  </a:lnTo>
                  <a:lnTo>
                    <a:pt x="1910" y="26436"/>
                  </a:lnTo>
                  <a:lnTo>
                    <a:pt x="1691" y="26692"/>
                  </a:lnTo>
                  <a:lnTo>
                    <a:pt x="1484" y="26984"/>
                  </a:lnTo>
                  <a:lnTo>
                    <a:pt x="1290" y="27276"/>
                  </a:lnTo>
                  <a:lnTo>
                    <a:pt x="1107" y="27604"/>
                  </a:lnTo>
                  <a:lnTo>
                    <a:pt x="937" y="27945"/>
                  </a:lnTo>
                  <a:lnTo>
                    <a:pt x="767" y="28310"/>
                  </a:lnTo>
                  <a:lnTo>
                    <a:pt x="621" y="28699"/>
                  </a:lnTo>
                  <a:lnTo>
                    <a:pt x="487" y="29113"/>
                  </a:lnTo>
                  <a:lnTo>
                    <a:pt x="353" y="29539"/>
                  </a:lnTo>
                  <a:lnTo>
                    <a:pt x="243" y="30001"/>
                  </a:lnTo>
                  <a:lnTo>
                    <a:pt x="146" y="30475"/>
                  </a:lnTo>
                  <a:lnTo>
                    <a:pt x="61" y="30986"/>
                  </a:lnTo>
                  <a:lnTo>
                    <a:pt x="37" y="31230"/>
                  </a:lnTo>
                  <a:lnTo>
                    <a:pt x="12" y="31485"/>
                  </a:lnTo>
                  <a:lnTo>
                    <a:pt x="0" y="31716"/>
                  </a:lnTo>
                  <a:lnTo>
                    <a:pt x="0" y="31947"/>
                  </a:lnTo>
                  <a:lnTo>
                    <a:pt x="12" y="32166"/>
                  </a:lnTo>
                  <a:lnTo>
                    <a:pt x="37" y="32385"/>
                  </a:lnTo>
                  <a:lnTo>
                    <a:pt x="73" y="32592"/>
                  </a:lnTo>
                  <a:lnTo>
                    <a:pt x="110" y="32787"/>
                  </a:lnTo>
                  <a:lnTo>
                    <a:pt x="170" y="32981"/>
                  </a:lnTo>
                  <a:lnTo>
                    <a:pt x="231" y="33164"/>
                  </a:lnTo>
                  <a:lnTo>
                    <a:pt x="292" y="33334"/>
                  </a:lnTo>
                  <a:lnTo>
                    <a:pt x="377" y="33505"/>
                  </a:lnTo>
                  <a:lnTo>
                    <a:pt x="462" y="33675"/>
                  </a:lnTo>
                  <a:lnTo>
                    <a:pt x="548" y="33821"/>
                  </a:lnTo>
                  <a:lnTo>
                    <a:pt x="645" y="33979"/>
                  </a:lnTo>
                  <a:lnTo>
                    <a:pt x="754" y="34113"/>
                  </a:lnTo>
                  <a:lnTo>
                    <a:pt x="864" y="34259"/>
                  </a:lnTo>
                  <a:lnTo>
                    <a:pt x="986" y="34380"/>
                  </a:lnTo>
                  <a:lnTo>
                    <a:pt x="1107" y="34514"/>
                  </a:lnTo>
                  <a:lnTo>
                    <a:pt x="1241" y="34624"/>
                  </a:lnTo>
                  <a:lnTo>
                    <a:pt x="1375" y="34745"/>
                  </a:lnTo>
                  <a:lnTo>
                    <a:pt x="1509" y="34843"/>
                  </a:lnTo>
                  <a:lnTo>
                    <a:pt x="1801" y="35050"/>
                  </a:lnTo>
                  <a:lnTo>
                    <a:pt x="2105" y="35220"/>
                  </a:lnTo>
                  <a:lnTo>
                    <a:pt x="2421" y="35378"/>
                  </a:lnTo>
                  <a:lnTo>
                    <a:pt x="2737" y="35524"/>
                  </a:lnTo>
                  <a:lnTo>
                    <a:pt x="3066" y="35646"/>
                  </a:lnTo>
                  <a:lnTo>
                    <a:pt x="3394" y="35755"/>
                  </a:lnTo>
                  <a:lnTo>
                    <a:pt x="3735" y="35840"/>
                  </a:lnTo>
                  <a:lnTo>
                    <a:pt x="4051" y="35913"/>
                  </a:lnTo>
                  <a:lnTo>
                    <a:pt x="4380" y="35986"/>
                  </a:lnTo>
                  <a:lnTo>
                    <a:pt x="4684" y="36035"/>
                  </a:lnTo>
                  <a:lnTo>
                    <a:pt x="4988" y="36084"/>
                  </a:lnTo>
                  <a:lnTo>
                    <a:pt x="5535" y="36132"/>
                  </a:lnTo>
                  <a:lnTo>
                    <a:pt x="6010" y="36169"/>
                  </a:lnTo>
                  <a:lnTo>
                    <a:pt x="6363" y="36181"/>
                  </a:lnTo>
                  <a:lnTo>
                    <a:pt x="6691" y="36169"/>
                  </a:lnTo>
                  <a:lnTo>
                    <a:pt x="6472" y="36351"/>
                  </a:lnTo>
                  <a:lnTo>
                    <a:pt x="6229" y="36582"/>
                  </a:lnTo>
                  <a:lnTo>
                    <a:pt x="5913" y="36887"/>
                  </a:lnTo>
                  <a:lnTo>
                    <a:pt x="5560" y="37264"/>
                  </a:lnTo>
                  <a:lnTo>
                    <a:pt x="5365" y="37483"/>
                  </a:lnTo>
                  <a:lnTo>
                    <a:pt x="5170" y="37714"/>
                  </a:lnTo>
                  <a:lnTo>
                    <a:pt x="4976" y="37957"/>
                  </a:lnTo>
                  <a:lnTo>
                    <a:pt x="4781" y="38225"/>
                  </a:lnTo>
                  <a:lnTo>
                    <a:pt x="4599" y="38517"/>
                  </a:lnTo>
                  <a:lnTo>
                    <a:pt x="4404" y="38809"/>
                  </a:lnTo>
                  <a:lnTo>
                    <a:pt x="4222" y="39125"/>
                  </a:lnTo>
                  <a:lnTo>
                    <a:pt x="4051" y="39453"/>
                  </a:lnTo>
                  <a:lnTo>
                    <a:pt x="3893" y="39794"/>
                  </a:lnTo>
                  <a:lnTo>
                    <a:pt x="3759" y="40147"/>
                  </a:lnTo>
                  <a:lnTo>
                    <a:pt x="3625" y="40512"/>
                  </a:lnTo>
                  <a:lnTo>
                    <a:pt x="3528" y="40889"/>
                  </a:lnTo>
                  <a:lnTo>
                    <a:pt x="3443" y="41278"/>
                  </a:lnTo>
                  <a:lnTo>
                    <a:pt x="3382" y="41668"/>
                  </a:lnTo>
                  <a:lnTo>
                    <a:pt x="3346" y="42081"/>
                  </a:lnTo>
                  <a:lnTo>
                    <a:pt x="3333" y="42288"/>
                  </a:lnTo>
                  <a:lnTo>
                    <a:pt x="3333" y="42507"/>
                  </a:lnTo>
                  <a:lnTo>
                    <a:pt x="3346" y="42714"/>
                  </a:lnTo>
                  <a:lnTo>
                    <a:pt x="3358" y="42933"/>
                  </a:lnTo>
                  <a:lnTo>
                    <a:pt x="3382" y="43152"/>
                  </a:lnTo>
                  <a:lnTo>
                    <a:pt x="3419" y="43371"/>
                  </a:lnTo>
                  <a:lnTo>
                    <a:pt x="3467" y="43590"/>
                  </a:lnTo>
                  <a:lnTo>
                    <a:pt x="3516" y="43809"/>
                  </a:lnTo>
                  <a:lnTo>
                    <a:pt x="3577" y="44028"/>
                  </a:lnTo>
                  <a:lnTo>
                    <a:pt x="3650" y="44259"/>
                  </a:lnTo>
                  <a:lnTo>
                    <a:pt x="3723" y="44490"/>
                  </a:lnTo>
                  <a:lnTo>
                    <a:pt x="3820" y="44721"/>
                  </a:lnTo>
                  <a:lnTo>
                    <a:pt x="3917" y="44952"/>
                  </a:lnTo>
                  <a:lnTo>
                    <a:pt x="4039" y="45183"/>
                  </a:lnTo>
                  <a:lnTo>
                    <a:pt x="4161" y="45415"/>
                  </a:lnTo>
                  <a:lnTo>
                    <a:pt x="4295" y="45621"/>
                  </a:lnTo>
                  <a:lnTo>
                    <a:pt x="4428" y="45828"/>
                  </a:lnTo>
                  <a:lnTo>
                    <a:pt x="4574" y="46011"/>
                  </a:lnTo>
                  <a:lnTo>
                    <a:pt x="4720" y="46181"/>
                  </a:lnTo>
                  <a:lnTo>
                    <a:pt x="4866" y="46351"/>
                  </a:lnTo>
                  <a:lnTo>
                    <a:pt x="5037" y="46497"/>
                  </a:lnTo>
                  <a:lnTo>
                    <a:pt x="5195" y="46643"/>
                  </a:lnTo>
                  <a:lnTo>
                    <a:pt x="5365" y="46765"/>
                  </a:lnTo>
                  <a:lnTo>
                    <a:pt x="5548" y="46887"/>
                  </a:lnTo>
                  <a:lnTo>
                    <a:pt x="5718" y="46996"/>
                  </a:lnTo>
                  <a:lnTo>
                    <a:pt x="5900" y="47093"/>
                  </a:lnTo>
                  <a:lnTo>
                    <a:pt x="6095" y="47179"/>
                  </a:lnTo>
                  <a:lnTo>
                    <a:pt x="6277" y="47252"/>
                  </a:lnTo>
                  <a:lnTo>
                    <a:pt x="6472" y="47325"/>
                  </a:lnTo>
                  <a:lnTo>
                    <a:pt x="6667" y="47385"/>
                  </a:lnTo>
                  <a:lnTo>
                    <a:pt x="6874" y="47434"/>
                  </a:lnTo>
                  <a:lnTo>
                    <a:pt x="7068" y="47470"/>
                  </a:lnTo>
                  <a:lnTo>
                    <a:pt x="7275" y="47507"/>
                  </a:lnTo>
                  <a:lnTo>
                    <a:pt x="7482" y="47531"/>
                  </a:lnTo>
                  <a:lnTo>
                    <a:pt x="7895" y="47568"/>
                  </a:lnTo>
                  <a:lnTo>
                    <a:pt x="8309" y="47568"/>
                  </a:lnTo>
                  <a:lnTo>
                    <a:pt x="8735" y="47556"/>
                  </a:lnTo>
                  <a:lnTo>
                    <a:pt x="9161" y="47507"/>
                  </a:lnTo>
                  <a:lnTo>
                    <a:pt x="9574" y="47446"/>
                  </a:lnTo>
                  <a:lnTo>
                    <a:pt x="9988" y="47373"/>
                  </a:lnTo>
                  <a:lnTo>
                    <a:pt x="10389" y="47276"/>
                  </a:lnTo>
                  <a:lnTo>
                    <a:pt x="10779" y="47166"/>
                  </a:lnTo>
                  <a:lnTo>
                    <a:pt x="11168" y="47057"/>
                  </a:lnTo>
                  <a:lnTo>
                    <a:pt x="11533" y="46935"/>
                  </a:lnTo>
                  <a:lnTo>
                    <a:pt x="11886" y="46801"/>
                  </a:lnTo>
                  <a:lnTo>
                    <a:pt x="12214" y="46668"/>
                  </a:lnTo>
                  <a:lnTo>
                    <a:pt x="12822" y="46424"/>
                  </a:lnTo>
                  <a:lnTo>
                    <a:pt x="13321" y="46181"/>
                  </a:lnTo>
                  <a:lnTo>
                    <a:pt x="13698" y="45998"/>
                  </a:lnTo>
                  <a:lnTo>
                    <a:pt x="14015" y="45816"/>
                  </a:lnTo>
                  <a:lnTo>
                    <a:pt x="13966" y="46096"/>
                  </a:lnTo>
                  <a:lnTo>
                    <a:pt x="13917" y="46400"/>
                  </a:lnTo>
                  <a:lnTo>
                    <a:pt x="13869" y="46814"/>
                  </a:lnTo>
                  <a:lnTo>
                    <a:pt x="13808" y="47300"/>
                  </a:lnTo>
                  <a:lnTo>
                    <a:pt x="13771" y="47835"/>
                  </a:lnTo>
                  <a:lnTo>
                    <a:pt x="13747" y="48407"/>
                  </a:lnTo>
                  <a:lnTo>
                    <a:pt x="13747" y="48711"/>
                  </a:lnTo>
                  <a:lnTo>
                    <a:pt x="13747" y="49016"/>
                  </a:lnTo>
                  <a:lnTo>
                    <a:pt x="13771" y="49307"/>
                  </a:lnTo>
                  <a:lnTo>
                    <a:pt x="13796" y="49612"/>
                  </a:lnTo>
                  <a:lnTo>
                    <a:pt x="13832" y="49904"/>
                  </a:lnTo>
                  <a:lnTo>
                    <a:pt x="13881" y="50196"/>
                  </a:lnTo>
                  <a:lnTo>
                    <a:pt x="13954" y="50463"/>
                  </a:lnTo>
                  <a:lnTo>
                    <a:pt x="14027" y="50731"/>
                  </a:lnTo>
                  <a:lnTo>
                    <a:pt x="14124" y="50986"/>
                  </a:lnTo>
                  <a:lnTo>
                    <a:pt x="14234" y="51230"/>
                  </a:lnTo>
                  <a:lnTo>
                    <a:pt x="14367" y="51449"/>
                  </a:lnTo>
                  <a:lnTo>
                    <a:pt x="14513" y="51643"/>
                  </a:lnTo>
                  <a:lnTo>
                    <a:pt x="14599" y="51741"/>
                  </a:lnTo>
                  <a:lnTo>
                    <a:pt x="14684" y="51826"/>
                  </a:lnTo>
                  <a:lnTo>
                    <a:pt x="14769" y="51899"/>
                  </a:lnTo>
                  <a:lnTo>
                    <a:pt x="14866" y="51972"/>
                  </a:lnTo>
                  <a:lnTo>
                    <a:pt x="14976" y="52045"/>
                  </a:lnTo>
                  <a:lnTo>
                    <a:pt x="15085" y="52093"/>
                  </a:lnTo>
                  <a:lnTo>
                    <a:pt x="15195" y="52154"/>
                  </a:lnTo>
                  <a:lnTo>
                    <a:pt x="15316" y="52191"/>
                  </a:lnTo>
                  <a:lnTo>
                    <a:pt x="15438" y="52227"/>
                  </a:lnTo>
                  <a:lnTo>
                    <a:pt x="15572" y="52252"/>
                  </a:lnTo>
                  <a:lnTo>
                    <a:pt x="15706" y="52276"/>
                  </a:lnTo>
                  <a:lnTo>
                    <a:pt x="15852" y="52288"/>
                  </a:lnTo>
                  <a:lnTo>
                    <a:pt x="15998" y="52288"/>
                  </a:lnTo>
                  <a:lnTo>
                    <a:pt x="16144" y="52276"/>
                  </a:lnTo>
                  <a:lnTo>
                    <a:pt x="16436" y="52239"/>
                  </a:lnTo>
                  <a:lnTo>
                    <a:pt x="16715" y="52191"/>
                  </a:lnTo>
                  <a:lnTo>
                    <a:pt x="16995" y="52106"/>
                  </a:lnTo>
                  <a:lnTo>
                    <a:pt x="17275" y="51996"/>
                  </a:lnTo>
                  <a:lnTo>
                    <a:pt x="17531" y="51874"/>
                  </a:lnTo>
                  <a:lnTo>
                    <a:pt x="17798" y="51728"/>
                  </a:lnTo>
                  <a:lnTo>
                    <a:pt x="18041" y="51570"/>
                  </a:lnTo>
                  <a:lnTo>
                    <a:pt x="18297" y="51388"/>
                  </a:lnTo>
                  <a:lnTo>
                    <a:pt x="18528" y="51193"/>
                  </a:lnTo>
                  <a:lnTo>
                    <a:pt x="18759" y="50998"/>
                  </a:lnTo>
                  <a:lnTo>
                    <a:pt x="18978" y="50792"/>
                  </a:lnTo>
                  <a:lnTo>
                    <a:pt x="19197" y="50573"/>
                  </a:lnTo>
                  <a:lnTo>
                    <a:pt x="19404" y="50342"/>
                  </a:lnTo>
                  <a:lnTo>
                    <a:pt x="19599" y="50110"/>
                  </a:lnTo>
                  <a:lnTo>
                    <a:pt x="19793" y="49879"/>
                  </a:lnTo>
                  <a:lnTo>
                    <a:pt x="20134" y="49429"/>
                  </a:lnTo>
                  <a:lnTo>
                    <a:pt x="20450" y="48979"/>
                  </a:lnTo>
                  <a:lnTo>
                    <a:pt x="20718" y="48565"/>
                  </a:lnTo>
                  <a:lnTo>
                    <a:pt x="20937" y="48188"/>
                  </a:lnTo>
                  <a:lnTo>
                    <a:pt x="21119" y="47872"/>
                  </a:lnTo>
                  <a:lnTo>
                    <a:pt x="21253" y="47616"/>
                  </a:lnTo>
                  <a:lnTo>
                    <a:pt x="21350" y="47410"/>
                  </a:lnTo>
                  <a:lnTo>
                    <a:pt x="21399" y="47580"/>
                  </a:lnTo>
                  <a:lnTo>
                    <a:pt x="21460" y="47775"/>
                  </a:lnTo>
                  <a:lnTo>
                    <a:pt x="21545" y="48030"/>
                  </a:lnTo>
                  <a:lnTo>
                    <a:pt x="21655" y="48334"/>
                  </a:lnTo>
                  <a:lnTo>
                    <a:pt x="21813" y="48675"/>
                  </a:lnTo>
                  <a:lnTo>
                    <a:pt x="21995" y="49040"/>
                  </a:lnTo>
                  <a:lnTo>
                    <a:pt x="22105" y="49222"/>
                  </a:lnTo>
                  <a:lnTo>
                    <a:pt x="22226" y="49417"/>
                  </a:lnTo>
                  <a:lnTo>
                    <a:pt x="22348" y="49612"/>
                  </a:lnTo>
                  <a:lnTo>
                    <a:pt x="22494" y="49806"/>
                  </a:lnTo>
                  <a:lnTo>
                    <a:pt x="22640" y="50001"/>
                  </a:lnTo>
                  <a:lnTo>
                    <a:pt x="22810" y="50196"/>
                  </a:lnTo>
                  <a:lnTo>
                    <a:pt x="22981" y="50378"/>
                  </a:lnTo>
                  <a:lnTo>
                    <a:pt x="23175" y="50561"/>
                  </a:lnTo>
                  <a:lnTo>
                    <a:pt x="23370" y="50731"/>
                  </a:lnTo>
                  <a:lnTo>
                    <a:pt x="23589" y="50889"/>
                  </a:lnTo>
                  <a:lnTo>
                    <a:pt x="23820" y="51047"/>
                  </a:lnTo>
                  <a:lnTo>
                    <a:pt x="24063" y="51193"/>
                  </a:lnTo>
                  <a:lnTo>
                    <a:pt x="24319" y="51327"/>
                  </a:lnTo>
                  <a:lnTo>
                    <a:pt x="24586" y="51449"/>
                  </a:lnTo>
                  <a:lnTo>
                    <a:pt x="24878" y="51546"/>
                  </a:lnTo>
                  <a:lnTo>
                    <a:pt x="25183" y="51631"/>
                  </a:lnTo>
                  <a:lnTo>
                    <a:pt x="25499" y="51704"/>
                  </a:lnTo>
                  <a:lnTo>
                    <a:pt x="25839" y="51753"/>
                  </a:lnTo>
                  <a:lnTo>
                    <a:pt x="26010" y="51765"/>
                  </a:lnTo>
                  <a:lnTo>
                    <a:pt x="26168" y="51765"/>
                  </a:lnTo>
                  <a:lnTo>
                    <a:pt x="26326" y="51741"/>
                  </a:lnTo>
                  <a:lnTo>
                    <a:pt x="26484" y="51704"/>
                  </a:lnTo>
                  <a:lnTo>
                    <a:pt x="26630" y="51655"/>
                  </a:lnTo>
                  <a:lnTo>
                    <a:pt x="26776" y="51595"/>
                  </a:lnTo>
                  <a:lnTo>
                    <a:pt x="26910" y="51522"/>
                  </a:lnTo>
                  <a:lnTo>
                    <a:pt x="27044" y="51436"/>
                  </a:lnTo>
                  <a:lnTo>
                    <a:pt x="27178" y="51327"/>
                  </a:lnTo>
                  <a:lnTo>
                    <a:pt x="27299" y="51217"/>
                  </a:lnTo>
                  <a:lnTo>
                    <a:pt x="27409" y="51096"/>
                  </a:lnTo>
                  <a:lnTo>
                    <a:pt x="27530" y="50962"/>
                  </a:lnTo>
                  <a:lnTo>
                    <a:pt x="27640" y="50816"/>
                  </a:lnTo>
                  <a:lnTo>
                    <a:pt x="27749" y="50658"/>
                  </a:lnTo>
                  <a:lnTo>
                    <a:pt x="27847" y="50500"/>
                  </a:lnTo>
                  <a:lnTo>
                    <a:pt x="27944" y="50329"/>
                  </a:lnTo>
                  <a:lnTo>
                    <a:pt x="28127" y="49952"/>
                  </a:lnTo>
                  <a:lnTo>
                    <a:pt x="28285" y="49551"/>
                  </a:lnTo>
                  <a:lnTo>
                    <a:pt x="28443" y="49137"/>
                  </a:lnTo>
                  <a:lnTo>
                    <a:pt x="28577" y="48687"/>
                  </a:lnTo>
                  <a:lnTo>
                    <a:pt x="28698" y="48225"/>
                  </a:lnTo>
                  <a:lnTo>
                    <a:pt x="28808" y="47750"/>
                  </a:lnTo>
                  <a:lnTo>
                    <a:pt x="28905" y="47264"/>
                  </a:lnTo>
                  <a:lnTo>
                    <a:pt x="28990" y="46777"/>
                  </a:lnTo>
                  <a:lnTo>
                    <a:pt x="29076" y="46278"/>
                  </a:lnTo>
                  <a:lnTo>
                    <a:pt x="29136" y="45792"/>
                  </a:lnTo>
                  <a:lnTo>
                    <a:pt x="29197" y="45305"/>
                  </a:lnTo>
                  <a:lnTo>
                    <a:pt x="29246" y="44843"/>
                  </a:lnTo>
                  <a:lnTo>
                    <a:pt x="29319" y="43943"/>
                  </a:lnTo>
                  <a:lnTo>
                    <a:pt x="29367" y="43140"/>
                  </a:lnTo>
                  <a:lnTo>
                    <a:pt x="29392" y="42458"/>
                  </a:lnTo>
                  <a:lnTo>
                    <a:pt x="29404" y="41935"/>
                  </a:lnTo>
                  <a:lnTo>
                    <a:pt x="29404" y="41473"/>
                  </a:lnTo>
                  <a:lnTo>
                    <a:pt x="43054" y="43067"/>
                  </a:lnTo>
                  <a:lnTo>
                    <a:pt x="43260" y="43383"/>
                  </a:lnTo>
                  <a:lnTo>
                    <a:pt x="43504" y="43748"/>
                  </a:lnTo>
                  <a:lnTo>
                    <a:pt x="43832" y="44222"/>
                  </a:lnTo>
                  <a:lnTo>
                    <a:pt x="44234" y="44770"/>
                  </a:lnTo>
                  <a:lnTo>
                    <a:pt x="44720" y="45390"/>
                  </a:lnTo>
                  <a:lnTo>
                    <a:pt x="44976" y="45706"/>
                  </a:lnTo>
                  <a:lnTo>
                    <a:pt x="45256" y="46035"/>
                  </a:lnTo>
                  <a:lnTo>
                    <a:pt x="45548" y="46363"/>
                  </a:lnTo>
                  <a:lnTo>
                    <a:pt x="45839" y="46692"/>
                  </a:lnTo>
                  <a:lnTo>
                    <a:pt x="46156" y="47020"/>
                  </a:lnTo>
                  <a:lnTo>
                    <a:pt x="46484" y="47337"/>
                  </a:lnTo>
                  <a:lnTo>
                    <a:pt x="46813" y="47653"/>
                  </a:lnTo>
                  <a:lnTo>
                    <a:pt x="47153" y="47945"/>
                  </a:lnTo>
                  <a:lnTo>
                    <a:pt x="47506" y="48237"/>
                  </a:lnTo>
                  <a:lnTo>
                    <a:pt x="47871" y="48492"/>
                  </a:lnTo>
                  <a:lnTo>
                    <a:pt x="48236" y="48748"/>
                  </a:lnTo>
                  <a:lnTo>
                    <a:pt x="48601" y="48967"/>
                  </a:lnTo>
                  <a:lnTo>
                    <a:pt x="48966" y="49161"/>
                  </a:lnTo>
                  <a:lnTo>
                    <a:pt x="49161" y="49247"/>
                  </a:lnTo>
                  <a:lnTo>
                    <a:pt x="49343" y="49320"/>
                  </a:lnTo>
                  <a:lnTo>
                    <a:pt x="49538" y="49393"/>
                  </a:lnTo>
                  <a:lnTo>
                    <a:pt x="49720" y="49453"/>
                  </a:lnTo>
                  <a:lnTo>
                    <a:pt x="49915" y="49514"/>
                  </a:lnTo>
                  <a:lnTo>
                    <a:pt x="50110" y="49551"/>
                  </a:lnTo>
                  <a:lnTo>
                    <a:pt x="50292" y="49587"/>
                  </a:lnTo>
                  <a:lnTo>
                    <a:pt x="50487" y="49612"/>
                  </a:lnTo>
                  <a:lnTo>
                    <a:pt x="50669" y="49624"/>
                  </a:lnTo>
                  <a:lnTo>
                    <a:pt x="51046" y="49624"/>
                  </a:lnTo>
                  <a:lnTo>
                    <a:pt x="51241" y="49599"/>
                  </a:lnTo>
                  <a:lnTo>
                    <a:pt x="51423" y="49575"/>
                  </a:lnTo>
                  <a:lnTo>
                    <a:pt x="51618" y="49526"/>
                  </a:lnTo>
                  <a:lnTo>
                    <a:pt x="51788" y="49478"/>
                  </a:lnTo>
                  <a:lnTo>
                    <a:pt x="51959" y="49417"/>
                  </a:lnTo>
                  <a:lnTo>
                    <a:pt x="52129" y="49344"/>
                  </a:lnTo>
                  <a:lnTo>
                    <a:pt x="52275" y="49271"/>
                  </a:lnTo>
                  <a:lnTo>
                    <a:pt x="52421" y="49198"/>
                  </a:lnTo>
                  <a:lnTo>
                    <a:pt x="52555" y="49113"/>
                  </a:lnTo>
                  <a:lnTo>
                    <a:pt x="52676" y="49016"/>
                  </a:lnTo>
                  <a:lnTo>
                    <a:pt x="52786" y="48918"/>
                  </a:lnTo>
                  <a:lnTo>
                    <a:pt x="52895" y="48821"/>
                  </a:lnTo>
                  <a:lnTo>
                    <a:pt x="52993" y="48711"/>
                  </a:lnTo>
                  <a:lnTo>
                    <a:pt x="53078" y="48602"/>
                  </a:lnTo>
                  <a:lnTo>
                    <a:pt x="53163" y="48492"/>
                  </a:lnTo>
                  <a:lnTo>
                    <a:pt x="53236" y="48371"/>
                  </a:lnTo>
                  <a:lnTo>
                    <a:pt x="53309" y="48249"/>
                  </a:lnTo>
                  <a:lnTo>
                    <a:pt x="53358" y="48115"/>
                  </a:lnTo>
                  <a:lnTo>
                    <a:pt x="53419" y="47981"/>
                  </a:lnTo>
                  <a:lnTo>
                    <a:pt x="53504" y="47714"/>
                  </a:lnTo>
                  <a:lnTo>
                    <a:pt x="53565" y="47434"/>
                  </a:lnTo>
                  <a:lnTo>
                    <a:pt x="53601" y="47142"/>
                  </a:lnTo>
                  <a:lnTo>
                    <a:pt x="53613" y="46850"/>
                  </a:lnTo>
                  <a:lnTo>
                    <a:pt x="53613" y="46546"/>
                  </a:lnTo>
                  <a:lnTo>
                    <a:pt x="53589" y="46242"/>
                  </a:lnTo>
                  <a:lnTo>
                    <a:pt x="53552" y="45938"/>
                  </a:lnTo>
                  <a:lnTo>
                    <a:pt x="53504" y="45634"/>
                  </a:lnTo>
                  <a:lnTo>
                    <a:pt x="53455" y="45329"/>
                  </a:lnTo>
                  <a:lnTo>
                    <a:pt x="53382" y="45037"/>
                  </a:lnTo>
                  <a:lnTo>
                    <a:pt x="53297" y="44745"/>
                  </a:lnTo>
                  <a:lnTo>
                    <a:pt x="53212" y="44466"/>
                  </a:lnTo>
                  <a:lnTo>
                    <a:pt x="53041" y="43943"/>
                  </a:lnTo>
                  <a:lnTo>
                    <a:pt x="52859" y="43480"/>
                  </a:lnTo>
                  <a:lnTo>
                    <a:pt x="52689" y="43091"/>
                  </a:lnTo>
                  <a:lnTo>
                    <a:pt x="52555" y="42787"/>
                  </a:lnTo>
                  <a:lnTo>
                    <a:pt x="52433" y="42531"/>
                  </a:lnTo>
                  <a:lnTo>
                    <a:pt x="52701" y="42860"/>
                  </a:lnTo>
                  <a:lnTo>
                    <a:pt x="53017" y="43225"/>
                  </a:lnTo>
                  <a:lnTo>
                    <a:pt x="53455" y="43675"/>
                  </a:lnTo>
                  <a:lnTo>
                    <a:pt x="53698" y="43930"/>
                  </a:lnTo>
                  <a:lnTo>
                    <a:pt x="53966" y="44186"/>
                  </a:lnTo>
                  <a:lnTo>
                    <a:pt x="54258" y="44453"/>
                  </a:lnTo>
                  <a:lnTo>
                    <a:pt x="54562" y="44733"/>
                  </a:lnTo>
                  <a:lnTo>
                    <a:pt x="54891" y="45001"/>
                  </a:lnTo>
                  <a:lnTo>
                    <a:pt x="55231" y="45256"/>
                  </a:lnTo>
                  <a:lnTo>
                    <a:pt x="55584" y="45512"/>
                  </a:lnTo>
                  <a:lnTo>
                    <a:pt x="55937" y="45755"/>
                  </a:lnTo>
                  <a:lnTo>
                    <a:pt x="56314" y="45974"/>
                  </a:lnTo>
                  <a:lnTo>
                    <a:pt x="56691" y="46169"/>
                  </a:lnTo>
                  <a:lnTo>
                    <a:pt x="57080" y="46351"/>
                  </a:lnTo>
                  <a:lnTo>
                    <a:pt x="57275" y="46424"/>
                  </a:lnTo>
                  <a:lnTo>
                    <a:pt x="57470" y="46485"/>
                  </a:lnTo>
                  <a:lnTo>
                    <a:pt x="57664" y="46546"/>
                  </a:lnTo>
                  <a:lnTo>
                    <a:pt x="57859" y="46607"/>
                  </a:lnTo>
                  <a:lnTo>
                    <a:pt x="58066" y="46643"/>
                  </a:lnTo>
                  <a:lnTo>
                    <a:pt x="58260" y="46680"/>
                  </a:lnTo>
                  <a:lnTo>
                    <a:pt x="58455" y="46692"/>
                  </a:lnTo>
                  <a:lnTo>
                    <a:pt x="58650" y="46704"/>
                  </a:lnTo>
                  <a:lnTo>
                    <a:pt x="58844" y="46704"/>
                  </a:lnTo>
                  <a:lnTo>
                    <a:pt x="59051" y="46692"/>
                  </a:lnTo>
                  <a:lnTo>
                    <a:pt x="59246" y="46668"/>
                  </a:lnTo>
                  <a:lnTo>
                    <a:pt x="59428" y="46631"/>
                  </a:lnTo>
                  <a:lnTo>
                    <a:pt x="59623" y="46570"/>
                  </a:lnTo>
                  <a:lnTo>
                    <a:pt x="59818" y="46509"/>
                  </a:lnTo>
                  <a:lnTo>
                    <a:pt x="60000" y="46424"/>
                  </a:lnTo>
                  <a:lnTo>
                    <a:pt x="60195" y="46327"/>
                  </a:lnTo>
                  <a:lnTo>
                    <a:pt x="60377" y="46217"/>
                  </a:lnTo>
                  <a:lnTo>
                    <a:pt x="60560" y="46096"/>
                  </a:lnTo>
                  <a:lnTo>
                    <a:pt x="60742" y="45950"/>
                  </a:lnTo>
                  <a:lnTo>
                    <a:pt x="60912" y="45792"/>
                  </a:lnTo>
                  <a:lnTo>
                    <a:pt x="61083" y="45609"/>
                  </a:lnTo>
                  <a:lnTo>
                    <a:pt x="61253" y="45415"/>
                  </a:lnTo>
                  <a:lnTo>
                    <a:pt x="61423" y="45196"/>
                  </a:lnTo>
                  <a:lnTo>
                    <a:pt x="61582" y="44964"/>
                  </a:lnTo>
                  <a:lnTo>
                    <a:pt x="61752" y="44709"/>
                  </a:lnTo>
                  <a:lnTo>
                    <a:pt x="61898" y="44441"/>
                  </a:lnTo>
                  <a:lnTo>
                    <a:pt x="62044" y="44161"/>
                  </a:lnTo>
                  <a:lnTo>
                    <a:pt x="62178" y="43894"/>
                  </a:lnTo>
                  <a:lnTo>
                    <a:pt x="62287" y="43626"/>
                  </a:lnTo>
                  <a:lnTo>
                    <a:pt x="62384" y="43359"/>
                  </a:lnTo>
                  <a:lnTo>
                    <a:pt x="62470" y="43115"/>
                  </a:lnTo>
                  <a:lnTo>
                    <a:pt x="62530" y="42872"/>
                  </a:lnTo>
                  <a:lnTo>
                    <a:pt x="62591" y="42629"/>
                  </a:lnTo>
                  <a:lnTo>
                    <a:pt x="62628" y="42397"/>
                  </a:lnTo>
                  <a:lnTo>
                    <a:pt x="62652" y="42166"/>
                  </a:lnTo>
                  <a:lnTo>
                    <a:pt x="62664" y="41947"/>
                  </a:lnTo>
                  <a:lnTo>
                    <a:pt x="62676" y="41741"/>
                  </a:lnTo>
                  <a:lnTo>
                    <a:pt x="62664" y="41534"/>
                  </a:lnTo>
                  <a:lnTo>
                    <a:pt x="62640" y="41327"/>
                  </a:lnTo>
                  <a:lnTo>
                    <a:pt x="62603" y="41132"/>
                  </a:lnTo>
                  <a:lnTo>
                    <a:pt x="62567" y="40950"/>
                  </a:lnTo>
                  <a:lnTo>
                    <a:pt x="62518" y="40767"/>
                  </a:lnTo>
                  <a:lnTo>
                    <a:pt x="62445" y="40585"/>
                  </a:lnTo>
                  <a:lnTo>
                    <a:pt x="62384" y="40415"/>
                  </a:lnTo>
                  <a:lnTo>
                    <a:pt x="62299" y="40256"/>
                  </a:lnTo>
                  <a:lnTo>
                    <a:pt x="62214" y="40086"/>
                  </a:lnTo>
                  <a:lnTo>
                    <a:pt x="62117" y="39940"/>
                  </a:lnTo>
                  <a:lnTo>
                    <a:pt x="62007" y="39794"/>
                  </a:lnTo>
                  <a:lnTo>
                    <a:pt x="61898" y="39648"/>
                  </a:lnTo>
                  <a:lnTo>
                    <a:pt x="61788" y="39502"/>
                  </a:lnTo>
                  <a:lnTo>
                    <a:pt x="61667" y="39368"/>
                  </a:lnTo>
                  <a:lnTo>
                    <a:pt x="61533" y="39247"/>
                  </a:lnTo>
                  <a:lnTo>
                    <a:pt x="61265" y="39003"/>
                  </a:lnTo>
                  <a:lnTo>
                    <a:pt x="60973" y="38772"/>
                  </a:lnTo>
                  <a:lnTo>
                    <a:pt x="60681" y="38578"/>
                  </a:lnTo>
                  <a:lnTo>
                    <a:pt x="60365" y="38383"/>
                  </a:lnTo>
                  <a:lnTo>
                    <a:pt x="60049" y="38213"/>
                  </a:lnTo>
                  <a:lnTo>
                    <a:pt x="59732" y="38054"/>
                  </a:lnTo>
                  <a:lnTo>
                    <a:pt x="59416" y="37921"/>
                  </a:lnTo>
                  <a:lnTo>
                    <a:pt x="59321" y="37882"/>
                  </a:lnTo>
                  <a:lnTo>
                    <a:pt x="59321" y="37882"/>
                  </a:lnTo>
                  <a:lnTo>
                    <a:pt x="59769" y="37957"/>
                  </a:lnTo>
                  <a:lnTo>
                    <a:pt x="60037" y="38006"/>
                  </a:lnTo>
                  <a:lnTo>
                    <a:pt x="60292" y="38030"/>
                  </a:lnTo>
                  <a:lnTo>
                    <a:pt x="60547" y="38054"/>
                  </a:lnTo>
                  <a:lnTo>
                    <a:pt x="60803" y="38067"/>
                  </a:lnTo>
                  <a:lnTo>
                    <a:pt x="61034" y="38067"/>
                  </a:lnTo>
                  <a:lnTo>
                    <a:pt x="61265" y="38054"/>
                  </a:lnTo>
                  <a:lnTo>
                    <a:pt x="61484" y="38030"/>
                  </a:lnTo>
                  <a:lnTo>
                    <a:pt x="61691" y="37994"/>
                  </a:lnTo>
                  <a:lnTo>
                    <a:pt x="61886" y="37945"/>
                  </a:lnTo>
                  <a:lnTo>
                    <a:pt x="62056" y="37872"/>
                  </a:lnTo>
                  <a:lnTo>
                    <a:pt x="62214" y="37775"/>
                  </a:lnTo>
                  <a:lnTo>
                    <a:pt x="62287" y="37726"/>
                  </a:lnTo>
                  <a:lnTo>
                    <a:pt x="62348" y="37665"/>
                  </a:lnTo>
                  <a:lnTo>
                    <a:pt x="62397" y="37604"/>
                  </a:lnTo>
                  <a:lnTo>
                    <a:pt x="62457" y="37543"/>
                  </a:lnTo>
                  <a:lnTo>
                    <a:pt x="62494" y="37470"/>
                  </a:lnTo>
                  <a:lnTo>
                    <a:pt x="62530" y="37385"/>
                  </a:lnTo>
                  <a:lnTo>
                    <a:pt x="62567" y="37312"/>
                  </a:lnTo>
                  <a:lnTo>
                    <a:pt x="62591" y="37215"/>
                  </a:lnTo>
                  <a:lnTo>
                    <a:pt x="62603" y="37118"/>
                  </a:lnTo>
                  <a:lnTo>
                    <a:pt x="62616" y="37020"/>
                  </a:lnTo>
                  <a:lnTo>
                    <a:pt x="62616" y="36814"/>
                  </a:lnTo>
                  <a:lnTo>
                    <a:pt x="62591" y="36619"/>
                  </a:lnTo>
                  <a:lnTo>
                    <a:pt x="62555" y="36436"/>
                  </a:lnTo>
                  <a:lnTo>
                    <a:pt x="62506" y="36254"/>
                  </a:lnTo>
                  <a:lnTo>
                    <a:pt x="62433" y="36071"/>
                  </a:lnTo>
                  <a:lnTo>
                    <a:pt x="62348" y="35913"/>
                  </a:lnTo>
                  <a:lnTo>
                    <a:pt x="62251" y="35755"/>
                  </a:lnTo>
                  <a:lnTo>
                    <a:pt x="62153" y="35597"/>
                  </a:lnTo>
                  <a:lnTo>
                    <a:pt x="62032" y="35463"/>
                  </a:lnTo>
                  <a:lnTo>
                    <a:pt x="61898" y="35317"/>
                  </a:lnTo>
                  <a:lnTo>
                    <a:pt x="61764" y="35196"/>
                  </a:lnTo>
                  <a:lnTo>
                    <a:pt x="61630" y="35074"/>
                  </a:lnTo>
                  <a:lnTo>
                    <a:pt x="61484" y="34952"/>
                  </a:lnTo>
                  <a:lnTo>
                    <a:pt x="61326" y="34843"/>
                  </a:lnTo>
                  <a:lnTo>
                    <a:pt x="61022" y="34648"/>
                  </a:lnTo>
                  <a:lnTo>
                    <a:pt x="60718" y="34478"/>
                  </a:lnTo>
                  <a:lnTo>
                    <a:pt x="60414" y="34332"/>
                  </a:lnTo>
                  <a:lnTo>
                    <a:pt x="60134" y="34210"/>
                  </a:lnTo>
                  <a:lnTo>
                    <a:pt x="59878" y="34113"/>
                  </a:lnTo>
                  <a:lnTo>
                    <a:pt x="59501" y="33991"/>
                  </a:lnTo>
                  <a:lnTo>
                    <a:pt x="59355" y="33942"/>
                  </a:lnTo>
                  <a:lnTo>
                    <a:pt x="59769" y="33930"/>
                  </a:lnTo>
                  <a:lnTo>
                    <a:pt x="60231" y="33906"/>
                  </a:lnTo>
                  <a:lnTo>
                    <a:pt x="60839" y="33857"/>
                  </a:lnTo>
                  <a:lnTo>
                    <a:pt x="61557" y="33772"/>
                  </a:lnTo>
                  <a:lnTo>
                    <a:pt x="61947" y="33711"/>
                  </a:lnTo>
                  <a:lnTo>
                    <a:pt x="62348" y="33638"/>
                  </a:lnTo>
                  <a:lnTo>
                    <a:pt x="62774" y="33565"/>
                  </a:lnTo>
                  <a:lnTo>
                    <a:pt x="63200" y="33468"/>
                  </a:lnTo>
                  <a:lnTo>
                    <a:pt x="63625" y="33359"/>
                  </a:lnTo>
                  <a:lnTo>
                    <a:pt x="64063" y="33237"/>
                  </a:lnTo>
                  <a:lnTo>
                    <a:pt x="64501" y="33103"/>
                  </a:lnTo>
                  <a:lnTo>
                    <a:pt x="64927" y="32945"/>
                  </a:lnTo>
                  <a:lnTo>
                    <a:pt x="65353" y="32762"/>
                  </a:lnTo>
                  <a:lnTo>
                    <a:pt x="65766" y="32580"/>
                  </a:lnTo>
                  <a:lnTo>
                    <a:pt x="66156" y="32361"/>
                  </a:lnTo>
                  <a:lnTo>
                    <a:pt x="66350" y="32252"/>
                  </a:lnTo>
                  <a:lnTo>
                    <a:pt x="66533" y="32130"/>
                  </a:lnTo>
                  <a:lnTo>
                    <a:pt x="66703" y="32008"/>
                  </a:lnTo>
                  <a:lnTo>
                    <a:pt x="66886" y="31874"/>
                  </a:lnTo>
                  <a:lnTo>
                    <a:pt x="67044" y="31741"/>
                  </a:lnTo>
                  <a:lnTo>
                    <a:pt x="67202" y="31595"/>
                  </a:lnTo>
                  <a:lnTo>
                    <a:pt x="67360" y="31449"/>
                  </a:lnTo>
                  <a:lnTo>
                    <a:pt x="67506" y="31290"/>
                  </a:lnTo>
                  <a:lnTo>
                    <a:pt x="67640" y="31132"/>
                  </a:lnTo>
                  <a:lnTo>
                    <a:pt x="67762" y="30974"/>
                  </a:lnTo>
                  <a:lnTo>
                    <a:pt x="67883" y="30792"/>
                  </a:lnTo>
                  <a:lnTo>
                    <a:pt x="67981" y="30621"/>
                  </a:lnTo>
                  <a:lnTo>
                    <a:pt x="68078" y="30427"/>
                  </a:lnTo>
                  <a:lnTo>
                    <a:pt x="68163" y="30244"/>
                  </a:lnTo>
                  <a:lnTo>
                    <a:pt x="68248" y="30037"/>
                  </a:lnTo>
                  <a:lnTo>
                    <a:pt x="68309" y="29831"/>
                  </a:lnTo>
                  <a:lnTo>
                    <a:pt x="68358" y="29624"/>
                  </a:lnTo>
                  <a:lnTo>
                    <a:pt x="68394" y="29393"/>
                  </a:lnTo>
                  <a:lnTo>
                    <a:pt x="68419" y="29174"/>
                  </a:lnTo>
                  <a:lnTo>
                    <a:pt x="68443" y="28930"/>
                  </a:lnTo>
                  <a:lnTo>
                    <a:pt x="68431" y="28687"/>
                  </a:lnTo>
                  <a:lnTo>
                    <a:pt x="68419" y="28444"/>
                  </a:lnTo>
                  <a:lnTo>
                    <a:pt x="68358" y="27908"/>
                  </a:lnTo>
                  <a:lnTo>
                    <a:pt x="68285" y="27422"/>
                  </a:lnTo>
                  <a:lnTo>
                    <a:pt x="68175" y="26972"/>
                  </a:lnTo>
                  <a:lnTo>
                    <a:pt x="68066" y="26558"/>
                  </a:lnTo>
                  <a:lnTo>
                    <a:pt x="67920" y="26169"/>
                  </a:lnTo>
                  <a:lnTo>
                    <a:pt x="67774" y="25828"/>
                  </a:lnTo>
                  <a:lnTo>
                    <a:pt x="67603" y="25500"/>
                  </a:lnTo>
                  <a:lnTo>
                    <a:pt x="67421" y="25220"/>
                  </a:lnTo>
                  <a:lnTo>
                    <a:pt x="67238" y="24952"/>
                  </a:lnTo>
                  <a:lnTo>
                    <a:pt x="67044" y="24721"/>
                  </a:lnTo>
                  <a:lnTo>
                    <a:pt x="66837" y="24514"/>
                  </a:lnTo>
                  <a:lnTo>
                    <a:pt x="66618" y="24332"/>
                  </a:lnTo>
                  <a:lnTo>
                    <a:pt x="66399" y="24174"/>
                  </a:lnTo>
                  <a:lnTo>
                    <a:pt x="66180" y="24040"/>
                  </a:lnTo>
                  <a:lnTo>
                    <a:pt x="65961" y="23918"/>
                  </a:lnTo>
                  <a:lnTo>
                    <a:pt x="65730" y="23809"/>
                  </a:lnTo>
                  <a:lnTo>
                    <a:pt x="65511" y="23736"/>
                  </a:lnTo>
                  <a:lnTo>
                    <a:pt x="65292" y="23663"/>
                  </a:lnTo>
                  <a:lnTo>
                    <a:pt x="65085" y="23614"/>
                  </a:lnTo>
                  <a:lnTo>
                    <a:pt x="64878" y="23565"/>
                  </a:lnTo>
                  <a:lnTo>
                    <a:pt x="64672" y="23541"/>
                  </a:lnTo>
                  <a:lnTo>
                    <a:pt x="64489" y="23517"/>
                  </a:lnTo>
                  <a:lnTo>
                    <a:pt x="64136" y="23505"/>
                  </a:lnTo>
                  <a:lnTo>
                    <a:pt x="63844" y="23517"/>
                  </a:lnTo>
                  <a:lnTo>
                    <a:pt x="63625" y="23529"/>
                  </a:lnTo>
                  <a:lnTo>
                    <a:pt x="63431" y="23565"/>
                  </a:lnTo>
                  <a:lnTo>
                    <a:pt x="63577" y="23407"/>
                  </a:lnTo>
                  <a:lnTo>
                    <a:pt x="63929" y="22969"/>
                  </a:lnTo>
                  <a:lnTo>
                    <a:pt x="64161" y="22677"/>
                  </a:lnTo>
                  <a:lnTo>
                    <a:pt x="64404" y="22349"/>
                  </a:lnTo>
                  <a:lnTo>
                    <a:pt x="64659" y="21996"/>
                  </a:lnTo>
                  <a:lnTo>
                    <a:pt x="64903" y="21619"/>
                  </a:lnTo>
                  <a:lnTo>
                    <a:pt x="65134" y="21230"/>
                  </a:lnTo>
                  <a:lnTo>
                    <a:pt x="65231" y="21035"/>
                  </a:lnTo>
                  <a:lnTo>
                    <a:pt x="65329" y="20840"/>
                  </a:lnTo>
                  <a:lnTo>
                    <a:pt x="65414" y="20658"/>
                  </a:lnTo>
                  <a:lnTo>
                    <a:pt x="65487" y="20475"/>
                  </a:lnTo>
                  <a:lnTo>
                    <a:pt x="65535" y="20293"/>
                  </a:lnTo>
                  <a:lnTo>
                    <a:pt x="65584" y="20123"/>
                  </a:lnTo>
                  <a:lnTo>
                    <a:pt x="65596" y="19952"/>
                  </a:lnTo>
                  <a:lnTo>
                    <a:pt x="65608" y="19794"/>
                  </a:lnTo>
                  <a:lnTo>
                    <a:pt x="65596" y="19648"/>
                  </a:lnTo>
                  <a:lnTo>
                    <a:pt x="65560" y="19514"/>
                  </a:lnTo>
                  <a:lnTo>
                    <a:pt x="65499" y="19393"/>
                  </a:lnTo>
                  <a:lnTo>
                    <a:pt x="65450" y="19332"/>
                  </a:lnTo>
                  <a:lnTo>
                    <a:pt x="65414" y="19283"/>
                  </a:lnTo>
                  <a:lnTo>
                    <a:pt x="65353" y="19234"/>
                  </a:lnTo>
                  <a:lnTo>
                    <a:pt x="65304" y="19186"/>
                  </a:lnTo>
                  <a:lnTo>
                    <a:pt x="65158" y="19113"/>
                  </a:lnTo>
                  <a:lnTo>
                    <a:pt x="65000" y="19052"/>
                  </a:lnTo>
                  <a:lnTo>
                    <a:pt x="64842" y="19015"/>
                  </a:lnTo>
                  <a:lnTo>
                    <a:pt x="64672" y="18979"/>
                  </a:lnTo>
                  <a:lnTo>
                    <a:pt x="64331" y="18979"/>
                  </a:lnTo>
                  <a:lnTo>
                    <a:pt x="64148" y="19003"/>
                  </a:lnTo>
                  <a:lnTo>
                    <a:pt x="63966" y="19040"/>
                  </a:lnTo>
                  <a:lnTo>
                    <a:pt x="63783" y="19076"/>
                  </a:lnTo>
                  <a:lnTo>
                    <a:pt x="63601" y="19137"/>
                  </a:lnTo>
                  <a:lnTo>
                    <a:pt x="63419" y="19198"/>
                  </a:lnTo>
                  <a:lnTo>
                    <a:pt x="63236" y="19271"/>
                  </a:lnTo>
                  <a:lnTo>
                    <a:pt x="63054" y="19356"/>
                  </a:lnTo>
                  <a:lnTo>
                    <a:pt x="62701" y="19539"/>
                  </a:lnTo>
                  <a:lnTo>
                    <a:pt x="62360" y="19733"/>
                  </a:lnTo>
                  <a:lnTo>
                    <a:pt x="62032" y="19940"/>
                  </a:lnTo>
                  <a:lnTo>
                    <a:pt x="61740" y="20147"/>
                  </a:lnTo>
                  <a:lnTo>
                    <a:pt x="61472" y="20342"/>
                  </a:lnTo>
                  <a:lnTo>
                    <a:pt x="61241" y="20524"/>
                  </a:lnTo>
                  <a:lnTo>
                    <a:pt x="60900" y="20804"/>
                  </a:lnTo>
                  <a:lnTo>
                    <a:pt x="60779" y="20913"/>
                  </a:lnTo>
                  <a:lnTo>
                    <a:pt x="61071" y="20609"/>
                  </a:lnTo>
                  <a:lnTo>
                    <a:pt x="61399" y="20244"/>
                  </a:lnTo>
                  <a:lnTo>
                    <a:pt x="61801" y="19770"/>
                  </a:lnTo>
                  <a:lnTo>
                    <a:pt x="62263" y="19186"/>
                  </a:lnTo>
                  <a:lnTo>
                    <a:pt x="62506" y="18869"/>
                  </a:lnTo>
                  <a:lnTo>
                    <a:pt x="62762" y="18529"/>
                  </a:lnTo>
                  <a:lnTo>
                    <a:pt x="63005" y="18164"/>
                  </a:lnTo>
                  <a:lnTo>
                    <a:pt x="63248" y="17799"/>
                  </a:lnTo>
                  <a:lnTo>
                    <a:pt x="63479" y="17410"/>
                  </a:lnTo>
                  <a:lnTo>
                    <a:pt x="63711" y="17008"/>
                  </a:lnTo>
                  <a:lnTo>
                    <a:pt x="63917" y="16595"/>
                  </a:lnTo>
                  <a:lnTo>
                    <a:pt x="64112" y="16181"/>
                  </a:lnTo>
                  <a:lnTo>
                    <a:pt x="64294" y="15755"/>
                  </a:lnTo>
                  <a:lnTo>
                    <a:pt x="64440" y="15329"/>
                  </a:lnTo>
                  <a:lnTo>
                    <a:pt x="64562" y="14904"/>
                  </a:lnTo>
                  <a:lnTo>
                    <a:pt x="64611" y="14685"/>
                  </a:lnTo>
                  <a:lnTo>
                    <a:pt x="64659" y="14478"/>
                  </a:lnTo>
                  <a:lnTo>
                    <a:pt x="64696" y="14259"/>
                  </a:lnTo>
                  <a:lnTo>
                    <a:pt x="64720" y="14052"/>
                  </a:lnTo>
                  <a:lnTo>
                    <a:pt x="64732" y="13833"/>
                  </a:lnTo>
                  <a:lnTo>
                    <a:pt x="64732" y="13626"/>
                  </a:lnTo>
                  <a:lnTo>
                    <a:pt x="64732" y="13419"/>
                  </a:lnTo>
                  <a:lnTo>
                    <a:pt x="64708" y="13213"/>
                  </a:lnTo>
                  <a:lnTo>
                    <a:pt x="64684" y="13006"/>
                  </a:lnTo>
                  <a:lnTo>
                    <a:pt x="64647" y="12799"/>
                  </a:lnTo>
                  <a:lnTo>
                    <a:pt x="64599" y="12604"/>
                  </a:lnTo>
                  <a:lnTo>
                    <a:pt x="64538" y="12410"/>
                  </a:lnTo>
                  <a:lnTo>
                    <a:pt x="64453" y="12215"/>
                  </a:lnTo>
                  <a:lnTo>
                    <a:pt x="64367" y="12020"/>
                  </a:lnTo>
                  <a:lnTo>
                    <a:pt x="64270" y="11826"/>
                  </a:lnTo>
                  <a:lnTo>
                    <a:pt x="64148" y="11643"/>
                  </a:lnTo>
                  <a:lnTo>
                    <a:pt x="64015" y="11461"/>
                  </a:lnTo>
                  <a:lnTo>
                    <a:pt x="63869" y="11290"/>
                  </a:lnTo>
                  <a:lnTo>
                    <a:pt x="63711" y="11120"/>
                  </a:lnTo>
                  <a:lnTo>
                    <a:pt x="63528" y="10950"/>
                  </a:lnTo>
                  <a:lnTo>
                    <a:pt x="63333" y="10792"/>
                  </a:lnTo>
                  <a:lnTo>
                    <a:pt x="63127" y="10633"/>
                  </a:lnTo>
                  <a:lnTo>
                    <a:pt x="62932" y="10512"/>
                  </a:lnTo>
                  <a:lnTo>
                    <a:pt x="62749" y="10390"/>
                  </a:lnTo>
                  <a:lnTo>
                    <a:pt x="62555" y="10281"/>
                  </a:lnTo>
                  <a:lnTo>
                    <a:pt x="62372" y="10183"/>
                  </a:lnTo>
                  <a:lnTo>
                    <a:pt x="62178" y="10098"/>
                  </a:lnTo>
                  <a:lnTo>
                    <a:pt x="61983" y="10013"/>
                  </a:lnTo>
                  <a:lnTo>
                    <a:pt x="61801" y="9940"/>
                  </a:lnTo>
                  <a:lnTo>
                    <a:pt x="61618" y="9879"/>
                  </a:lnTo>
                  <a:lnTo>
                    <a:pt x="61423" y="9831"/>
                  </a:lnTo>
                  <a:lnTo>
                    <a:pt x="61241" y="9782"/>
                  </a:lnTo>
                  <a:lnTo>
                    <a:pt x="60864" y="9709"/>
                  </a:lnTo>
                  <a:lnTo>
                    <a:pt x="60499" y="9672"/>
                  </a:lnTo>
                  <a:lnTo>
                    <a:pt x="60134" y="9660"/>
                  </a:lnTo>
                  <a:lnTo>
                    <a:pt x="59781" y="9672"/>
                  </a:lnTo>
                  <a:lnTo>
                    <a:pt x="59428" y="9697"/>
                  </a:lnTo>
                  <a:lnTo>
                    <a:pt x="59075" y="9758"/>
                  </a:lnTo>
                  <a:lnTo>
                    <a:pt x="58747" y="9831"/>
                  </a:lnTo>
                  <a:lnTo>
                    <a:pt x="58419" y="9916"/>
                  </a:lnTo>
                  <a:lnTo>
                    <a:pt x="58090" y="10025"/>
                  </a:lnTo>
                  <a:lnTo>
                    <a:pt x="57786" y="10135"/>
                  </a:lnTo>
                  <a:lnTo>
                    <a:pt x="57482" y="10269"/>
                  </a:lnTo>
                  <a:lnTo>
                    <a:pt x="57202" y="10402"/>
                  </a:lnTo>
                  <a:lnTo>
                    <a:pt x="56922" y="10536"/>
                  </a:lnTo>
                  <a:lnTo>
                    <a:pt x="56667" y="10682"/>
                  </a:lnTo>
                  <a:lnTo>
                    <a:pt x="56423" y="10828"/>
                  </a:lnTo>
                  <a:lnTo>
                    <a:pt x="56192" y="10974"/>
                  </a:lnTo>
                  <a:lnTo>
                    <a:pt x="55973" y="11120"/>
                  </a:lnTo>
                  <a:lnTo>
                    <a:pt x="55596" y="11400"/>
                  </a:lnTo>
                  <a:lnTo>
                    <a:pt x="55292" y="11643"/>
                  </a:lnTo>
                  <a:lnTo>
                    <a:pt x="55061" y="11838"/>
                  </a:lnTo>
                  <a:lnTo>
                    <a:pt x="54866" y="12008"/>
                  </a:lnTo>
                  <a:lnTo>
                    <a:pt x="54964" y="11753"/>
                  </a:lnTo>
                  <a:lnTo>
                    <a:pt x="55049" y="11449"/>
                  </a:lnTo>
                  <a:lnTo>
                    <a:pt x="55158" y="11059"/>
                  </a:lnTo>
                  <a:lnTo>
                    <a:pt x="55256" y="10585"/>
                  </a:lnTo>
                  <a:lnTo>
                    <a:pt x="55292" y="10317"/>
                  </a:lnTo>
                  <a:lnTo>
                    <a:pt x="55329" y="10037"/>
                  </a:lnTo>
                  <a:lnTo>
                    <a:pt x="55353" y="9745"/>
                  </a:lnTo>
                  <a:lnTo>
                    <a:pt x="55377" y="9441"/>
                  </a:lnTo>
                  <a:lnTo>
                    <a:pt x="55377" y="9137"/>
                  </a:lnTo>
                  <a:lnTo>
                    <a:pt x="55365" y="8821"/>
                  </a:lnTo>
                  <a:lnTo>
                    <a:pt x="55341" y="8492"/>
                  </a:lnTo>
                  <a:lnTo>
                    <a:pt x="55304" y="8164"/>
                  </a:lnTo>
                  <a:lnTo>
                    <a:pt x="55243" y="7848"/>
                  </a:lnTo>
                  <a:lnTo>
                    <a:pt x="55158" y="7519"/>
                  </a:lnTo>
                  <a:lnTo>
                    <a:pt x="55049" y="7191"/>
                  </a:lnTo>
                  <a:lnTo>
                    <a:pt x="54915" y="6862"/>
                  </a:lnTo>
                  <a:lnTo>
                    <a:pt x="54757" y="6546"/>
                  </a:lnTo>
                  <a:lnTo>
                    <a:pt x="54672" y="6400"/>
                  </a:lnTo>
                  <a:lnTo>
                    <a:pt x="54574" y="6242"/>
                  </a:lnTo>
                  <a:lnTo>
                    <a:pt x="54465" y="6096"/>
                  </a:lnTo>
                  <a:lnTo>
                    <a:pt x="54355" y="5950"/>
                  </a:lnTo>
                  <a:lnTo>
                    <a:pt x="54234" y="5804"/>
                  </a:lnTo>
                  <a:lnTo>
                    <a:pt x="54100" y="5658"/>
                  </a:lnTo>
                  <a:lnTo>
                    <a:pt x="53966" y="5524"/>
                  </a:lnTo>
                  <a:lnTo>
                    <a:pt x="53820" y="5378"/>
                  </a:lnTo>
                  <a:lnTo>
                    <a:pt x="53662" y="5256"/>
                  </a:lnTo>
                  <a:lnTo>
                    <a:pt x="53492" y="5123"/>
                  </a:lnTo>
                  <a:lnTo>
                    <a:pt x="53321" y="5001"/>
                  </a:lnTo>
                  <a:lnTo>
                    <a:pt x="53139" y="4879"/>
                  </a:lnTo>
                  <a:lnTo>
                    <a:pt x="52944" y="4770"/>
                  </a:lnTo>
                  <a:lnTo>
                    <a:pt x="52737" y="4660"/>
                  </a:lnTo>
                  <a:lnTo>
                    <a:pt x="52530" y="4551"/>
                  </a:lnTo>
                  <a:lnTo>
                    <a:pt x="52299" y="4453"/>
                  </a:lnTo>
                  <a:lnTo>
                    <a:pt x="52068" y="4368"/>
                  </a:lnTo>
                  <a:lnTo>
                    <a:pt x="51813" y="4271"/>
                  </a:lnTo>
                  <a:lnTo>
                    <a:pt x="51569" y="4198"/>
                  </a:lnTo>
                  <a:lnTo>
                    <a:pt x="51326" y="4125"/>
                  </a:lnTo>
                  <a:lnTo>
                    <a:pt x="51083" y="4076"/>
                  </a:lnTo>
                  <a:lnTo>
                    <a:pt x="50852" y="4028"/>
                  </a:lnTo>
                  <a:lnTo>
                    <a:pt x="50633" y="4003"/>
                  </a:lnTo>
                  <a:lnTo>
                    <a:pt x="50414" y="3979"/>
                  </a:lnTo>
                  <a:lnTo>
                    <a:pt x="50195" y="3967"/>
                  </a:lnTo>
                  <a:lnTo>
                    <a:pt x="49988" y="3967"/>
                  </a:lnTo>
                  <a:lnTo>
                    <a:pt x="49793" y="3979"/>
                  </a:lnTo>
                  <a:lnTo>
                    <a:pt x="49599" y="3991"/>
                  </a:lnTo>
                  <a:lnTo>
                    <a:pt x="49404" y="4015"/>
                  </a:lnTo>
                  <a:lnTo>
                    <a:pt x="49221" y="4052"/>
                  </a:lnTo>
                  <a:lnTo>
                    <a:pt x="49039" y="4101"/>
                  </a:lnTo>
                  <a:lnTo>
                    <a:pt x="48869" y="4149"/>
                  </a:lnTo>
                  <a:lnTo>
                    <a:pt x="48698" y="4210"/>
                  </a:lnTo>
                  <a:lnTo>
                    <a:pt x="48540" y="4271"/>
                  </a:lnTo>
                  <a:lnTo>
                    <a:pt x="48382" y="4344"/>
                  </a:lnTo>
                  <a:lnTo>
                    <a:pt x="48224" y="4429"/>
                  </a:lnTo>
                  <a:lnTo>
                    <a:pt x="48078" y="4514"/>
                  </a:lnTo>
                  <a:lnTo>
                    <a:pt x="47932" y="4612"/>
                  </a:lnTo>
                  <a:lnTo>
                    <a:pt x="47664" y="4806"/>
                  </a:lnTo>
                  <a:lnTo>
                    <a:pt x="47409" y="5025"/>
                  </a:lnTo>
                  <a:lnTo>
                    <a:pt x="47178" y="5256"/>
                  </a:lnTo>
                  <a:lnTo>
                    <a:pt x="46959" y="5512"/>
                  </a:lnTo>
                  <a:lnTo>
                    <a:pt x="46764" y="5767"/>
                  </a:lnTo>
                  <a:lnTo>
                    <a:pt x="46582" y="6035"/>
                  </a:lnTo>
                  <a:lnTo>
                    <a:pt x="46411" y="6315"/>
                  </a:lnTo>
                  <a:lnTo>
                    <a:pt x="46265" y="6582"/>
                  </a:lnTo>
                  <a:lnTo>
                    <a:pt x="46131" y="6862"/>
                  </a:lnTo>
                  <a:lnTo>
                    <a:pt x="46010" y="7130"/>
                  </a:lnTo>
                  <a:lnTo>
                    <a:pt x="45900" y="7397"/>
                  </a:lnTo>
                  <a:lnTo>
                    <a:pt x="45803" y="7653"/>
                  </a:lnTo>
                  <a:lnTo>
                    <a:pt x="45645" y="8140"/>
                  </a:lnTo>
                  <a:lnTo>
                    <a:pt x="45523" y="8541"/>
                  </a:lnTo>
                  <a:lnTo>
                    <a:pt x="45450" y="8869"/>
                  </a:lnTo>
                  <a:lnTo>
                    <a:pt x="45402" y="9149"/>
                  </a:lnTo>
                  <a:lnTo>
                    <a:pt x="45426" y="8845"/>
                  </a:lnTo>
                  <a:lnTo>
                    <a:pt x="45450" y="8505"/>
                  </a:lnTo>
                  <a:lnTo>
                    <a:pt x="45475" y="8054"/>
                  </a:lnTo>
                  <a:lnTo>
                    <a:pt x="45487" y="7519"/>
                  </a:lnTo>
                  <a:lnTo>
                    <a:pt x="45475" y="6935"/>
                  </a:lnTo>
                  <a:lnTo>
                    <a:pt x="45438" y="6290"/>
                  </a:lnTo>
                  <a:lnTo>
                    <a:pt x="45414" y="5974"/>
                  </a:lnTo>
                  <a:lnTo>
                    <a:pt x="45377" y="5633"/>
                  </a:lnTo>
                  <a:lnTo>
                    <a:pt x="45329" y="5305"/>
                  </a:lnTo>
                  <a:lnTo>
                    <a:pt x="45268" y="4977"/>
                  </a:lnTo>
                  <a:lnTo>
                    <a:pt x="45195" y="4660"/>
                  </a:lnTo>
                  <a:lnTo>
                    <a:pt x="45110" y="4344"/>
                  </a:lnTo>
                  <a:lnTo>
                    <a:pt x="45012" y="4040"/>
                  </a:lnTo>
                  <a:lnTo>
                    <a:pt x="44903" y="3748"/>
                  </a:lnTo>
                  <a:lnTo>
                    <a:pt x="44769" y="3468"/>
                  </a:lnTo>
                  <a:lnTo>
                    <a:pt x="44623" y="3200"/>
                  </a:lnTo>
                  <a:lnTo>
                    <a:pt x="44465" y="2957"/>
                  </a:lnTo>
                  <a:lnTo>
                    <a:pt x="44367" y="2848"/>
                  </a:lnTo>
                  <a:lnTo>
                    <a:pt x="44282" y="2738"/>
                  </a:lnTo>
                  <a:lnTo>
                    <a:pt x="44185" y="2641"/>
                  </a:lnTo>
                  <a:lnTo>
                    <a:pt x="44075" y="2556"/>
                  </a:lnTo>
                  <a:lnTo>
                    <a:pt x="43966" y="2458"/>
                  </a:lnTo>
                  <a:lnTo>
                    <a:pt x="43857" y="2385"/>
                  </a:lnTo>
                  <a:lnTo>
                    <a:pt x="43735" y="2312"/>
                  </a:lnTo>
                  <a:lnTo>
                    <a:pt x="43613" y="2251"/>
                  </a:lnTo>
                  <a:lnTo>
                    <a:pt x="43479" y="2191"/>
                  </a:lnTo>
                  <a:lnTo>
                    <a:pt x="43346" y="2142"/>
                  </a:lnTo>
                  <a:lnTo>
                    <a:pt x="43212" y="2105"/>
                  </a:lnTo>
                  <a:lnTo>
                    <a:pt x="43066" y="2081"/>
                  </a:lnTo>
                  <a:lnTo>
                    <a:pt x="42908" y="2057"/>
                  </a:lnTo>
                  <a:lnTo>
                    <a:pt x="42749" y="2045"/>
                  </a:lnTo>
                  <a:lnTo>
                    <a:pt x="42591" y="2045"/>
                  </a:lnTo>
                  <a:lnTo>
                    <a:pt x="42433" y="2057"/>
                  </a:lnTo>
                  <a:lnTo>
                    <a:pt x="42287" y="2081"/>
                  </a:lnTo>
                  <a:lnTo>
                    <a:pt x="42141" y="2105"/>
                  </a:lnTo>
                  <a:lnTo>
                    <a:pt x="42007" y="2142"/>
                  </a:lnTo>
                  <a:lnTo>
                    <a:pt x="41874" y="2191"/>
                  </a:lnTo>
                  <a:lnTo>
                    <a:pt x="41740" y="2239"/>
                  </a:lnTo>
                  <a:lnTo>
                    <a:pt x="41618" y="2300"/>
                  </a:lnTo>
                  <a:lnTo>
                    <a:pt x="41496" y="2373"/>
                  </a:lnTo>
                  <a:lnTo>
                    <a:pt x="41387" y="2446"/>
                  </a:lnTo>
                  <a:lnTo>
                    <a:pt x="41277" y="2531"/>
                  </a:lnTo>
                  <a:lnTo>
                    <a:pt x="41168" y="2616"/>
                  </a:lnTo>
                  <a:lnTo>
                    <a:pt x="41071" y="2714"/>
                  </a:lnTo>
                  <a:lnTo>
                    <a:pt x="40973" y="2811"/>
                  </a:lnTo>
                  <a:lnTo>
                    <a:pt x="40791" y="3030"/>
                  </a:lnTo>
                  <a:lnTo>
                    <a:pt x="40633" y="3273"/>
                  </a:lnTo>
                  <a:lnTo>
                    <a:pt x="40487" y="3529"/>
                  </a:lnTo>
                  <a:lnTo>
                    <a:pt x="40353" y="3796"/>
                  </a:lnTo>
                  <a:lnTo>
                    <a:pt x="40231" y="4076"/>
                  </a:lnTo>
                  <a:lnTo>
                    <a:pt x="40122" y="4380"/>
                  </a:lnTo>
                  <a:lnTo>
                    <a:pt x="40024" y="4672"/>
                  </a:lnTo>
                  <a:lnTo>
                    <a:pt x="39939" y="4989"/>
                  </a:lnTo>
                  <a:lnTo>
                    <a:pt x="39866" y="5293"/>
                  </a:lnTo>
                  <a:lnTo>
                    <a:pt x="39805" y="5609"/>
                  </a:lnTo>
                  <a:lnTo>
                    <a:pt x="39757" y="5913"/>
                  </a:lnTo>
                  <a:lnTo>
                    <a:pt x="39672" y="6509"/>
                  </a:lnTo>
                  <a:lnTo>
                    <a:pt x="39623" y="7069"/>
                  </a:lnTo>
                  <a:lnTo>
                    <a:pt x="39599" y="7580"/>
                  </a:lnTo>
                  <a:lnTo>
                    <a:pt x="39586" y="8006"/>
                  </a:lnTo>
                  <a:lnTo>
                    <a:pt x="39586" y="8334"/>
                  </a:lnTo>
                  <a:lnTo>
                    <a:pt x="39586" y="8614"/>
                  </a:lnTo>
                  <a:lnTo>
                    <a:pt x="39550" y="8407"/>
                  </a:lnTo>
                  <a:lnTo>
                    <a:pt x="39501" y="8176"/>
                  </a:lnTo>
                  <a:lnTo>
                    <a:pt x="39416" y="7860"/>
                  </a:lnTo>
                  <a:lnTo>
                    <a:pt x="39307" y="7495"/>
                  </a:lnTo>
                  <a:lnTo>
                    <a:pt x="39173" y="7081"/>
                  </a:lnTo>
                  <a:lnTo>
                    <a:pt x="39003" y="6643"/>
                  </a:lnTo>
                  <a:lnTo>
                    <a:pt x="38905" y="6412"/>
                  </a:lnTo>
                  <a:lnTo>
                    <a:pt x="38796" y="6181"/>
                  </a:lnTo>
                  <a:lnTo>
                    <a:pt x="38686" y="5950"/>
                  </a:lnTo>
                  <a:lnTo>
                    <a:pt x="38565" y="5731"/>
                  </a:lnTo>
                  <a:lnTo>
                    <a:pt x="38431" y="5500"/>
                  </a:lnTo>
                  <a:lnTo>
                    <a:pt x="38285" y="5293"/>
                  </a:lnTo>
                  <a:lnTo>
                    <a:pt x="38139" y="5074"/>
                  </a:lnTo>
                  <a:lnTo>
                    <a:pt x="37968" y="4879"/>
                  </a:lnTo>
                  <a:lnTo>
                    <a:pt x="37798" y="4685"/>
                  </a:lnTo>
                  <a:lnTo>
                    <a:pt x="37616" y="4502"/>
                  </a:lnTo>
                  <a:lnTo>
                    <a:pt x="37421" y="4344"/>
                  </a:lnTo>
                  <a:lnTo>
                    <a:pt x="37214" y="4198"/>
                  </a:lnTo>
                  <a:lnTo>
                    <a:pt x="36995" y="4064"/>
                  </a:lnTo>
                  <a:lnTo>
                    <a:pt x="36764" y="3955"/>
                  </a:lnTo>
                  <a:lnTo>
                    <a:pt x="36521" y="3869"/>
                  </a:lnTo>
                  <a:lnTo>
                    <a:pt x="36265" y="3796"/>
                  </a:lnTo>
                  <a:lnTo>
                    <a:pt x="35998" y="3760"/>
                  </a:lnTo>
                  <a:lnTo>
                    <a:pt x="35718" y="3748"/>
                  </a:lnTo>
                  <a:lnTo>
                    <a:pt x="35438" y="3760"/>
                  </a:lnTo>
                  <a:lnTo>
                    <a:pt x="35183" y="3796"/>
                  </a:lnTo>
                  <a:lnTo>
                    <a:pt x="34939" y="3869"/>
                  </a:lnTo>
                  <a:lnTo>
                    <a:pt x="34708" y="3955"/>
                  </a:lnTo>
                  <a:lnTo>
                    <a:pt x="34501" y="4064"/>
                  </a:lnTo>
                  <a:lnTo>
                    <a:pt x="34307" y="4198"/>
                  </a:lnTo>
                  <a:lnTo>
                    <a:pt x="34124" y="4344"/>
                  </a:lnTo>
                  <a:lnTo>
                    <a:pt x="33954" y="4502"/>
                  </a:lnTo>
                  <a:lnTo>
                    <a:pt x="33796" y="4685"/>
                  </a:lnTo>
                  <a:lnTo>
                    <a:pt x="33662" y="4879"/>
                  </a:lnTo>
                  <a:lnTo>
                    <a:pt x="33528" y="5074"/>
                  </a:lnTo>
                  <a:lnTo>
                    <a:pt x="33406" y="5293"/>
                  </a:lnTo>
                  <a:lnTo>
                    <a:pt x="33309" y="5500"/>
                  </a:lnTo>
                  <a:lnTo>
                    <a:pt x="33212" y="5731"/>
                  </a:lnTo>
                  <a:lnTo>
                    <a:pt x="33127" y="5950"/>
                  </a:lnTo>
                  <a:lnTo>
                    <a:pt x="33041" y="6181"/>
                  </a:lnTo>
                  <a:lnTo>
                    <a:pt x="32981" y="6412"/>
                  </a:lnTo>
                  <a:lnTo>
                    <a:pt x="32920" y="6643"/>
                  </a:lnTo>
                  <a:lnTo>
                    <a:pt x="32822" y="7081"/>
                  </a:lnTo>
                  <a:lnTo>
                    <a:pt x="32762" y="7495"/>
                  </a:lnTo>
                  <a:lnTo>
                    <a:pt x="32713" y="7860"/>
                  </a:lnTo>
                  <a:lnTo>
                    <a:pt x="32689" y="8176"/>
                  </a:lnTo>
                  <a:lnTo>
                    <a:pt x="32664" y="8407"/>
                  </a:lnTo>
                  <a:lnTo>
                    <a:pt x="32664" y="8614"/>
                  </a:lnTo>
                  <a:lnTo>
                    <a:pt x="32652" y="8273"/>
                  </a:lnTo>
                  <a:lnTo>
                    <a:pt x="32628" y="7884"/>
                  </a:lnTo>
                  <a:lnTo>
                    <a:pt x="32579" y="7373"/>
                  </a:lnTo>
                  <a:lnTo>
                    <a:pt x="32518" y="6753"/>
                  </a:lnTo>
                  <a:lnTo>
                    <a:pt x="32433" y="6071"/>
                  </a:lnTo>
                  <a:lnTo>
                    <a:pt x="32312" y="5329"/>
                  </a:lnTo>
                  <a:lnTo>
                    <a:pt x="32251" y="4952"/>
                  </a:lnTo>
                  <a:lnTo>
                    <a:pt x="32166" y="4563"/>
                  </a:lnTo>
                  <a:lnTo>
                    <a:pt x="32080" y="4174"/>
                  </a:lnTo>
                  <a:lnTo>
                    <a:pt x="31983" y="3796"/>
                  </a:lnTo>
                  <a:lnTo>
                    <a:pt x="31874" y="3407"/>
                  </a:lnTo>
                  <a:lnTo>
                    <a:pt x="31752" y="3030"/>
                  </a:lnTo>
                  <a:lnTo>
                    <a:pt x="31618" y="2665"/>
                  </a:lnTo>
                  <a:lnTo>
                    <a:pt x="31484" y="2312"/>
                  </a:lnTo>
                  <a:lnTo>
                    <a:pt x="31326" y="1972"/>
                  </a:lnTo>
                  <a:lnTo>
                    <a:pt x="31156" y="1643"/>
                  </a:lnTo>
                  <a:lnTo>
                    <a:pt x="30973" y="1339"/>
                  </a:lnTo>
                  <a:lnTo>
                    <a:pt x="30779" y="1059"/>
                  </a:lnTo>
                  <a:lnTo>
                    <a:pt x="30572" y="816"/>
                  </a:lnTo>
                  <a:lnTo>
                    <a:pt x="30462" y="694"/>
                  </a:lnTo>
                  <a:lnTo>
                    <a:pt x="30353" y="585"/>
                  </a:lnTo>
                  <a:lnTo>
                    <a:pt x="30231" y="487"/>
                  </a:lnTo>
                  <a:lnTo>
                    <a:pt x="30110" y="390"/>
                  </a:lnTo>
                  <a:lnTo>
                    <a:pt x="29988" y="317"/>
                  </a:lnTo>
                  <a:lnTo>
                    <a:pt x="29854" y="232"/>
                  </a:lnTo>
                  <a:lnTo>
                    <a:pt x="29732" y="171"/>
                  </a:lnTo>
                  <a:lnTo>
                    <a:pt x="29586" y="123"/>
                  </a:lnTo>
                  <a:lnTo>
                    <a:pt x="29453" y="74"/>
                  </a:lnTo>
                  <a:lnTo>
                    <a:pt x="29307" y="37"/>
                  </a:lnTo>
                  <a:lnTo>
                    <a:pt x="29161" y="13"/>
                  </a:lnTo>
                  <a:lnTo>
                    <a:pt x="290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2251;p32">
              <a:extLst>
                <a:ext uri="{FF2B5EF4-FFF2-40B4-BE49-F238E27FC236}">
                  <a16:creationId xmlns:a16="http://schemas.microsoft.com/office/drawing/2014/main" id="{66336E5F-7834-4077-F2DD-F049E7261950}"/>
                </a:ext>
              </a:extLst>
            </p:cNvPr>
            <p:cNvSpPr/>
            <p:nvPr/>
          </p:nvSpPr>
          <p:spPr>
            <a:xfrm>
              <a:off x="3001300" y="605500"/>
              <a:ext cx="1711075" cy="1307225"/>
            </a:xfrm>
            <a:custGeom>
              <a:avLst/>
              <a:gdLst/>
              <a:ahLst/>
              <a:cxnLst/>
              <a:rect l="l" t="t" r="r" b="b"/>
              <a:pathLst>
                <a:path w="68443" h="52289" fill="none" extrusionOk="0">
                  <a:moveTo>
                    <a:pt x="29404" y="41473"/>
                  </a:moveTo>
                  <a:lnTo>
                    <a:pt x="29404" y="41473"/>
                  </a:lnTo>
                  <a:lnTo>
                    <a:pt x="29404" y="41935"/>
                  </a:lnTo>
                  <a:lnTo>
                    <a:pt x="29392" y="42458"/>
                  </a:lnTo>
                  <a:lnTo>
                    <a:pt x="29367" y="43140"/>
                  </a:lnTo>
                  <a:lnTo>
                    <a:pt x="29319" y="43943"/>
                  </a:lnTo>
                  <a:lnTo>
                    <a:pt x="29246" y="44843"/>
                  </a:lnTo>
                  <a:lnTo>
                    <a:pt x="29197" y="45305"/>
                  </a:lnTo>
                  <a:lnTo>
                    <a:pt x="29136" y="45792"/>
                  </a:lnTo>
                  <a:lnTo>
                    <a:pt x="29076" y="46278"/>
                  </a:lnTo>
                  <a:lnTo>
                    <a:pt x="28990" y="46777"/>
                  </a:lnTo>
                  <a:lnTo>
                    <a:pt x="28905" y="47264"/>
                  </a:lnTo>
                  <a:lnTo>
                    <a:pt x="28808" y="47750"/>
                  </a:lnTo>
                  <a:lnTo>
                    <a:pt x="28698" y="48225"/>
                  </a:lnTo>
                  <a:lnTo>
                    <a:pt x="28577" y="48687"/>
                  </a:lnTo>
                  <a:lnTo>
                    <a:pt x="28443" y="49137"/>
                  </a:lnTo>
                  <a:lnTo>
                    <a:pt x="28285" y="49551"/>
                  </a:lnTo>
                  <a:lnTo>
                    <a:pt x="28127" y="49952"/>
                  </a:lnTo>
                  <a:lnTo>
                    <a:pt x="27944" y="50329"/>
                  </a:lnTo>
                  <a:lnTo>
                    <a:pt x="27847" y="50500"/>
                  </a:lnTo>
                  <a:lnTo>
                    <a:pt x="27749" y="50658"/>
                  </a:lnTo>
                  <a:lnTo>
                    <a:pt x="27640" y="50816"/>
                  </a:lnTo>
                  <a:lnTo>
                    <a:pt x="27530" y="50962"/>
                  </a:lnTo>
                  <a:lnTo>
                    <a:pt x="27409" y="51096"/>
                  </a:lnTo>
                  <a:lnTo>
                    <a:pt x="27299" y="51217"/>
                  </a:lnTo>
                  <a:lnTo>
                    <a:pt x="27178" y="51327"/>
                  </a:lnTo>
                  <a:lnTo>
                    <a:pt x="27044" y="51436"/>
                  </a:lnTo>
                  <a:lnTo>
                    <a:pt x="26910" y="51522"/>
                  </a:lnTo>
                  <a:lnTo>
                    <a:pt x="26776" y="51595"/>
                  </a:lnTo>
                  <a:lnTo>
                    <a:pt x="26630" y="51655"/>
                  </a:lnTo>
                  <a:lnTo>
                    <a:pt x="26484" y="51704"/>
                  </a:lnTo>
                  <a:lnTo>
                    <a:pt x="26326" y="51741"/>
                  </a:lnTo>
                  <a:lnTo>
                    <a:pt x="26168" y="51765"/>
                  </a:lnTo>
                  <a:lnTo>
                    <a:pt x="26010" y="51765"/>
                  </a:lnTo>
                  <a:lnTo>
                    <a:pt x="25839" y="51753"/>
                  </a:lnTo>
                  <a:lnTo>
                    <a:pt x="25839" y="51753"/>
                  </a:lnTo>
                  <a:lnTo>
                    <a:pt x="25499" y="51704"/>
                  </a:lnTo>
                  <a:lnTo>
                    <a:pt x="25183" y="51631"/>
                  </a:lnTo>
                  <a:lnTo>
                    <a:pt x="24878" y="51546"/>
                  </a:lnTo>
                  <a:lnTo>
                    <a:pt x="24586" y="51449"/>
                  </a:lnTo>
                  <a:lnTo>
                    <a:pt x="24319" y="51327"/>
                  </a:lnTo>
                  <a:lnTo>
                    <a:pt x="24063" y="51193"/>
                  </a:lnTo>
                  <a:lnTo>
                    <a:pt x="23820" y="51047"/>
                  </a:lnTo>
                  <a:lnTo>
                    <a:pt x="23589" y="50889"/>
                  </a:lnTo>
                  <a:lnTo>
                    <a:pt x="23370" y="50731"/>
                  </a:lnTo>
                  <a:lnTo>
                    <a:pt x="23175" y="50561"/>
                  </a:lnTo>
                  <a:lnTo>
                    <a:pt x="22981" y="50378"/>
                  </a:lnTo>
                  <a:lnTo>
                    <a:pt x="22810" y="50196"/>
                  </a:lnTo>
                  <a:lnTo>
                    <a:pt x="22640" y="50001"/>
                  </a:lnTo>
                  <a:lnTo>
                    <a:pt x="22494" y="49806"/>
                  </a:lnTo>
                  <a:lnTo>
                    <a:pt x="22348" y="49612"/>
                  </a:lnTo>
                  <a:lnTo>
                    <a:pt x="22226" y="49417"/>
                  </a:lnTo>
                  <a:lnTo>
                    <a:pt x="22105" y="49222"/>
                  </a:lnTo>
                  <a:lnTo>
                    <a:pt x="21995" y="49040"/>
                  </a:lnTo>
                  <a:lnTo>
                    <a:pt x="21813" y="48675"/>
                  </a:lnTo>
                  <a:lnTo>
                    <a:pt x="21655" y="48334"/>
                  </a:lnTo>
                  <a:lnTo>
                    <a:pt x="21545" y="48030"/>
                  </a:lnTo>
                  <a:lnTo>
                    <a:pt x="21460" y="47775"/>
                  </a:lnTo>
                  <a:lnTo>
                    <a:pt x="21399" y="47580"/>
                  </a:lnTo>
                  <a:lnTo>
                    <a:pt x="21350" y="47410"/>
                  </a:lnTo>
                  <a:lnTo>
                    <a:pt x="21350" y="47410"/>
                  </a:lnTo>
                  <a:lnTo>
                    <a:pt x="21253" y="47616"/>
                  </a:lnTo>
                  <a:lnTo>
                    <a:pt x="21119" y="47872"/>
                  </a:lnTo>
                  <a:lnTo>
                    <a:pt x="20937" y="48188"/>
                  </a:lnTo>
                  <a:lnTo>
                    <a:pt x="20718" y="48565"/>
                  </a:lnTo>
                  <a:lnTo>
                    <a:pt x="20450" y="48979"/>
                  </a:lnTo>
                  <a:lnTo>
                    <a:pt x="20134" y="49429"/>
                  </a:lnTo>
                  <a:lnTo>
                    <a:pt x="19793" y="49879"/>
                  </a:lnTo>
                  <a:lnTo>
                    <a:pt x="19599" y="50110"/>
                  </a:lnTo>
                  <a:lnTo>
                    <a:pt x="19404" y="50342"/>
                  </a:lnTo>
                  <a:lnTo>
                    <a:pt x="19197" y="50573"/>
                  </a:lnTo>
                  <a:lnTo>
                    <a:pt x="18978" y="50792"/>
                  </a:lnTo>
                  <a:lnTo>
                    <a:pt x="18759" y="50998"/>
                  </a:lnTo>
                  <a:lnTo>
                    <a:pt x="18528" y="51193"/>
                  </a:lnTo>
                  <a:lnTo>
                    <a:pt x="18297" y="51388"/>
                  </a:lnTo>
                  <a:lnTo>
                    <a:pt x="18041" y="51570"/>
                  </a:lnTo>
                  <a:lnTo>
                    <a:pt x="17798" y="51728"/>
                  </a:lnTo>
                  <a:lnTo>
                    <a:pt x="17531" y="51874"/>
                  </a:lnTo>
                  <a:lnTo>
                    <a:pt x="17275" y="51996"/>
                  </a:lnTo>
                  <a:lnTo>
                    <a:pt x="16995" y="52106"/>
                  </a:lnTo>
                  <a:lnTo>
                    <a:pt x="16715" y="52191"/>
                  </a:lnTo>
                  <a:lnTo>
                    <a:pt x="16436" y="52239"/>
                  </a:lnTo>
                  <a:lnTo>
                    <a:pt x="16144" y="52276"/>
                  </a:lnTo>
                  <a:lnTo>
                    <a:pt x="15998" y="52288"/>
                  </a:lnTo>
                  <a:lnTo>
                    <a:pt x="15852" y="52288"/>
                  </a:lnTo>
                  <a:lnTo>
                    <a:pt x="15852" y="52288"/>
                  </a:lnTo>
                  <a:lnTo>
                    <a:pt x="15706" y="52276"/>
                  </a:lnTo>
                  <a:lnTo>
                    <a:pt x="15572" y="52252"/>
                  </a:lnTo>
                  <a:lnTo>
                    <a:pt x="15438" y="52227"/>
                  </a:lnTo>
                  <a:lnTo>
                    <a:pt x="15316" y="52191"/>
                  </a:lnTo>
                  <a:lnTo>
                    <a:pt x="15195" y="52154"/>
                  </a:lnTo>
                  <a:lnTo>
                    <a:pt x="15085" y="52093"/>
                  </a:lnTo>
                  <a:lnTo>
                    <a:pt x="14976" y="52045"/>
                  </a:lnTo>
                  <a:lnTo>
                    <a:pt x="14866" y="51972"/>
                  </a:lnTo>
                  <a:lnTo>
                    <a:pt x="14769" y="51899"/>
                  </a:lnTo>
                  <a:lnTo>
                    <a:pt x="14684" y="51826"/>
                  </a:lnTo>
                  <a:lnTo>
                    <a:pt x="14599" y="51741"/>
                  </a:lnTo>
                  <a:lnTo>
                    <a:pt x="14513" y="51643"/>
                  </a:lnTo>
                  <a:lnTo>
                    <a:pt x="14367" y="51449"/>
                  </a:lnTo>
                  <a:lnTo>
                    <a:pt x="14234" y="51230"/>
                  </a:lnTo>
                  <a:lnTo>
                    <a:pt x="14124" y="50986"/>
                  </a:lnTo>
                  <a:lnTo>
                    <a:pt x="14027" y="50731"/>
                  </a:lnTo>
                  <a:lnTo>
                    <a:pt x="13954" y="50463"/>
                  </a:lnTo>
                  <a:lnTo>
                    <a:pt x="13881" y="50196"/>
                  </a:lnTo>
                  <a:lnTo>
                    <a:pt x="13832" y="49904"/>
                  </a:lnTo>
                  <a:lnTo>
                    <a:pt x="13796" y="49612"/>
                  </a:lnTo>
                  <a:lnTo>
                    <a:pt x="13771" y="49307"/>
                  </a:lnTo>
                  <a:lnTo>
                    <a:pt x="13747" y="49016"/>
                  </a:lnTo>
                  <a:lnTo>
                    <a:pt x="13747" y="48711"/>
                  </a:lnTo>
                  <a:lnTo>
                    <a:pt x="13747" y="48407"/>
                  </a:lnTo>
                  <a:lnTo>
                    <a:pt x="13771" y="47835"/>
                  </a:lnTo>
                  <a:lnTo>
                    <a:pt x="13808" y="47300"/>
                  </a:lnTo>
                  <a:lnTo>
                    <a:pt x="13869" y="46814"/>
                  </a:lnTo>
                  <a:lnTo>
                    <a:pt x="13917" y="46400"/>
                  </a:lnTo>
                  <a:lnTo>
                    <a:pt x="13966" y="46096"/>
                  </a:lnTo>
                  <a:lnTo>
                    <a:pt x="14015" y="45816"/>
                  </a:lnTo>
                  <a:lnTo>
                    <a:pt x="14015" y="45816"/>
                  </a:lnTo>
                  <a:lnTo>
                    <a:pt x="13698" y="45998"/>
                  </a:lnTo>
                  <a:lnTo>
                    <a:pt x="13321" y="46181"/>
                  </a:lnTo>
                  <a:lnTo>
                    <a:pt x="12822" y="46424"/>
                  </a:lnTo>
                  <a:lnTo>
                    <a:pt x="12214" y="46668"/>
                  </a:lnTo>
                  <a:lnTo>
                    <a:pt x="11886" y="46801"/>
                  </a:lnTo>
                  <a:lnTo>
                    <a:pt x="11533" y="46935"/>
                  </a:lnTo>
                  <a:lnTo>
                    <a:pt x="11168" y="47057"/>
                  </a:lnTo>
                  <a:lnTo>
                    <a:pt x="10779" y="47166"/>
                  </a:lnTo>
                  <a:lnTo>
                    <a:pt x="10389" y="47276"/>
                  </a:lnTo>
                  <a:lnTo>
                    <a:pt x="9988" y="47373"/>
                  </a:lnTo>
                  <a:lnTo>
                    <a:pt x="9574" y="47446"/>
                  </a:lnTo>
                  <a:lnTo>
                    <a:pt x="9161" y="47507"/>
                  </a:lnTo>
                  <a:lnTo>
                    <a:pt x="8735" y="47556"/>
                  </a:lnTo>
                  <a:lnTo>
                    <a:pt x="8309" y="47568"/>
                  </a:lnTo>
                  <a:lnTo>
                    <a:pt x="7895" y="47568"/>
                  </a:lnTo>
                  <a:lnTo>
                    <a:pt x="7482" y="47531"/>
                  </a:lnTo>
                  <a:lnTo>
                    <a:pt x="7275" y="47507"/>
                  </a:lnTo>
                  <a:lnTo>
                    <a:pt x="7068" y="47470"/>
                  </a:lnTo>
                  <a:lnTo>
                    <a:pt x="6874" y="47434"/>
                  </a:lnTo>
                  <a:lnTo>
                    <a:pt x="6667" y="47385"/>
                  </a:lnTo>
                  <a:lnTo>
                    <a:pt x="6472" y="47325"/>
                  </a:lnTo>
                  <a:lnTo>
                    <a:pt x="6277" y="47252"/>
                  </a:lnTo>
                  <a:lnTo>
                    <a:pt x="6095" y="47179"/>
                  </a:lnTo>
                  <a:lnTo>
                    <a:pt x="5900" y="47093"/>
                  </a:lnTo>
                  <a:lnTo>
                    <a:pt x="5718" y="46996"/>
                  </a:lnTo>
                  <a:lnTo>
                    <a:pt x="5548" y="46887"/>
                  </a:lnTo>
                  <a:lnTo>
                    <a:pt x="5365" y="46765"/>
                  </a:lnTo>
                  <a:lnTo>
                    <a:pt x="5195" y="46643"/>
                  </a:lnTo>
                  <a:lnTo>
                    <a:pt x="5037" y="46497"/>
                  </a:lnTo>
                  <a:lnTo>
                    <a:pt x="4866" y="46351"/>
                  </a:lnTo>
                  <a:lnTo>
                    <a:pt x="4720" y="46181"/>
                  </a:lnTo>
                  <a:lnTo>
                    <a:pt x="4574" y="46011"/>
                  </a:lnTo>
                  <a:lnTo>
                    <a:pt x="4428" y="45828"/>
                  </a:lnTo>
                  <a:lnTo>
                    <a:pt x="4295" y="45621"/>
                  </a:lnTo>
                  <a:lnTo>
                    <a:pt x="4161" y="45415"/>
                  </a:lnTo>
                  <a:lnTo>
                    <a:pt x="4039" y="45183"/>
                  </a:lnTo>
                  <a:lnTo>
                    <a:pt x="4039" y="45183"/>
                  </a:lnTo>
                  <a:lnTo>
                    <a:pt x="3917" y="44952"/>
                  </a:lnTo>
                  <a:lnTo>
                    <a:pt x="3820" y="44721"/>
                  </a:lnTo>
                  <a:lnTo>
                    <a:pt x="3723" y="44490"/>
                  </a:lnTo>
                  <a:lnTo>
                    <a:pt x="3650" y="44259"/>
                  </a:lnTo>
                  <a:lnTo>
                    <a:pt x="3577" y="44028"/>
                  </a:lnTo>
                  <a:lnTo>
                    <a:pt x="3516" y="43809"/>
                  </a:lnTo>
                  <a:lnTo>
                    <a:pt x="3467" y="43590"/>
                  </a:lnTo>
                  <a:lnTo>
                    <a:pt x="3419" y="43371"/>
                  </a:lnTo>
                  <a:lnTo>
                    <a:pt x="3382" y="43152"/>
                  </a:lnTo>
                  <a:lnTo>
                    <a:pt x="3358" y="42933"/>
                  </a:lnTo>
                  <a:lnTo>
                    <a:pt x="3346" y="42714"/>
                  </a:lnTo>
                  <a:lnTo>
                    <a:pt x="3333" y="42507"/>
                  </a:lnTo>
                  <a:lnTo>
                    <a:pt x="3333" y="42288"/>
                  </a:lnTo>
                  <a:lnTo>
                    <a:pt x="3346" y="42081"/>
                  </a:lnTo>
                  <a:lnTo>
                    <a:pt x="3382" y="41668"/>
                  </a:lnTo>
                  <a:lnTo>
                    <a:pt x="3443" y="41278"/>
                  </a:lnTo>
                  <a:lnTo>
                    <a:pt x="3528" y="40889"/>
                  </a:lnTo>
                  <a:lnTo>
                    <a:pt x="3625" y="40512"/>
                  </a:lnTo>
                  <a:lnTo>
                    <a:pt x="3759" y="40147"/>
                  </a:lnTo>
                  <a:lnTo>
                    <a:pt x="3893" y="39794"/>
                  </a:lnTo>
                  <a:lnTo>
                    <a:pt x="4051" y="39453"/>
                  </a:lnTo>
                  <a:lnTo>
                    <a:pt x="4222" y="39125"/>
                  </a:lnTo>
                  <a:lnTo>
                    <a:pt x="4404" y="38809"/>
                  </a:lnTo>
                  <a:lnTo>
                    <a:pt x="4599" y="38517"/>
                  </a:lnTo>
                  <a:lnTo>
                    <a:pt x="4781" y="38225"/>
                  </a:lnTo>
                  <a:lnTo>
                    <a:pt x="4976" y="37957"/>
                  </a:lnTo>
                  <a:lnTo>
                    <a:pt x="5170" y="37714"/>
                  </a:lnTo>
                  <a:lnTo>
                    <a:pt x="5365" y="37483"/>
                  </a:lnTo>
                  <a:lnTo>
                    <a:pt x="5560" y="37264"/>
                  </a:lnTo>
                  <a:lnTo>
                    <a:pt x="5913" y="36887"/>
                  </a:lnTo>
                  <a:lnTo>
                    <a:pt x="6229" y="36582"/>
                  </a:lnTo>
                  <a:lnTo>
                    <a:pt x="6472" y="36351"/>
                  </a:lnTo>
                  <a:lnTo>
                    <a:pt x="6691" y="36169"/>
                  </a:lnTo>
                  <a:lnTo>
                    <a:pt x="6691" y="36169"/>
                  </a:lnTo>
                  <a:lnTo>
                    <a:pt x="6363" y="36181"/>
                  </a:lnTo>
                  <a:lnTo>
                    <a:pt x="6010" y="36169"/>
                  </a:lnTo>
                  <a:lnTo>
                    <a:pt x="5535" y="36132"/>
                  </a:lnTo>
                  <a:lnTo>
                    <a:pt x="4988" y="36084"/>
                  </a:lnTo>
                  <a:lnTo>
                    <a:pt x="4684" y="36035"/>
                  </a:lnTo>
                  <a:lnTo>
                    <a:pt x="4380" y="35986"/>
                  </a:lnTo>
                  <a:lnTo>
                    <a:pt x="4051" y="35913"/>
                  </a:lnTo>
                  <a:lnTo>
                    <a:pt x="3735" y="35840"/>
                  </a:lnTo>
                  <a:lnTo>
                    <a:pt x="3394" y="35755"/>
                  </a:lnTo>
                  <a:lnTo>
                    <a:pt x="3066" y="35646"/>
                  </a:lnTo>
                  <a:lnTo>
                    <a:pt x="2737" y="35524"/>
                  </a:lnTo>
                  <a:lnTo>
                    <a:pt x="2421" y="35378"/>
                  </a:lnTo>
                  <a:lnTo>
                    <a:pt x="2105" y="35220"/>
                  </a:lnTo>
                  <a:lnTo>
                    <a:pt x="1801" y="35050"/>
                  </a:lnTo>
                  <a:lnTo>
                    <a:pt x="1509" y="34843"/>
                  </a:lnTo>
                  <a:lnTo>
                    <a:pt x="1375" y="34745"/>
                  </a:lnTo>
                  <a:lnTo>
                    <a:pt x="1241" y="34624"/>
                  </a:lnTo>
                  <a:lnTo>
                    <a:pt x="1107" y="34514"/>
                  </a:lnTo>
                  <a:lnTo>
                    <a:pt x="986" y="34380"/>
                  </a:lnTo>
                  <a:lnTo>
                    <a:pt x="864" y="34259"/>
                  </a:lnTo>
                  <a:lnTo>
                    <a:pt x="754" y="34113"/>
                  </a:lnTo>
                  <a:lnTo>
                    <a:pt x="645" y="33979"/>
                  </a:lnTo>
                  <a:lnTo>
                    <a:pt x="548" y="33821"/>
                  </a:lnTo>
                  <a:lnTo>
                    <a:pt x="462" y="33675"/>
                  </a:lnTo>
                  <a:lnTo>
                    <a:pt x="377" y="33505"/>
                  </a:lnTo>
                  <a:lnTo>
                    <a:pt x="292" y="33334"/>
                  </a:lnTo>
                  <a:lnTo>
                    <a:pt x="231" y="33164"/>
                  </a:lnTo>
                  <a:lnTo>
                    <a:pt x="170" y="32981"/>
                  </a:lnTo>
                  <a:lnTo>
                    <a:pt x="110" y="32787"/>
                  </a:lnTo>
                  <a:lnTo>
                    <a:pt x="73" y="32592"/>
                  </a:lnTo>
                  <a:lnTo>
                    <a:pt x="37" y="32385"/>
                  </a:lnTo>
                  <a:lnTo>
                    <a:pt x="12" y="32166"/>
                  </a:lnTo>
                  <a:lnTo>
                    <a:pt x="0" y="31947"/>
                  </a:lnTo>
                  <a:lnTo>
                    <a:pt x="0" y="31716"/>
                  </a:lnTo>
                  <a:lnTo>
                    <a:pt x="12" y="31485"/>
                  </a:lnTo>
                  <a:lnTo>
                    <a:pt x="37" y="31230"/>
                  </a:lnTo>
                  <a:lnTo>
                    <a:pt x="61" y="30986"/>
                  </a:lnTo>
                  <a:lnTo>
                    <a:pt x="61" y="30986"/>
                  </a:lnTo>
                  <a:lnTo>
                    <a:pt x="146" y="30475"/>
                  </a:lnTo>
                  <a:lnTo>
                    <a:pt x="243" y="30001"/>
                  </a:lnTo>
                  <a:lnTo>
                    <a:pt x="353" y="29539"/>
                  </a:lnTo>
                  <a:lnTo>
                    <a:pt x="487" y="29113"/>
                  </a:lnTo>
                  <a:lnTo>
                    <a:pt x="621" y="28699"/>
                  </a:lnTo>
                  <a:lnTo>
                    <a:pt x="767" y="28310"/>
                  </a:lnTo>
                  <a:lnTo>
                    <a:pt x="937" y="27945"/>
                  </a:lnTo>
                  <a:lnTo>
                    <a:pt x="1107" y="27604"/>
                  </a:lnTo>
                  <a:lnTo>
                    <a:pt x="1290" y="27276"/>
                  </a:lnTo>
                  <a:lnTo>
                    <a:pt x="1484" y="26984"/>
                  </a:lnTo>
                  <a:lnTo>
                    <a:pt x="1691" y="26692"/>
                  </a:lnTo>
                  <a:lnTo>
                    <a:pt x="1910" y="26436"/>
                  </a:lnTo>
                  <a:lnTo>
                    <a:pt x="2129" y="26193"/>
                  </a:lnTo>
                  <a:lnTo>
                    <a:pt x="2360" y="25974"/>
                  </a:lnTo>
                  <a:lnTo>
                    <a:pt x="2591" y="25767"/>
                  </a:lnTo>
                  <a:lnTo>
                    <a:pt x="2835" y="25573"/>
                  </a:lnTo>
                  <a:lnTo>
                    <a:pt x="3090" y="25402"/>
                  </a:lnTo>
                  <a:lnTo>
                    <a:pt x="3346" y="25256"/>
                  </a:lnTo>
                  <a:lnTo>
                    <a:pt x="3613" y="25110"/>
                  </a:lnTo>
                  <a:lnTo>
                    <a:pt x="3881" y="25001"/>
                  </a:lnTo>
                  <a:lnTo>
                    <a:pt x="4149" y="24891"/>
                  </a:lnTo>
                  <a:lnTo>
                    <a:pt x="4428" y="24794"/>
                  </a:lnTo>
                  <a:lnTo>
                    <a:pt x="4708" y="24721"/>
                  </a:lnTo>
                  <a:lnTo>
                    <a:pt x="4988" y="24660"/>
                  </a:lnTo>
                  <a:lnTo>
                    <a:pt x="5280" y="24612"/>
                  </a:lnTo>
                  <a:lnTo>
                    <a:pt x="5560" y="24575"/>
                  </a:lnTo>
                  <a:lnTo>
                    <a:pt x="5852" y="24563"/>
                  </a:lnTo>
                  <a:lnTo>
                    <a:pt x="6144" y="24551"/>
                  </a:lnTo>
                  <a:lnTo>
                    <a:pt x="6436" y="24551"/>
                  </a:lnTo>
                  <a:lnTo>
                    <a:pt x="6715" y="24563"/>
                  </a:lnTo>
                  <a:lnTo>
                    <a:pt x="7007" y="24587"/>
                  </a:lnTo>
                  <a:lnTo>
                    <a:pt x="7299" y="24624"/>
                  </a:lnTo>
                  <a:lnTo>
                    <a:pt x="7299" y="24624"/>
                  </a:lnTo>
                  <a:lnTo>
                    <a:pt x="7153" y="24563"/>
                  </a:lnTo>
                  <a:lnTo>
                    <a:pt x="6776" y="24393"/>
                  </a:lnTo>
                  <a:lnTo>
                    <a:pt x="6521" y="24259"/>
                  </a:lnTo>
                  <a:lnTo>
                    <a:pt x="6241" y="24101"/>
                  </a:lnTo>
                  <a:lnTo>
                    <a:pt x="5937" y="23906"/>
                  </a:lnTo>
                  <a:lnTo>
                    <a:pt x="5633" y="23699"/>
                  </a:lnTo>
                  <a:lnTo>
                    <a:pt x="5316" y="23456"/>
                  </a:lnTo>
                  <a:lnTo>
                    <a:pt x="5170" y="23322"/>
                  </a:lnTo>
                  <a:lnTo>
                    <a:pt x="5024" y="23188"/>
                  </a:lnTo>
                  <a:lnTo>
                    <a:pt x="4878" y="23042"/>
                  </a:lnTo>
                  <a:lnTo>
                    <a:pt x="4745" y="22884"/>
                  </a:lnTo>
                  <a:lnTo>
                    <a:pt x="4623" y="22726"/>
                  </a:lnTo>
                  <a:lnTo>
                    <a:pt x="4501" y="22568"/>
                  </a:lnTo>
                  <a:lnTo>
                    <a:pt x="4392" y="22397"/>
                  </a:lnTo>
                  <a:lnTo>
                    <a:pt x="4295" y="22215"/>
                  </a:lnTo>
                  <a:lnTo>
                    <a:pt x="4222" y="22033"/>
                  </a:lnTo>
                  <a:lnTo>
                    <a:pt x="4149" y="21838"/>
                  </a:lnTo>
                  <a:lnTo>
                    <a:pt x="4088" y="21643"/>
                  </a:lnTo>
                  <a:lnTo>
                    <a:pt x="4051" y="21449"/>
                  </a:lnTo>
                  <a:lnTo>
                    <a:pt x="4039" y="21230"/>
                  </a:lnTo>
                  <a:lnTo>
                    <a:pt x="4039" y="21023"/>
                  </a:lnTo>
                  <a:lnTo>
                    <a:pt x="4039" y="21023"/>
                  </a:lnTo>
                  <a:lnTo>
                    <a:pt x="4063" y="20816"/>
                  </a:lnTo>
                  <a:lnTo>
                    <a:pt x="4076" y="20719"/>
                  </a:lnTo>
                  <a:lnTo>
                    <a:pt x="4112" y="20633"/>
                  </a:lnTo>
                  <a:lnTo>
                    <a:pt x="4136" y="20548"/>
                  </a:lnTo>
                  <a:lnTo>
                    <a:pt x="4173" y="20475"/>
                  </a:lnTo>
                  <a:lnTo>
                    <a:pt x="4222" y="20415"/>
                  </a:lnTo>
                  <a:lnTo>
                    <a:pt x="4270" y="20342"/>
                  </a:lnTo>
                  <a:lnTo>
                    <a:pt x="4380" y="20232"/>
                  </a:lnTo>
                  <a:lnTo>
                    <a:pt x="4513" y="20147"/>
                  </a:lnTo>
                  <a:lnTo>
                    <a:pt x="4659" y="20074"/>
                  </a:lnTo>
                  <a:lnTo>
                    <a:pt x="4830" y="20013"/>
                  </a:lnTo>
                  <a:lnTo>
                    <a:pt x="5000" y="19977"/>
                  </a:lnTo>
                  <a:lnTo>
                    <a:pt x="5195" y="19964"/>
                  </a:lnTo>
                  <a:lnTo>
                    <a:pt x="5389" y="19952"/>
                  </a:lnTo>
                  <a:lnTo>
                    <a:pt x="5596" y="19964"/>
                  </a:lnTo>
                  <a:lnTo>
                    <a:pt x="5803" y="19977"/>
                  </a:lnTo>
                  <a:lnTo>
                    <a:pt x="6022" y="20013"/>
                  </a:lnTo>
                  <a:lnTo>
                    <a:pt x="6241" y="20050"/>
                  </a:lnTo>
                  <a:lnTo>
                    <a:pt x="6472" y="20086"/>
                  </a:lnTo>
                  <a:lnTo>
                    <a:pt x="6910" y="20208"/>
                  </a:lnTo>
                  <a:lnTo>
                    <a:pt x="7336" y="20329"/>
                  </a:lnTo>
                  <a:lnTo>
                    <a:pt x="7737" y="20463"/>
                  </a:lnTo>
                  <a:lnTo>
                    <a:pt x="8090" y="20597"/>
                  </a:lnTo>
                  <a:lnTo>
                    <a:pt x="8625" y="20828"/>
                  </a:lnTo>
                  <a:lnTo>
                    <a:pt x="8820" y="20913"/>
                  </a:lnTo>
                  <a:lnTo>
                    <a:pt x="8820" y="20913"/>
                  </a:lnTo>
                  <a:lnTo>
                    <a:pt x="8638" y="20706"/>
                  </a:lnTo>
                  <a:lnTo>
                    <a:pt x="8431" y="20463"/>
                  </a:lnTo>
                  <a:lnTo>
                    <a:pt x="8175" y="20135"/>
                  </a:lnTo>
                  <a:lnTo>
                    <a:pt x="7871" y="19745"/>
                  </a:lnTo>
                  <a:lnTo>
                    <a:pt x="7555" y="19283"/>
                  </a:lnTo>
                  <a:lnTo>
                    <a:pt x="7226" y="18772"/>
                  </a:lnTo>
                  <a:lnTo>
                    <a:pt x="7056" y="18505"/>
                  </a:lnTo>
                  <a:lnTo>
                    <a:pt x="6898" y="18225"/>
                  </a:lnTo>
                  <a:lnTo>
                    <a:pt x="6752" y="17933"/>
                  </a:lnTo>
                  <a:lnTo>
                    <a:pt x="6606" y="17641"/>
                  </a:lnTo>
                  <a:lnTo>
                    <a:pt x="6472" y="17337"/>
                  </a:lnTo>
                  <a:lnTo>
                    <a:pt x="6350" y="17033"/>
                  </a:lnTo>
                  <a:lnTo>
                    <a:pt x="6241" y="16716"/>
                  </a:lnTo>
                  <a:lnTo>
                    <a:pt x="6156" y="16400"/>
                  </a:lnTo>
                  <a:lnTo>
                    <a:pt x="6083" y="16084"/>
                  </a:lnTo>
                  <a:lnTo>
                    <a:pt x="6034" y="15767"/>
                  </a:lnTo>
                  <a:lnTo>
                    <a:pt x="5998" y="15463"/>
                  </a:lnTo>
                  <a:lnTo>
                    <a:pt x="5998" y="15147"/>
                  </a:lnTo>
                  <a:lnTo>
                    <a:pt x="6022" y="14843"/>
                  </a:lnTo>
                  <a:lnTo>
                    <a:pt x="6034" y="14685"/>
                  </a:lnTo>
                  <a:lnTo>
                    <a:pt x="6071" y="14539"/>
                  </a:lnTo>
                  <a:lnTo>
                    <a:pt x="6107" y="14380"/>
                  </a:lnTo>
                  <a:lnTo>
                    <a:pt x="6144" y="14234"/>
                  </a:lnTo>
                  <a:lnTo>
                    <a:pt x="6192" y="14088"/>
                  </a:lnTo>
                  <a:lnTo>
                    <a:pt x="6253" y="13942"/>
                  </a:lnTo>
                  <a:lnTo>
                    <a:pt x="6326" y="13809"/>
                  </a:lnTo>
                  <a:lnTo>
                    <a:pt x="6399" y="13663"/>
                  </a:lnTo>
                  <a:lnTo>
                    <a:pt x="6484" y="13529"/>
                  </a:lnTo>
                  <a:lnTo>
                    <a:pt x="6582" y="13395"/>
                  </a:lnTo>
                  <a:lnTo>
                    <a:pt x="6582" y="13395"/>
                  </a:lnTo>
                  <a:lnTo>
                    <a:pt x="6691" y="13261"/>
                  </a:lnTo>
                  <a:lnTo>
                    <a:pt x="6788" y="13140"/>
                  </a:lnTo>
                  <a:lnTo>
                    <a:pt x="6910" y="13030"/>
                  </a:lnTo>
                  <a:lnTo>
                    <a:pt x="7020" y="12933"/>
                  </a:lnTo>
                  <a:lnTo>
                    <a:pt x="7141" y="12835"/>
                  </a:lnTo>
                  <a:lnTo>
                    <a:pt x="7263" y="12750"/>
                  </a:lnTo>
                  <a:lnTo>
                    <a:pt x="7397" y="12677"/>
                  </a:lnTo>
                  <a:lnTo>
                    <a:pt x="7531" y="12604"/>
                  </a:lnTo>
                  <a:lnTo>
                    <a:pt x="7664" y="12543"/>
                  </a:lnTo>
                  <a:lnTo>
                    <a:pt x="7798" y="12495"/>
                  </a:lnTo>
                  <a:lnTo>
                    <a:pt x="7944" y="12446"/>
                  </a:lnTo>
                  <a:lnTo>
                    <a:pt x="8078" y="12410"/>
                  </a:lnTo>
                  <a:lnTo>
                    <a:pt x="8382" y="12361"/>
                  </a:lnTo>
                  <a:lnTo>
                    <a:pt x="8674" y="12337"/>
                  </a:lnTo>
                  <a:lnTo>
                    <a:pt x="8990" y="12324"/>
                  </a:lnTo>
                  <a:lnTo>
                    <a:pt x="9307" y="12337"/>
                  </a:lnTo>
                  <a:lnTo>
                    <a:pt x="9623" y="12373"/>
                  </a:lnTo>
                  <a:lnTo>
                    <a:pt x="9939" y="12434"/>
                  </a:lnTo>
                  <a:lnTo>
                    <a:pt x="10256" y="12507"/>
                  </a:lnTo>
                  <a:lnTo>
                    <a:pt x="10584" y="12592"/>
                  </a:lnTo>
                  <a:lnTo>
                    <a:pt x="10900" y="12689"/>
                  </a:lnTo>
                  <a:lnTo>
                    <a:pt x="11204" y="12799"/>
                  </a:lnTo>
                  <a:lnTo>
                    <a:pt x="11509" y="12908"/>
                  </a:lnTo>
                  <a:lnTo>
                    <a:pt x="11813" y="13030"/>
                  </a:lnTo>
                  <a:lnTo>
                    <a:pt x="12093" y="13152"/>
                  </a:lnTo>
                  <a:lnTo>
                    <a:pt x="12372" y="13286"/>
                  </a:lnTo>
                  <a:lnTo>
                    <a:pt x="12883" y="13541"/>
                  </a:lnTo>
                  <a:lnTo>
                    <a:pt x="13333" y="13797"/>
                  </a:lnTo>
                  <a:lnTo>
                    <a:pt x="13698" y="14015"/>
                  </a:lnTo>
                  <a:lnTo>
                    <a:pt x="13978" y="14186"/>
                  </a:lnTo>
                  <a:lnTo>
                    <a:pt x="14222" y="14344"/>
                  </a:lnTo>
                  <a:lnTo>
                    <a:pt x="14222" y="14344"/>
                  </a:lnTo>
                  <a:lnTo>
                    <a:pt x="14100" y="14088"/>
                  </a:lnTo>
                  <a:lnTo>
                    <a:pt x="13978" y="13797"/>
                  </a:lnTo>
                  <a:lnTo>
                    <a:pt x="13820" y="13407"/>
                  </a:lnTo>
                  <a:lnTo>
                    <a:pt x="13638" y="12933"/>
                  </a:lnTo>
                  <a:lnTo>
                    <a:pt x="13467" y="12373"/>
                  </a:lnTo>
                  <a:lnTo>
                    <a:pt x="13382" y="12069"/>
                  </a:lnTo>
                  <a:lnTo>
                    <a:pt x="13309" y="11753"/>
                  </a:lnTo>
                  <a:lnTo>
                    <a:pt x="13236" y="11412"/>
                  </a:lnTo>
                  <a:lnTo>
                    <a:pt x="13163" y="11071"/>
                  </a:lnTo>
                  <a:lnTo>
                    <a:pt x="13114" y="10719"/>
                  </a:lnTo>
                  <a:lnTo>
                    <a:pt x="13066" y="10354"/>
                  </a:lnTo>
                  <a:lnTo>
                    <a:pt x="13041" y="9977"/>
                  </a:lnTo>
                  <a:lnTo>
                    <a:pt x="13029" y="9599"/>
                  </a:lnTo>
                  <a:lnTo>
                    <a:pt x="13029" y="9210"/>
                  </a:lnTo>
                  <a:lnTo>
                    <a:pt x="13041" y="8821"/>
                  </a:lnTo>
                  <a:lnTo>
                    <a:pt x="13090" y="8432"/>
                  </a:lnTo>
                  <a:lnTo>
                    <a:pt x="13151" y="8042"/>
                  </a:lnTo>
                  <a:lnTo>
                    <a:pt x="13236" y="7641"/>
                  </a:lnTo>
                  <a:lnTo>
                    <a:pt x="13346" y="7251"/>
                  </a:lnTo>
                  <a:lnTo>
                    <a:pt x="13479" y="6862"/>
                  </a:lnTo>
                  <a:lnTo>
                    <a:pt x="13565" y="6680"/>
                  </a:lnTo>
                  <a:lnTo>
                    <a:pt x="13650" y="6485"/>
                  </a:lnTo>
                  <a:lnTo>
                    <a:pt x="13747" y="6290"/>
                  </a:lnTo>
                  <a:lnTo>
                    <a:pt x="13844" y="6108"/>
                  </a:lnTo>
                  <a:lnTo>
                    <a:pt x="13954" y="5913"/>
                  </a:lnTo>
                  <a:lnTo>
                    <a:pt x="14076" y="5731"/>
                  </a:lnTo>
                  <a:lnTo>
                    <a:pt x="14197" y="5548"/>
                  </a:lnTo>
                  <a:lnTo>
                    <a:pt x="14331" y="5366"/>
                  </a:lnTo>
                  <a:lnTo>
                    <a:pt x="14477" y="5196"/>
                  </a:lnTo>
                  <a:lnTo>
                    <a:pt x="14635" y="5013"/>
                  </a:lnTo>
                  <a:lnTo>
                    <a:pt x="14635" y="5013"/>
                  </a:lnTo>
                  <a:lnTo>
                    <a:pt x="14793" y="4843"/>
                  </a:lnTo>
                  <a:lnTo>
                    <a:pt x="14951" y="4685"/>
                  </a:lnTo>
                  <a:lnTo>
                    <a:pt x="15122" y="4526"/>
                  </a:lnTo>
                  <a:lnTo>
                    <a:pt x="15292" y="4368"/>
                  </a:lnTo>
                  <a:lnTo>
                    <a:pt x="15475" y="4222"/>
                  </a:lnTo>
                  <a:lnTo>
                    <a:pt x="15657" y="4088"/>
                  </a:lnTo>
                  <a:lnTo>
                    <a:pt x="15840" y="3955"/>
                  </a:lnTo>
                  <a:lnTo>
                    <a:pt x="16022" y="3833"/>
                  </a:lnTo>
                  <a:lnTo>
                    <a:pt x="16411" y="3602"/>
                  </a:lnTo>
                  <a:lnTo>
                    <a:pt x="16813" y="3395"/>
                  </a:lnTo>
                  <a:lnTo>
                    <a:pt x="17214" y="3213"/>
                  </a:lnTo>
                  <a:lnTo>
                    <a:pt x="17628" y="3067"/>
                  </a:lnTo>
                  <a:lnTo>
                    <a:pt x="18054" y="2945"/>
                  </a:lnTo>
                  <a:lnTo>
                    <a:pt x="18479" y="2848"/>
                  </a:lnTo>
                  <a:lnTo>
                    <a:pt x="18917" y="2775"/>
                  </a:lnTo>
                  <a:lnTo>
                    <a:pt x="19355" y="2738"/>
                  </a:lnTo>
                  <a:lnTo>
                    <a:pt x="19805" y="2714"/>
                  </a:lnTo>
                  <a:lnTo>
                    <a:pt x="20243" y="2738"/>
                  </a:lnTo>
                  <a:lnTo>
                    <a:pt x="20681" y="2775"/>
                  </a:lnTo>
                  <a:lnTo>
                    <a:pt x="21131" y="2848"/>
                  </a:lnTo>
                  <a:lnTo>
                    <a:pt x="21569" y="2945"/>
                  </a:lnTo>
                  <a:lnTo>
                    <a:pt x="21995" y="3067"/>
                  </a:lnTo>
                  <a:lnTo>
                    <a:pt x="22214" y="3140"/>
                  </a:lnTo>
                  <a:lnTo>
                    <a:pt x="22421" y="3225"/>
                  </a:lnTo>
                  <a:lnTo>
                    <a:pt x="22640" y="3322"/>
                  </a:lnTo>
                  <a:lnTo>
                    <a:pt x="22847" y="3407"/>
                  </a:lnTo>
                  <a:lnTo>
                    <a:pt x="23054" y="3517"/>
                  </a:lnTo>
                  <a:lnTo>
                    <a:pt x="23260" y="3626"/>
                  </a:lnTo>
                  <a:lnTo>
                    <a:pt x="23455" y="3748"/>
                  </a:lnTo>
                  <a:lnTo>
                    <a:pt x="23662" y="3869"/>
                  </a:lnTo>
                  <a:lnTo>
                    <a:pt x="23857" y="4003"/>
                  </a:lnTo>
                  <a:lnTo>
                    <a:pt x="24051" y="4149"/>
                  </a:lnTo>
                  <a:lnTo>
                    <a:pt x="24246" y="4295"/>
                  </a:lnTo>
                  <a:lnTo>
                    <a:pt x="24428" y="4453"/>
                  </a:lnTo>
                  <a:lnTo>
                    <a:pt x="24611" y="4612"/>
                  </a:lnTo>
                  <a:lnTo>
                    <a:pt x="24793" y="4782"/>
                  </a:lnTo>
                  <a:lnTo>
                    <a:pt x="24976" y="4964"/>
                  </a:lnTo>
                  <a:lnTo>
                    <a:pt x="25146" y="5147"/>
                  </a:lnTo>
                  <a:lnTo>
                    <a:pt x="25316" y="5342"/>
                  </a:lnTo>
                  <a:lnTo>
                    <a:pt x="25475" y="5548"/>
                  </a:lnTo>
                  <a:lnTo>
                    <a:pt x="25645" y="5755"/>
                  </a:lnTo>
                  <a:lnTo>
                    <a:pt x="25791" y="5974"/>
                  </a:lnTo>
                  <a:lnTo>
                    <a:pt x="25949" y="6193"/>
                  </a:lnTo>
                  <a:lnTo>
                    <a:pt x="26095" y="6424"/>
                  </a:lnTo>
                  <a:lnTo>
                    <a:pt x="26229" y="6668"/>
                  </a:lnTo>
                  <a:lnTo>
                    <a:pt x="26375" y="6911"/>
                  </a:lnTo>
                  <a:lnTo>
                    <a:pt x="26496" y="7166"/>
                  </a:lnTo>
                  <a:lnTo>
                    <a:pt x="26630" y="7434"/>
                  </a:lnTo>
                  <a:lnTo>
                    <a:pt x="26740" y="7702"/>
                  </a:lnTo>
                  <a:lnTo>
                    <a:pt x="26861" y="7981"/>
                  </a:lnTo>
                  <a:lnTo>
                    <a:pt x="26861" y="7981"/>
                  </a:lnTo>
                  <a:lnTo>
                    <a:pt x="26837" y="7616"/>
                  </a:lnTo>
                  <a:lnTo>
                    <a:pt x="26813" y="7191"/>
                  </a:lnTo>
                  <a:lnTo>
                    <a:pt x="26801" y="6655"/>
                  </a:lnTo>
                  <a:lnTo>
                    <a:pt x="26788" y="6011"/>
                  </a:lnTo>
                  <a:lnTo>
                    <a:pt x="26801" y="5305"/>
                  </a:lnTo>
                  <a:lnTo>
                    <a:pt x="26837" y="4551"/>
                  </a:lnTo>
                  <a:lnTo>
                    <a:pt x="26861" y="4161"/>
                  </a:lnTo>
                  <a:lnTo>
                    <a:pt x="26898" y="3772"/>
                  </a:lnTo>
                  <a:lnTo>
                    <a:pt x="26934" y="3383"/>
                  </a:lnTo>
                  <a:lnTo>
                    <a:pt x="26995" y="3006"/>
                  </a:lnTo>
                  <a:lnTo>
                    <a:pt x="27056" y="2629"/>
                  </a:lnTo>
                  <a:lnTo>
                    <a:pt x="27141" y="2276"/>
                  </a:lnTo>
                  <a:lnTo>
                    <a:pt x="27226" y="1923"/>
                  </a:lnTo>
                  <a:lnTo>
                    <a:pt x="27336" y="1595"/>
                  </a:lnTo>
                  <a:lnTo>
                    <a:pt x="27458" y="1290"/>
                  </a:lnTo>
                  <a:lnTo>
                    <a:pt x="27591" y="1011"/>
                  </a:lnTo>
                  <a:lnTo>
                    <a:pt x="27664" y="877"/>
                  </a:lnTo>
                  <a:lnTo>
                    <a:pt x="27737" y="755"/>
                  </a:lnTo>
                  <a:lnTo>
                    <a:pt x="27822" y="646"/>
                  </a:lnTo>
                  <a:lnTo>
                    <a:pt x="27908" y="536"/>
                  </a:lnTo>
                  <a:lnTo>
                    <a:pt x="27993" y="439"/>
                  </a:lnTo>
                  <a:lnTo>
                    <a:pt x="28090" y="342"/>
                  </a:lnTo>
                  <a:lnTo>
                    <a:pt x="28187" y="269"/>
                  </a:lnTo>
                  <a:lnTo>
                    <a:pt x="28285" y="196"/>
                  </a:lnTo>
                  <a:lnTo>
                    <a:pt x="28394" y="135"/>
                  </a:lnTo>
                  <a:lnTo>
                    <a:pt x="28516" y="86"/>
                  </a:lnTo>
                  <a:lnTo>
                    <a:pt x="28625" y="50"/>
                  </a:lnTo>
                  <a:lnTo>
                    <a:pt x="28759" y="25"/>
                  </a:lnTo>
                  <a:lnTo>
                    <a:pt x="28881" y="1"/>
                  </a:lnTo>
                  <a:lnTo>
                    <a:pt x="29015" y="1"/>
                  </a:lnTo>
                  <a:lnTo>
                    <a:pt x="29161" y="13"/>
                  </a:lnTo>
                  <a:lnTo>
                    <a:pt x="29307" y="37"/>
                  </a:lnTo>
                  <a:lnTo>
                    <a:pt x="29307" y="37"/>
                  </a:lnTo>
                  <a:lnTo>
                    <a:pt x="29453" y="74"/>
                  </a:lnTo>
                  <a:lnTo>
                    <a:pt x="29586" y="123"/>
                  </a:lnTo>
                  <a:lnTo>
                    <a:pt x="29732" y="171"/>
                  </a:lnTo>
                  <a:lnTo>
                    <a:pt x="29854" y="232"/>
                  </a:lnTo>
                  <a:lnTo>
                    <a:pt x="29988" y="317"/>
                  </a:lnTo>
                  <a:lnTo>
                    <a:pt x="30110" y="390"/>
                  </a:lnTo>
                  <a:lnTo>
                    <a:pt x="30231" y="487"/>
                  </a:lnTo>
                  <a:lnTo>
                    <a:pt x="30353" y="585"/>
                  </a:lnTo>
                  <a:lnTo>
                    <a:pt x="30462" y="694"/>
                  </a:lnTo>
                  <a:lnTo>
                    <a:pt x="30572" y="816"/>
                  </a:lnTo>
                  <a:lnTo>
                    <a:pt x="30779" y="1059"/>
                  </a:lnTo>
                  <a:lnTo>
                    <a:pt x="30973" y="1339"/>
                  </a:lnTo>
                  <a:lnTo>
                    <a:pt x="31156" y="1643"/>
                  </a:lnTo>
                  <a:lnTo>
                    <a:pt x="31326" y="1972"/>
                  </a:lnTo>
                  <a:lnTo>
                    <a:pt x="31484" y="2312"/>
                  </a:lnTo>
                  <a:lnTo>
                    <a:pt x="31618" y="2665"/>
                  </a:lnTo>
                  <a:lnTo>
                    <a:pt x="31752" y="3030"/>
                  </a:lnTo>
                  <a:lnTo>
                    <a:pt x="31874" y="3407"/>
                  </a:lnTo>
                  <a:lnTo>
                    <a:pt x="31983" y="3796"/>
                  </a:lnTo>
                  <a:lnTo>
                    <a:pt x="32080" y="4174"/>
                  </a:lnTo>
                  <a:lnTo>
                    <a:pt x="32166" y="4563"/>
                  </a:lnTo>
                  <a:lnTo>
                    <a:pt x="32251" y="4952"/>
                  </a:lnTo>
                  <a:lnTo>
                    <a:pt x="32312" y="5329"/>
                  </a:lnTo>
                  <a:lnTo>
                    <a:pt x="32433" y="6071"/>
                  </a:lnTo>
                  <a:lnTo>
                    <a:pt x="32518" y="6753"/>
                  </a:lnTo>
                  <a:lnTo>
                    <a:pt x="32579" y="7373"/>
                  </a:lnTo>
                  <a:lnTo>
                    <a:pt x="32628" y="7884"/>
                  </a:lnTo>
                  <a:lnTo>
                    <a:pt x="32652" y="8273"/>
                  </a:lnTo>
                  <a:lnTo>
                    <a:pt x="32664" y="8614"/>
                  </a:lnTo>
                  <a:lnTo>
                    <a:pt x="32664" y="8614"/>
                  </a:lnTo>
                  <a:lnTo>
                    <a:pt x="32664" y="8407"/>
                  </a:lnTo>
                  <a:lnTo>
                    <a:pt x="32689" y="8176"/>
                  </a:lnTo>
                  <a:lnTo>
                    <a:pt x="32713" y="7860"/>
                  </a:lnTo>
                  <a:lnTo>
                    <a:pt x="32762" y="7495"/>
                  </a:lnTo>
                  <a:lnTo>
                    <a:pt x="32822" y="7081"/>
                  </a:lnTo>
                  <a:lnTo>
                    <a:pt x="32920" y="6643"/>
                  </a:lnTo>
                  <a:lnTo>
                    <a:pt x="32981" y="6412"/>
                  </a:lnTo>
                  <a:lnTo>
                    <a:pt x="33041" y="6181"/>
                  </a:lnTo>
                  <a:lnTo>
                    <a:pt x="33127" y="5950"/>
                  </a:lnTo>
                  <a:lnTo>
                    <a:pt x="33212" y="5731"/>
                  </a:lnTo>
                  <a:lnTo>
                    <a:pt x="33309" y="5500"/>
                  </a:lnTo>
                  <a:lnTo>
                    <a:pt x="33406" y="5293"/>
                  </a:lnTo>
                  <a:lnTo>
                    <a:pt x="33528" y="5074"/>
                  </a:lnTo>
                  <a:lnTo>
                    <a:pt x="33662" y="4879"/>
                  </a:lnTo>
                  <a:lnTo>
                    <a:pt x="33796" y="4685"/>
                  </a:lnTo>
                  <a:lnTo>
                    <a:pt x="33954" y="4502"/>
                  </a:lnTo>
                  <a:lnTo>
                    <a:pt x="34124" y="4344"/>
                  </a:lnTo>
                  <a:lnTo>
                    <a:pt x="34307" y="4198"/>
                  </a:lnTo>
                  <a:lnTo>
                    <a:pt x="34501" y="4064"/>
                  </a:lnTo>
                  <a:lnTo>
                    <a:pt x="34708" y="3955"/>
                  </a:lnTo>
                  <a:lnTo>
                    <a:pt x="34939" y="3869"/>
                  </a:lnTo>
                  <a:lnTo>
                    <a:pt x="35183" y="3796"/>
                  </a:lnTo>
                  <a:lnTo>
                    <a:pt x="35438" y="3760"/>
                  </a:lnTo>
                  <a:lnTo>
                    <a:pt x="35718" y="3748"/>
                  </a:lnTo>
                  <a:lnTo>
                    <a:pt x="35718" y="3748"/>
                  </a:lnTo>
                  <a:lnTo>
                    <a:pt x="35998" y="3760"/>
                  </a:lnTo>
                  <a:lnTo>
                    <a:pt x="36265" y="3796"/>
                  </a:lnTo>
                  <a:lnTo>
                    <a:pt x="36521" y="3869"/>
                  </a:lnTo>
                  <a:lnTo>
                    <a:pt x="36764" y="3955"/>
                  </a:lnTo>
                  <a:lnTo>
                    <a:pt x="36995" y="4064"/>
                  </a:lnTo>
                  <a:lnTo>
                    <a:pt x="37214" y="4198"/>
                  </a:lnTo>
                  <a:lnTo>
                    <a:pt x="37421" y="4344"/>
                  </a:lnTo>
                  <a:lnTo>
                    <a:pt x="37616" y="4502"/>
                  </a:lnTo>
                  <a:lnTo>
                    <a:pt x="37798" y="4685"/>
                  </a:lnTo>
                  <a:lnTo>
                    <a:pt x="37968" y="4879"/>
                  </a:lnTo>
                  <a:lnTo>
                    <a:pt x="38139" y="5074"/>
                  </a:lnTo>
                  <a:lnTo>
                    <a:pt x="38285" y="5293"/>
                  </a:lnTo>
                  <a:lnTo>
                    <a:pt x="38431" y="5500"/>
                  </a:lnTo>
                  <a:lnTo>
                    <a:pt x="38565" y="5731"/>
                  </a:lnTo>
                  <a:lnTo>
                    <a:pt x="38686" y="5950"/>
                  </a:lnTo>
                  <a:lnTo>
                    <a:pt x="38796" y="6181"/>
                  </a:lnTo>
                  <a:lnTo>
                    <a:pt x="38905" y="6412"/>
                  </a:lnTo>
                  <a:lnTo>
                    <a:pt x="39003" y="6643"/>
                  </a:lnTo>
                  <a:lnTo>
                    <a:pt x="39173" y="7081"/>
                  </a:lnTo>
                  <a:lnTo>
                    <a:pt x="39307" y="7495"/>
                  </a:lnTo>
                  <a:lnTo>
                    <a:pt x="39416" y="7860"/>
                  </a:lnTo>
                  <a:lnTo>
                    <a:pt x="39501" y="8176"/>
                  </a:lnTo>
                  <a:lnTo>
                    <a:pt x="39550" y="8407"/>
                  </a:lnTo>
                  <a:lnTo>
                    <a:pt x="39586" y="8614"/>
                  </a:lnTo>
                  <a:lnTo>
                    <a:pt x="39586" y="8614"/>
                  </a:lnTo>
                  <a:lnTo>
                    <a:pt x="39586" y="8334"/>
                  </a:lnTo>
                  <a:lnTo>
                    <a:pt x="39586" y="8006"/>
                  </a:lnTo>
                  <a:lnTo>
                    <a:pt x="39599" y="7580"/>
                  </a:lnTo>
                  <a:lnTo>
                    <a:pt x="39623" y="7069"/>
                  </a:lnTo>
                  <a:lnTo>
                    <a:pt x="39672" y="6509"/>
                  </a:lnTo>
                  <a:lnTo>
                    <a:pt x="39757" y="5913"/>
                  </a:lnTo>
                  <a:lnTo>
                    <a:pt x="39805" y="5609"/>
                  </a:lnTo>
                  <a:lnTo>
                    <a:pt x="39866" y="5293"/>
                  </a:lnTo>
                  <a:lnTo>
                    <a:pt x="39939" y="4989"/>
                  </a:lnTo>
                  <a:lnTo>
                    <a:pt x="40024" y="4672"/>
                  </a:lnTo>
                  <a:lnTo>
                    <a:pt x="40122" y="4380"/>
                  </a:lnTo>
                  <a:lnTo>
                    <a:pt x="40231" y="4076"/>
                  </a:lnTo>
                  <a:lnTo>
                    <a:pt x="40353" y="3796"/>
                  </a:lnTo>
                  <a:lnTo>
                    <a:pt x="40487" y="3529"/>
                  </a:lnTo>
                  <a:lnTo>
                    <a:pt x="40633" y="3273"/>
                  </a:lnTo>
                  <a:lnTo>
                    <a:pt x="40791" y="3030"/>
                  </a:lnTo>
                  <a:lnTo>
                    <a:pt x="40973" y="2811"/>
                  </a:lnTo>
                  <a:lnTo>
                    <a:pt x="41071" y="2714"/>
                  </a:lnTo>
                  <a:lnTo>
                    <a:pt x="41168" y="2616"/>
                  </a:lnTo>
                  <a:lnTo>
                    <a:pt x="41277" y="2531"/>
                  </a:lnTo>
                  <a:lnTo>
                    <a:pt x="41387" y="2446"/>
                  </a:lnTo>
                  <a:lnTo>
                    <a:pt x="41496" y="2373"/>
                  </a:lnTo>
                  <a:lnTo>
                    <a:pt x="41618" y="2300"/>
                  </a:lnTo>
                  <a:lnTo>
                    <a:pt x="41740" y="2239"/>
                  </a:lnTo>
                  <a:lnTo>
                    <a:pt x="41874" y="2191"/>
                  </a:lnTo>
                  <a:lnTo>
                    <a:pt x="42007" y="2142"/>
                  </a:lnTo>
                  <a:lnTo>
                    <a:pt x="42141" y="2105"/>
                  </a:lnTo>
                  <a:lnTo>
                    <a:pt x="42287" y="2081"/>
                  </a:lnTo>
                  <a:lnTo>
                    <a:pt x="42433" y="2057"/>
                  </a:lnTo>
                  <a:lnTo>
                    <a:pt x="42591" y="2045"/>
                  </a:lnTo>
                  <a:lnTo>
                    <a:pt x="42749" y="2045"/>
                  </a:lnTo>
                  <a:lnTo>
                    <a:pt x="42749" y="2045"/>
                  </a:lnTo>
                  <a:lnTo>
                    <a:pt x="42908" y="2057"/>
                  </a:lnTo>
                  <a:lnTo>
                    <a:pt x="43066" y="2081"/>
                  </a:lnTo>
                  <a:lnTo>
                    <a:pt x="43212" y="2105"/>
                  </a:lnTo>
                  <a:lnTo>
                    <a:pt x="43346" y="2142"/>
                  </a:lnTo>
                  <a:lnTo>
                    <a:pt x="43479" y="2191"/>
                  </a:lnTo>
                  <a:lnTo>
                    <a:pt x="43613" y="2251"/>
                  </a:lnTo>
                  <a:lnTo>
                    <a:pt x="43735" y="2312"/>
                  </a:lnTo>
                  <a:lnTo>
                    <a:pt x="43857" y="2385"/>
                  </a:lnTo>
                  <a:lnTo>
                    <a:pt x="43966" y="2458"/>
                  </a:lnTo>
                  <a:lnTo>
                    <a:pt x="44075" y="2556"/>
                  </a:lnTo>
                  <a:lnTo>
                    <a:pt x="44185" y="2641"/>
                  </a:lnTo>
                  <a:lnTo>
                    <a:pt x="44282" y="2738"/>
                  </a:lnTo>
                  <a:lnTo>
                    <a:pt x="44367" y="2848"/>
                  </a:lnTo>
                  <a:lnTo>
                    <a:pt x="44465" y="2957"/>
                  </a:lnTo>
                  <a:lnTo>
                    <a:pt x="44623" y="3200"/>
                  </a:lnTo>
                  <a:lnTo>
                    <a:pt x="44769" y="3468"/>
                  </a:lnTo>
                  <a:lnTo>
                    <a:pt x="44903" y="3748"/>
                  </a:lnTo>
                  <a:lnTo>
                    <a:pt x="45012" y="4040"/>
                  </a:lnTo>
                  <a:lnTo>
                    <a:pt x="45110" y="4344"/>
                  </a:lnTo>
                  <a:lnTo>
                    <a:pt x="45195" y="4660"/>
                  </a:lnTo>
                  <a:lnTo>
                    <a:pt x="45268" y="4977"/>
                  </a:lnTo>
                  <a:lnTo>
                    <a:pt x="45329" y="5305"/>
                  </a:lnTo>
                  <a:lnTo>
                    <a:pt x="45377" y="5633"/>
                  </a:lnTo>
                  <a:lnTo>
                    <a:pt x="45414" y="5974"/>
                  </a:lnTo>
                  <a:lnTo>
                    <a:pt x="45438" y="6290"/>
                  </a:lnTo>
                  <a:lnTo>
                    <a:pt x="45475" y="6935"/>
                  </a:lnTo>
                  <a:lnTo>
                    <a:pt x="45487" y="7519"/>
                  </a:lnTo>
                  <a:lnTo>
                    <a:pt x="45475" y="8054"/>
                  </a:lnTo>
                  <a:lnTo>
                    <a:pt x="45450" y="8505"/>
                  </a:lnTo>
                  <a:lnTo>
                    <a:pt x="45426" y="8845"/>
                  </a:lnTo>
                  <a:lnTo>
                    <a:pt x="45402" y="9149"/>
                  </a:lnTo>
                  <a:lnTo>
                    <a:pt x="45402" y="9149"/>
                  </a:lnTo>
                  <a:lnTo>
                    <a:pt x="45450" y="8869"/>
                  </a:lnTo>
                  <a:lnTo>
                    <a:pt x="45523" y="8541"/>
                  </a:lnTo>
                  <a:lnTo>
                    <a:pt x="45645" y="8140"/>
                  </a:lnTo>
                  <a:lnTo>
                    <a:pt x="45803" y="7653"/>
                  </a:lnTo>
                  <a:lnTo>
                    <a:pt x="45900" y="7397"/>
                  </a:lnTo>
                  <a:lnTo>
                    <a:pt x="46010" y="7130"/>
                  </a:lnTo>
                  <a:lnTo>
                    <a:pt x="46131" y="6862"/>
                  </a:lnTo>
                  <a:lnTo>
                    <a:pt x="46265" y="6582"/>
                  </a:lnTo>
                  <a:lnTo>
                    <a:pt x="46411" y="6315"/>
                  </a:lnTo>
                  <a:lnTo>
                    <a:pt x="46582" y="6035"/>
                  </a:lnTo>
                  <a:lnTo>
                    <a:pt x="46764" y="5767"/>
                  </a:lnTo>
                  <a:lnTo>
                    <a:pt x="46959" y="5512"/>
                  </a:lnTo>
                  <a:lnTo>
                    <a:pt x="47178" y="5256"/>
                  </a:lnTo>
                  <a:lnTo>
                    <a:pt x="47409" y="5025"/>
                  </a:lnTo>
                  <a:lnTo>
                    <a:pt x="47664" y="4806"/>
                  </a:lnTo>
                  <a:lnTo>
                    <a:pt x="47932" y="4612"/>
                  </a:lnTo>
                  <a:lnTo>
                    <a:pt x="48078" y="4514"/>
                  </a:lnTo>
                  <a:lnTo>
                    <a:pt x="48224" y="4429"/>
                  </a:lnTo>
                  <a:lnTo>
                    <a:pt x="48382" y="4344"/>
                  </a:lnTo>
                  <a:lnTo>
                    <a:pt x="48540" y="4271"/>
                  </a:lnTo>
                  <a:lnTo>
                    <a:pt x="48698" y="4210"/>
                  </a:lnTo>
                  <a:lnTo>
                    <a:pt x="48869" y="4149"/>
                  </a:lnTo>
                  <a:lnTo>
                    <a:pt x="49039" y="4101"/>
                  </a:lnTo>
                  <a:lnTo>
                    <a:pt x="49221" y="4052"/>
                  </a:lnTo>
                  <a:lnTo>
                    <a:pt x="49404" y="4015"/>
                  </a:lnTo>
                  <a:lnTo>
                    <a:pt x="49599" y="3991"/>
                  </a:lnTo>
                  <a:lnTo>
                    <a:pt x="49793" y="3979"/>
                  </a:lnTo>
                  <a:lnTo>
                    <a:pt x="49988" y="3967"/>
                  </a:lnTo>
                  <a:lnTo>
                    <a:pt x="50195" y="3967"/>
                  </a:lnTo>
                  <a:lnTo>
                    <a:pt x="50414" y="3979"/>
                  </a:lnTo>
                  <a:lnTo>
                    <a:pt x="50633" y="4003"/>
                  </a:lnTo>
                  <a:lnTo>
                    <a:pt x="50852" y="4028"/>
                  </a:lnTo>
                  <a:lnTo>
                    <a:pt x="51083" y="4076"/>
                  </a:lnTo>
                  <a:lnTo>
                    <a:pt x="51326" y="4125"/>
                  </a:lnTo>
                  <a:lnTo>
                    <a:pt x="51569" y="4198"/>
                  </a:lnTo>
                  <a:lnTo>
                    <a:pt x="51813" y="4271"/>
                  </a:lnTo>
                  <a:lnTo>
                    <a:pt x="51813" y="4271"/>
                  </a:lnTo>
                  <a:lnTo>
                    <a:pt x="52068" y="4368"/>
                  </a:lnTo>
                  <a:lnTo>
                    <a:pt x="52299" y="4453"/>
                  </a:lnTo>
                  <a:lnTo>
                    <a:pt x="52530" y="4551"/>
                  </a:lnTo>
                  <a:lnTo>
                    <a:pt x="52737" y="4660"/>
                  </a:lnTo>
                  <a:lnTo>
                    <a:pt x="52944" y="4770"/>
                  </a:lnTo>
                  <a:lnTo>
                    <a:pt x="53139" y="4879"/>
                  </a:lnTo>
                  <a:lnTo>
                    <a:pt x="53321" y="5001"/>
                  </a:lnTo>
                  <a:lnTo>
                    <a:pt x="53492" y="5123"/>
                  </a:lnTo>
                  <a:lnTo>
                    <a:pt x="53662" y="5256"/>
                  </a:lnTo>
                  <a:lnTo>
                    <a:pt x="53820" y="5378"/>
                  </a:lnTo>
                  <a:lnTo>
                    <a:pt x="53966" y="5524"/>
                  </a:lnTo>
                  <a:lnTo>
                    <a:pt x="54100" y="5658"/>
                  </a:lnTo>
                  <a:lnTo>
                    <a:pt x="54234" y="5804"/>
                  </a:lnTo>
                  <a:lnTo>
                    <a:pt x="54355" y="5950"/>
                  </a:lnTo>
                  <a:lnTo>
                    <a:pt x="54465" y="6096"/>
                  </a:lnTo>
                  <a:lnTo>
                    <a:pt x="54574" y="6242"/>
                  </a:lnTo>
                  <a:lnTo>
                    <a:pt x="54672" y="6400"/>
                  </a:lnTo>
                  <a:lnTo>
                    <a:pt x="54757" y="6546"/>
                  </a:lnTo>
                  <a:lnTo>
                    <a:pt x="54915" y="6862"/>
                  </a:lnTo>
                  <a:lnTo>
                    <a:pt x="55049" y="7191"/>
                  </a:lnTo>
                  <a:lnTo>
                    <a:pt x="55158" y="7519"/>
                  </a:lnTo>
                  <a:lnTo>
                    <a:pt x="55243" y="7848"/>
                  </a:lnTo>
                  <a:lnTo>
                    <a:pt x="55304" y="8164"/>
                  </a:lnTo>
                  <a:lnTo>
                    <a:pt x="55341" y="8492"/>
                  </a:lnTo>
                  <a:lnTo>
                    <a:pt x="55365" y="8821"/>
                  </a:lnTo>
                  <a:lnTo>
                    <a:pt x="55377" y="9137"/>
                  </a:lnTo>
                  <a:lnTo>
                    <a:pt x="55377" y="9441"/>
                  </a:lnTo>
                  <a:lnTo>
                    <a:pt x="55353" y="9745"/>
                  </a:lnTo>
                  <a:lnTo>
                    <a:pt x="55329" y="10037"/>
                  </a:lnTo>
                  <a:lnTo>
                    <a:pt x="55292" y="10317"/>
                  </a:lnTo>
                  <a:lnTo>
                    <a:pt x="55256" y="10585"/>
                  </a:lnTo>
                  <a:lnTo>
                    <a:pt x="55158" y="11059"/>
                  </a:lnTo>
                  <a:lnTo>
                    <a:pt x="55049" y="11449"/>
                  </a:lnTo>
                  <a:lnTo>
                    <a:pt x="54964" y="11753"/>
                  </a:lnTo>
                  <a:lnTo>
                    <a:pt x="54866" y="12008"/>
                  </a:lnTo>
                  <a:lnTo>
                    <a:pt x="54866" y="12008"/>
                  </a:lnTo>
                  <a:lnTo>
                    <a:pt x="55061" y="11838"/>
                  </a:lnTo>
                  <a:lnTo>
                    <a:pt x="55292" y="11643"/>
                  </a:lnTo>
                  <a:lnTo>
                    <a:pt x="55596" y="11400"/>
                  </a:lnTo>
                  <a:lnTo>
                    <a:pt x="55973" y="11120"/>
                  </a:lnTo>
                  <a:lnTo>
                    <a:pt x="56192" y="10974"/>
                  </a:lnTo>
                  <a:lnTo>
                    <a:pt x="56423" y="10828"/>
                  </a:lnTo>
                  <a:lnTo>
                    <a:pt x="56667" y="10682"/>
                  </a:lnTo>
                  <a:lnTo>
                    <a:pt x="56922" y="10536"/>
                  </a:lnTo>
                  <a:lnTo>
                    <a:pt x="57202" y="10402"/>
                  </a:lnTo>
                  <a:lnTo>
                    <a:pt x="57482" y="10269"/>
                  </a:lnTo>
                  <a:lnTo>
                    <a:pt x="57786" y="10135"/>
                  </a:lnTo>
                  <a:lnTo>
                    <a:pt x="58090" y="10025"/>
                  </a:lnTo>
                  <a:lnTo>
                    <a:pt x="58419" y="9916"/>
                  </a:lnTo>
                  <a:lnTo>
                    <a:pt x="58747" y="9831"/>
                  </a:lnTo>
                  <a:lnTo>
                    <a:pt x="59075" y="9758"/>
                  </a:lnTo>
                  <a:lnTo>
                    <a:pt x="59428" y="9697"/>
                  </a:lnTo>
                  <a:lnTo>
                    <a:pt x="59781" y="9672"/>
                  </a:lnTo>
                  <a:lnTo>
                    <a:pt x="60134" y="9660"/>
                  </a:lnTo>
                  <a:lnTo>
                    <a:pt x="60499" y="9672"/>
                  </a:lnTo>
                  <a:lnTo>
                    <a:pt x="60864" y="9709"/>
                  </a:lnTo>
                  <a:lnTo>
                    <a:pt x="61241" y="9782"/>
                  </a:lnTo>
                  <a:lnTo>
                    <a:pt x="61423" y="9831"/>
                  </a:lnTo>
                  <a:lnTo>
                    <a:pt x="61618" y="9879"/>
                  </a:lnTo>
                  <a:lnTo>
                    <a:pt x="61801" y="9940"/>
                  </a:lnTo>
                  <a:lnTo>
                    <a:pt x="61983" y="10013"/>
                  </a:lnTo>
                  <a:lnTo>
                    <a:pt x="62178" y="10098"/>
                  </a:lnTo>
                  <a:lnTo>
                    <a:pt x="62372" y="10183"/>
                  </a:lnTo>
                  <a:lnTo>
                    <a:pt x="62555" y="10281"/>
                  </a:lnTo>
                  <a:lnTo>
                    <a:pt x="62749" y="10390"/>
                  </a:lnTo>
                  <a:lnTo>
                    <a:pt x="62932" y="10512"/>
                  </a:lnTo>
                  <a:lnTo>
                    <a:pt x="63127" y="10633"/>
                  </a:lnTo>
                  <a:lnTo>
                    <a:pt x="63127" y="10633"/>
                  </a:lnTo>
                  <a:lnTo>
                    <a:pt x="63333" y="10792"/>
                  </a:lnTo>
                  <a:lnTo>
                    <a:pt x="63528" y="10950"/>
                  </a:lnTo>
                  <a:lnTo>
                    <a:pt x="63711" y="11120"/>
                  </a:lnTo>
                  <a:lnTo>
                    <a:pt x="63869" y="11290"/>
                  </a:lnTo>
                  <a:lnTo>
                    <a:pt x="64015" y="11461"/>
                  </a:lnTo>
                  <a:lnTo>
                    <a:pt x="64148" y="11643"/>
                  </a:lnTo>
                  <a:lnTo>
                    <a:pt x="64270" y="11826"/>
                  </a:lnTo>
                  <a:lnTo>
                    <a:pt x="64367" y="12020"/>
                  </a:lnTo>
                  <a:lnTo>
                    <a:pt x="64453" y="12215"/>
                  </a:lnTo>
                  <a:lnTo>
                    <a:pt x="64538" y="12410"/>
                  </a:lnTo>
                  <a:lnTo>
                    <a:pt x="64599" y="12604"/>
                  </a:lnTo>
                  <a:lnTo>
                    <a:pt x="64647" y="12799"/>
                  </a:lnTo>
                  <a:lnTo>
                    <a:pt x="64684" y="13006"/>
                  </a:lnTo>
                  <a:lnTo>
                    <a:pt x="64708" y="13213"/>
                  </a:lnTo>
                  <a:lnTo>
                    <a:pt x="64732" y="13419"/>
                  </a:lnTo>
                  <a:lnTo>
                    <a:pt x="64732" y="13626"/>
                  </a:lnTo>
                  <a:lnTo>
                    <a:pt x="64732" y="13833"/>
                  </a:lnTo>
                  <a:lnTo>
                    <a:pt x="64720" y="14052"/>
                  </a:lnTo>
                  <a:lnTo>
                    <a:pt x="64696" y="14259"/>
                  </a:lnTo>
                  <a:lnTo>
                    <a:pt x="64659" y="14478"/>
                  </a:lnTo>
                  <a:lnTo>
                    <a:pt x="64611" y="14685"/>
                  </a:lnTo>
                  <a:lnTo>
                    <a:pt x="64562" y="14904"/>
                  </a:lnTo>
                  <a:lnTo>
                    <a:pt x="64440" y="15329"/>
                  </a:lnTo>
                  <a:lnTo>
                    <a:pt x="64294" y="15755"/>
                  </a:lnTo>
                  <a:lnTo>
                    <a:pt x="64112" y="16181"/>
                  </a:lnTo>
                  <a:lnTo>
                    <a:pt x="63917" y="16595"/>
                  </a:lnTo>
                  <a:lnTo>
                    <a:pt x="63711" y="17008"/>
                  </a:lnTo>
                  <a:lnTo>
                    <a:pt x="63479" y="17410"/>
                  </a:lnTo>
                  <a:lnTo>
                    <a:pt x="63248" y="17799"/>
                  </a:lnTo>
                  <a:lnTo>
                    <a:pt x="63005" y="18164"/>
                  </a:lnTo>
                  <a:lnTo>
                    <a:pt x="62762" y="18529"/>
                  </a:lnTo>
                  <a:lnTo>
                    <a:pt x="62506" y="18869"/>
                  </a:lnTo>
                  <a:lnTo>
                    <a:pt x="62263" y="19186"/>
                  </a:lnTo>
                  <a:lnTo>
                    <a:pt x="61801" y="19770"/>
                  </a:lnTo>
                  <a:lnTo>
                    <a:pt x="61399" y="20244"/>
                  </a:lnTo>
                  <a:lnTo>
                    <a:pt x="61071" y="20609"/>
                  </a:lnTo>
                  <a:lnTo>
                    <a:pt x="60779" y="20913"/>
                  </a:lnTo>
                  <a:lnTo>
                    <a:pt x="60779" y="20913"/>
                  </a:lnTo>
                  <a:lnTo>
                    <a:pt x="60900" y="20804"/>
                  </a:lnTo>
                  <a:lnTo>
                    <a:pt x="61241" y="20524"/>
                  </a:lnTo>
                  <a:lnTo>
                    <a:pt x="61472" y="20342"/>
                  </a:lnTo>
                  <a:lnTo>
                    <a:pt x="61740" y="20147"/>
                  </a:lnTo>
                  <a:lnTo>
                    <a:pt x="62032" y="19940"/>
                  </a:lnTo>
                  <a:lnTo>
                    <a:pt x="62360" y="19733"/>
                  </a:lnTo>
                  <a:lnTo>
                    <a:pt x="62701" y="19539"/>
                  </a:lnTo>
                  <a:lnTo>
                    <a:pt x="63054" y="19356"/>
                  </a:lnTo>
                  <a:lnTo>
                    <a:pt x="63236" y="19271"/>
                  </a:lnTo>
                  <a:lnTo>
                    <a:pt x="63419" y="19198"/>
                  </a:lnTo>
                  <a:lnTo>
                    <a:pt x="63601" y="19137"/>
                  </a:lnTo>
                  <a:lnTo>
                    <a:pt x="63783" y="19076"/>
                  </a:lnTo>
                  <a:lnTo>
                    <a:pt x="63966" y="19040"/>
                  </a:lnTo>
                  <a:lnTo>
                    <a:pt x="64148" y="19003"/>
                  </a:lnTo>
                  <a:lnTo>
                    <a:pt x="64331" y="18979"/>
                  </a:lnTo>
                  <a:lnTo>
                    <a:pt x="64501" y="18979"/>
                  </a:lnTo>
                  <a:lnTo>
                    <a:pt x="64672" y="18979"/>
                  </a:lnTo>
                  <a:lnTo>
                    <a:pt x="64842" y="19015"/>
                  </a:lnTo>
                  <a:lnTo>
                    <a:pt x="65000" y="19052"/>
                  </a:lnTo>
                  <a:lnTo>
                    <a:pt x="65158" y="19113"/>
                  </a:lnTo>
                  <a:lnTo>
                    <a:pt x="65158" y="19113"/>
                  </a:lnTo>
                  <a:lnTo>
                    <a:pt x="65304" y="19186"/>
                  </a:lnTo>
                  <a:lnTo>
                    <a:pt x="65353" y="19234"/>
                  </a:lnTo>
                  <a:lnTo>
                    <a:pt x="65414" y="19283"/>
                  </a:lnTo>
                  <a:lnTo>
                    <a:pt x="65450" y="19332"/>
                  </a:lnTo>
                  <a:lnTo>
                    <a:pt x="65499" y="19393"/>
                  </a:lnTo>
                  <a:lnTo>
                    <a:pt x="65560" y="19514"/>
                  </a:lnTo>
                  <a:lnTo>
                    <a:pt x="65596" y="19648"/>
                  </a:lnTo>
                  <a:lnTo>
                    <a:pt x="65608" y="19794"/>
                  </a:lnTo>
                  <a:lnTo>
                    <a:pt x="65596" y="19952"/>
                  </a:lnTo>
                  <a:lnTo>
                    <a:pt x="65584" y="20123"/>
                  </a:lnTo>
                  <a:lnTo>
                    <a:pt x="65535" y="20293"/>
                  </a:lnTo>
                  <a:lnTo>
                    <a:pt x="65487" y="20475"/>
                  </a:lnTo>
                  <a:lnTo>
                    <a:pt x="65414" y="20658"/>
                  </a:lnTo>
                  <a:lnTo>
                    <a:pt x="65329" y="20840"/>
                  </a:lnTo>
                  <a:lnTo>
                    <a:pt x="65231" y="21035"/>
                  </a:lnTo>
                  <a:lnTo>
                    <a:pt x="65134" y="21230"/>
                  </a:lnTo>
                  <a:lnTo>
                    <a:pt x="64903" y="21619"/>
                  </a:lnTo>
                  <a:lnTo>
                    <a:pt x="64659" y="21996"/>
                  </a:lnTo>
                  <a:lnTo>
                    <a:pt x="64404" y="22349"/>
                  </a:lnTo>
                  <a:lnTo>
                    <a:pt x="64161" y="22677"/>
                  </a:lnTo>
                  <a:lnTo>
                    <a:pt x="63929" y="22969"/>
                  </a:lnTo>
                  <a:lnTo>
                    <a:pt x="63577" y="23407"/>
                  </a:lnTo>
                  <a:lnTo>
                    <a:pt x="63431" y="23565"/>
                  </a:lnTo>
                  <a:lnTo>
                    <a:pt x="63431" y="23565"/>
                  </a:lnTo>
                  <a:lnTo>
                    <a:pt x="63625" y="23529"/>
                  </a:lnTo>
                  <a:lnTo>
                    <a:pt x="63844" y="23517"/>
                  </a:lnTo>
                  <a:lnTo>
                    <a:pt x="64136" y="23505"/>
                  </a:lnTo>
                  <a:lnTo>
                    <a:pt x="64489" y="23517"/>
                  </a:lnTo>
                  <a:lnTo>
                    <a:pt x="64672" y="23541"/>
                  </a:lnTo>
                  <a:lnTo>
                    <a:pt x="64878" y="23565"/>
                  </a:lnTo>
                  <a:lnTo>
                    <a:pt x="65085" y="23614"/>
                  </a:lnTo>
                  <a:lnTo>
                    <a:pt x="65292" y="23663"/>
                  </a:lnTo>
                  <a:lnTo>
                    <a:pt x="65511" y="23736"/>
                  </a:lnTo>
                  <a:lnTo>
                    <a:pt x="65730" y="23809"/>
                  </a:lnTo>
                  <a:lnTo>
                    <a:pt x="65961" y="23918"/>
                  </a:lnTo>
                  <a:lnTo>
                    <a:pt x="66180" y="24040"/>
                  </a:lnTo>
                  <a:lnTo>
                    <a:pt x="66399" y="24174"/>
                  </a:lnTo>
                  <a:lnTo>
                    <a:pt x="66618" y="24332"/>
                  </a:lnTo>
                  <a:lnTo>
                    <a:pt x="66837" y="24514"/>
                  </a:lnTo>
                  <a:lnTo>
                    <a:pt x="67044" y="24721"/>
                  </a:lnTo>
                  <a:lnTo>
                    <a:pt x="67238" y="24952"/>
                  </a:lnTo>
                  <a:lnTo>
                    <a:pt x="67421" y="25220"/>
                  </a:lnTo>
                  <a:lnTo>
                    <a:pt x="67603" y="25500"/>
                  </a:lnTo>
                  <a:lnTo>
                    <a:pt x="67774" y="25828"/>
                  </a:lnTo>
                  <a:lnTo>
                    <a:pt x="67920" y="26169"/>
                  </a:lnTo>
                  <a:lnTo>
                    <a:pt x="68066" y="26558"/>
                  </a:lnTo>
                  <a:lnTo>
                    <a:pt x="68175" y="26972"/>
                  </a:lnTo>
                  <a:lnTo>
                    <a:pt x="68285" y="27422"/>
                  </a:lnTo>
                  <a:lnTo>
                    <a:pt x="68358" y="27908"/>
                  </a:lnTo>
                  <a:lnTo>
                    <a:pt x="68419" y="28444"/>
                  </a:lnTo>
                  <a:lnTo>
                    <a:pt x="68419" y="28444"/>
                  </a:lnTo>
                  <a:lnTo>
                    <a:pt x="68431" y="28687"/>
                  </a:lnTo>
                  <a:lnTo>
                    <a:pt x="68443" y="28930"/>
                  </a:lnTo>
                  <a:lnTo>
                    <a:pt x="68419" y="29174"/>
                  </a:lnTo>
                  <a:lnTo>
                    <a:pt x="68394" y="29393"/>
                  </a:lnTo>
                  <a:lnTo>
                    <a:pt x="68358" y="29624"/>
                  </a:lnTo>
                  <a:lnTo>
                    <a:pt x="68309" y="29831"/>
                  </a:lnTo>
                  <a:lnTo>
                    <a:pt x="68248" y="30037"/>
                  </a:lnTo>
                  <a:lnTo>
                    <a:pt x="68163" y="30244"/>
                  </a:lnTo>
                  <a:lnTo>
                    <a:pt x="68078" y="30427"/>
                  </a:lnTo>
                  <a:lnTo>
                    <a:pt x="67981" y="30621"/>
                  </a:lnTo>
                  <a:lnTo>
                    <a:pt x="67883" y="30792"/>
                  </a:lnTo>
                  <a:lnTo>
                    <a:pt x="67762" y="30974"/>
                  </a:lnTo>
                  <a:lnTo>
                    <a:pt x="67640" y="31132"/>
                  </a:lnTo>
                  <a:lnTo>
                    <a:pt x="67506" y="31290"/>
                  </a:lnTo>
                  <a:lnTo>
                    <a:pt x="67360" y="31449"/>
                  </a:lnTo>
                  <a:lnTo>
                    <a:pt x="67202" y="31595"/>
                  </a:lnTo>
                  <a:lnTo>
                    <a:pt x="67044" y="31741"/>
                  </a:lnTo>
                  <a:lnTo>
                    <a:pt x="66886" y="31874"/>
                  </a:lnTo>
                  <a:lnTo>
                    <a:pt x="66703" y="32008"/>
                  </a:lnTo>
                  <a:lnTo>
                    <a:pt x="66533" y="32130"/>
                  </a:lnTo>
                  <a:lnTo>
                    <a:pt x="66350" y="32252"/>
                  </a:lnTo>
                  <a:lnTo>
                    <a:pt x="66156" y="32361"/>
                  </a:lnTo>
                  <a:lnTo>
                    <a:pt x="65766" y="32580"/>
                  </a:lnTo>
                  <a:lnTo>
                    <a:pt x="65353" y="32762"/>
                  </a:lnTo>
                  <a:lnTo>
                    <a:pt x="64927" y="32945"/>
                  </a:lnTo>
                  <a:lnTo>
                    <a:pt x="64501" y="33103"/>
                  </a:lnTo>
                  <a:lnTo>
                    <a:pt x="64063" y="33237"/>
                  </a:lnTo>
                  <a:lnTo>
                    <a:pt x="63625" y="33359"/>
                  </a:lnTo>
                  <a:lnTo>
                    <a:pt x="63200" y="33468"/>
                  </a:lnTo>
                  <a:lnTo>
                    <a:pt x="62774" y="33565"/>
                  </a:lnTo>
                  <a:lnTo>
                    <a:pt x="62348" y="33638"/>
                  </a:lnTo>
                  <a:lnTo>
                    <a:pt x="61947" y="33711"/>
                  </a:lnTo>
                  <a:lnTo>
                    <a:pt x="61557" y="33772"/>
                  </a:lnTo>
                  <a:lnTo>
                    <a:pt x="60839" y="33857"/>
                  </a:lnTo>
                  <a:lnTo>
                    <a:pt x="60231" y="33906"/>
                  </a:lnTo>
                  <a:lnTo>
                    <a:pt x="59769" y="33930"/>
                  </a:lnTo>
                  <a:lnTo>
                    <a:pt x="59355" y="33942"/>
                  </a:lnTo>
                  <a:lnTo>
                    <a:pt x="59355" y="33942"/>
                  </a:lnTo>
                  <a:lnTo>
                    <a:pt x="59501" y="33991"/>
                  </a:lnTo>
                  <a:lnTo>
                    <a:pt x="59878" y="34113"/>
                  </a:lnTo>
                  <a:lnTo>
                    <a:pt x="60134" y="34210"/>
                  </a:lnTo>
                  <a:lnTo>
                    <a:pt x="60414" y="34332"/>
                  </a:lnTo>
                  <a:lnTo>
                    <a:pt x="60718" y="34478"/>
                  </a:lnTo>
                  <a:lnTo>
                    <a:pt x="61022" y="34648"/>
                  </a:lnTo>
                  <a:lnTo>
                    <a:pt x="61326" y="34843"/>
                  </a:lnTo>
                  <a:lnTo>
                    <a:pt x="61484" y="34952"/>
                  </a:lnTo>
                  <a:lnTo>
                    <a:pt x="61630" y="35074"/>
                  </a:lnTo>
                  <a:lnTo>
                    <a:pt x="61764" y="35196"/>
                  </a:lnTo>
                  <a:lnTo>
                    <a:pt x="61898" y="35317"/>
                  </a:lnTo>
                  <a:lnTo>
                    <a:pt x="62032" y="35463"/>
                  </a:lnTo>
                  <a:lnTo>
                    <a:pt x="62153" y="35597"/>
                  </a:lnTo>
                  <a:lnTo>
                    <a:pt x="62251" y="35755"/>
                  </a:lnTo>
                  <a:lnTo>
                    <a:pt x="62348" y="35913"/>
                  </a:lnTo>
                  <a:lnTo>
                    <a:pt x="62433" y="36071"/>
                  </a:lnTo>
                  <a:lnTo>
                    <a:pt x="62506" y="36254"/>
                  </a:lnTo>
                  <a:lnTo>
                    <a:pt x="62555" y="36436"/>
                  </a:lnTo>
                  <a:lnTo>
                    <a:pt x="62591" y="36619"/>
                  </a:lnTo>
                  <a:lnTo>
                    <a:pt x="62616" y="36814"/>
                  </a:lnTo>
                  <a:lnTo>
                    <a:pt x="62616" y="37020"/>
                  </a:lnTo>
                  <a:lnTo>
                    <a:pt x="62616" y="37020"/>
                  </a:lnTo>
                  <a:lnTo>
                    <a:pt x="62603" y="37118"/>
                  </a:lnTo>
                  <a:lnTo>
                    <a:pt x="62591" y="37215"/>
                  </a:lnTo>
                  <a:lnTo>
                    <a:pt x="62567" y="37312"/>
                  </a:lnTo>
                  <a:lnTo>
                    <a:pt x="62530" y="37385"/>
                  </a:lnTo>
                  <a:lnTo>
                    <a:pt x="62494" y="37470"/>
                  </a:lnTo>
                  <a:lnTo>
                    <a:pt x="62457" y="37543"/>
                  </a:lnTo>
                  <a:lnTo>
                    <a:pt x="62397" y="37604"/>
                  </a:lnTo>
                  <a:lnTo>
                    <a:pt x="62348" y="37665"/>
                  </a:lnTo>
                  <a:lnTo>
                    <a:pt x="62287" y="37726"/>
                  </a:lnTo>
                  <a:lnTo>
                    <a:pt x="62214" y="37775"/>
                  </a:lnTo>
                  <a:lnTo>
                    <a:pt x="62056" y="37872"/>
                  </a:lnTo>
                  <a:lnTo>
                    <a:pt x="61886" y="37945"/>
                  </a:lnTo>
                  <a:lnTo>
                    <a:pt x="61691" y="37994"/>
                  </a:lnTo>
                  <a:lnTo>
                    <a:pt x="61484" y="38030"/>
                  </a:lnTo>
                  <a:lnTo>
                    <a:pt x="61265" y="38054"/>
                  </a:lnTo>
                  <a:lnTo>
                    <a:pt x="61034" y="38067"/>
                  </a:lnTo>
                  <a:lnTo>
                    <a:pt x="60803" y="38067"/>
                  </a:lnTo>
                  <a:lnTo>
                    <a:pt x="60547" y="38054"/>
                  </a:lnTo>
                  <a:lnTo>
                    <a:pt x="60292" y="38030"/>
                  </a:lnTo>
                  <a:lnTo>
                    <a:pt x="60037" y="38006"/>
                  </a:lnTo>
                  <a:lnTo>
                    <a:pt x="59769" y="37957"/>
                  </a:lnTo>
                  <a:lnTo>
                    <a:pt x="59258" y="37872"/>
                  </a:lnTo>
                  <a:lnTo>
                    <a:pt x="58759" y="37750"/>
                  </a:lnTo>
                  <a:lnTo>
                    <a:pt x="58285" y="37629"/>
                  </a:lnTo>
                  <a:lnTo>
                    <a:pt x="57871" y="37519"/>
                  </a:lnTo>
                  <a:lnTo>
                    <a:pt x="57251" y="37312"/>
                  </a:lnTo>
                  <a:lnTo>
                    <a:pt x="57007" y="37239"/>
                  </a:lnTo>
                  <a:lnTo>
                    <a:pt x="57007" y="37239"/>
                  </a:lnTo>
                  <a:lnTo>
                    <a:pt x="57360" y="37300"/>
                  </a:lnTo>
                  <a:lnTo>
                    <a:pt x="57737" y="37385"/>
                  </a:lnTo>
                  <a:lnTo>
                    <a:pt x="58236" y="37507"/>
                  </a:lnTo>
                  <a:lnTo>
                    <a:pt x="58516" y="37592"/>
                  </a:lnTo>
                  <a:lnTo>
                    <a:pt x="58808" y="37689"/>
                  </a:lnTo>
                  <a:lnTo>
                    <a:pt x="59112" y="37799"/>
                  </a:lnTo>
                  <a:lnTo>
                    <a:pt x="59416" y="37921"/>
                  </a:lnTo>
                  <a:lnTo>
                    <a:pt x="59732" y="38054"/>
                  </a:lnTo>
                  <a:lnTo>
                    <a:pt x="60049" y="38213"/>
                  </a:lnTo>
                  <a:lnTo>
                    <a:pt x="60365" y="38383"/>
                  </a:lnTo>
                  <a:lnTo>
                    <a:pt x="60681" y="38578"/>
                  </a:lnTo>
                  <a:lnTo>
                    <a:pt x="60973" y="38772"/>
                  </a:lnTo>
                  <a:lnTo>
                    <a:pt x="61265" y="39003"/>
                  </a:lnTo>
                  <a:lnTo>
                    <a:pt x="61533" y="39247"/>
                  </a:lnTo>
                  <a:lnTo>
                    <a:pt x="61667" y="39368"/>
                  </a:lnTo>
                  <a:lnTo>
                    <a:pt x="61788" y="39502"/>
                  </a:lnTo>
                  <a:lnTo>
                    <a:pt x="61898" y="39648"/>
                  </a:lnTo>
                  <a:lnTo>
                    <a:pt x="62007" y="39794"/>
                  </a:lnTo>
                  <a:lnTo>
                    <a:pt x="62117" y="39940"/>
                  </a:lnTo>
                  <a:lnTo>
                    <a:pt x="62214" y="40086"/>
                  </a:lnTo>
                  <a:lnTo>
                    <a:pt x="62299" y="40256"/>
                  </a:lnTo>
                  <a:lnTo>
                    <a:pt x="62384" y="40415"/>
                  </a:lnTo>
                  <a:lnTo>
                    <a:pt x="62445" y="40585"/>
                  </a:lnTo>
                  <a:lnTo>
                    <a:pt x="62518" y="40767"/>
                  </a:lnTo>
                  <a:lnTo>
                    <a:pt x="62567" y="40950"/>
                  </a:lnTo>
                  <a:lnTo>
                    <a:pt x="62603" y="41132"/>
                  </a:lnTo>
                  <a:lnTo>
                    <a:pt x="62640" y="41327"/>
                  </a:lnTo>
                  <a:lnTo>
                    <a:pt x="62664" y="41534"/>
                  </a:lnTo>
                  <a:lnTo>
                    <a:pt x="62676" y="41741"/>
                  </a:lnTo>
                  <a:lnTo>
                    <a:pt x="62664" y="41947"/>
                  </a:lnTo>
                  <a:lnTo>
                    <a:pt x="62652" y="42166"/>
                  </a:lnTo>
                  <a:lnTo>
                    <a:pt x="62628" y="42397"/>
                  </a:lnTo>
                  <a:lnTo>
                    <a:pt x="62591" y="42629"/>
                  </a:lnTo>
                  <a:lnTo>
                    <a:pt x="62530" y="42872"/>
                  </a:lnTo>
                  <a:lnTo>
                    <a:pt x="62470" y="43115"/>
                  </a:lnTo>
                  <a:lnTo>
                    <a:pt x="62384" y="43359"/>
                  </a:lnTo>
                  <a:lnTo>
                    <a:pt x="62287" y="43626"/>
                  </a:lnTo>
                  <a:lnTo>
                    <a:pt x="62178" y="43894"/>
                  </a:lnTo>
                  <a:lnTo>
                    <a:pt x="62044" y="44161"/>
                  </a:lnTo>
                  <a:lnTo>
                    <a:pt x="61898" y="44441"/>
                  </a:lnTo>
                  <a:lnTo>
                    <a:pt x="61898" y="44441"/>
                  </a:lnTo>
                  <a:lnTo>
                    <a:pt x="61752" y="44709"/>
                  </a:lnTo>
                  <a:lnTo>
                    <a:pt x="61582" y="44964"/>
                  </a:lnTo>
                  <a:lnTo>
                    <a:pt x="61423" y="45196"/>
                  </a:lnTo>
                  <a:lnTo>
                    <a:pt x="61253" y="45415"/>
                  </a:lnTo>
                  <a:lnTo>
                    <a:pt x="61083" y="45609"/>
                  </a:lnTo>
                  <a:lnTo>
                    <a:pt x="60912" y="45792"/>
                  </a:lnTo>
                  <a:lnTo>
                    <a:pt x="60742" y="45950"/>
                  </a:lnTo>
                  <a:lnTo>
                    <a:pt x="60560" y="46096"/>
                  </a:lnTo>
                  <a:lnTo>
                    <a:pt x="60377" y="46217"/>
                  </a:lnTo>
                  <a:lnTo>
                    <a:pt x="60195" y="46327"/>
                  </a:lnTo>
                  <a:lnTo>
                    <a:pt x="60000" y="46424"/>
                  </a:lnTo>
                  <a:lnTo>
                    <a:pt x="59818" y="46509"/>
                  </a:lnTo>
                  <a:lnTo>
                    <a:pt x="59623" y="46570"/>
                  </a:lnTo>
                  <a:lnTo>
                    <a:pt x="59428" y="46631"/>
                  </a:lnTo>
                  <a:lnTo>
                    <a:pt x="59246" y="46668"/>
                  </a:lnTo>
                  <a:lnTo>
                    <a:pt x="59051" y="46692"/>
                  </a:lnTo>
                  <a:lnTo>
                    <a:pt x="58844" y="46704"/>
                  </a:lnTo>
                  <a:lnTo>
                    <a:pt x="58650" y="46704"/>
                  </a:lnTo>
                  <a:lnTo>
                    <a:pt x="58455" y="46692"/>
                  </a:lnTo>
                  <a:lnTo>
                    <a:pt x="58260" y="46680"/>
                  </a:lnTo>
                  <a:lnTo>
                    <a:pt x="58066" y="46643"/>
                  </a:lnTo>
                  <a:lnTo>
                    <a:pt x="57859" y="46607"/>
                  </a:lnTo>
                  <a:lnTo>
                    <a:pt x="57664" y="46546"/>
                  </a:lnTo>
                  <a:lnTo>
                    <a:pt x="57470" y="46485"/>
                  </a:lnTo>
                  <a:lnTo>
                    <a:pt x="57275" y="46424"/>
                  </a:lnTo>
                  <a:lnTo>
                    <a:pt x="57080" y="46351"/>
                  </a:lnTo>
                  <a:lnTo>
                    <a:pt x="56691" y="46169"/>
                  </a:lnTo>
                  <a:lnTo>
                    <a:pt x="56314" y="45974"/>
                  </a:lnTo>
                  <a:lnTo>
                    <a:pt x="55937" y="45755"/>
                  </a:lnTo>
                  <a:lnTo>
                    <a:pt x="55584" y="45512"/>
                  </a:lnTo>
                  <a:lnTo>
                    <a:pt x="55231" y="45256"/>
                  </a:lnTo>
                  <a:lnTo>
                    <a:pt x="54891" y="45001"/>
                  </a:lnTo>
                  <a:lnTo>
                    <a:pt x="54562" y="44733"/>
                  </a:lnTo>
                  <a:lnTo>
                    <a:pt x="54258" y="44453"/>
                  </a:lnTo>
                  <a:lnTo>
                    <a:pt x="53966" y="44186"/>
                  </a:lnTo>
                  <a:lnTo>
                    <a:pt x="53698" y="43930"/>
                  </a:lnTo>
                  <a:lnTo>
                    <a:pt x="53455" y="43675"/>
                  </a:lnTo>
                  <a:lnTo>
                    <a:pt x="53017" y="43225"/>
                  </a:lnTo>
                  <a:lnTo>
                    <a:pt x="52701" y="42860"/>
                  </a:lnTo>
                  <a:lnTo>
                    <a:pt x="52433" y="42531"/>
                  </a:lnTo>
                  <a:lnTo>
                    <a:pt x="52433" y="42531"/>
                  </a:lnTo>
                  <a:lnTo>
                    <a:pt x="52555" y="42787"/>
                  </a:lnTo>
                  <a:lnTo>
                    <a:pt x="52689" y="43091"/>
                  </a:lnTo>
                  <a:lnTo>
                    <a:pt x="52859" y="43480"/>
                  </a:lnTo>
                  <a:lnTo>
                    <a:pt x="53041" y="43943"/>
                  </a:lnTo>
                  <a:lnTo>
                    <a:pt x="53212" y="44466"/>
                  </a:lnTo>
                  <a:lnTo>
                    <a:pt x="53297" y="44745"/>
                  </a:lnTo>
                  <a:lnTo>
                    <a:pt x="53382" y="45037"/>
                  </a:lnTo>
                  <a:lnTo>
                    <a:pt x="53455" y="45329"/>
                  </a:lnTo>
                  <a:lnTo>
                    <a:pt x="53504" y="45634"/>
                  </a:lnTo>
                  <a:lnTo>
                    <a:pt x="53552" y="45938"/>
                  </a:lnTo>
                  <a:lnTo>
                    <a:pt x="53589" y="46242"/>
                  </a:lnTo>
                  <a:lnTo>
                    <a:pt x="53613" y="46546"/>
                  </a:lnTo>
                  <a:lnTo>
                    <a:pt x="53613" y="46850"/>
                  </a:lnTo>
                  <a:lnTo>
                    <a:pt x="53601" y="47142"/>
                  </a:lnTo>
                  <a:lnTo>
                    <a:pt x="53565" y="47434"/>
                  </a:lnTo>
                  <a:lnTo>
                    <a:pt x="53504" y="47714"/>
                  </a:lnTo>
                  <a:lnTo>
                    <a:pt x="53419" y="47981"/>
                  </a:lnTo>
                  <a:lnTo>
                    <a:pt x="53358" y="48115"/>
                  </a:lnTo>
                  <a:lnTo>
                    <a:pt x="53309" y="48249"/>
                  </a:lnTo>
                  <a:lnTo>
                    <a:pt x="53236" y="48371"/>
                  </a:lnTo>
                  <a:lnTo>
                    <a:pt x="53163" y="48492"/>
                  </a:lnTo>
                  <a:lnTo>
                    <a:pt x="53078" y="48602"/>
                  </a:lnTo>
                  <a:lnTo>
                    <a:pt x="52993" y="48711"/>
                  </a:lnTo>
                  <a:lnTo>
                    <a:pt x="52895" y="48821"/>
                  </a:lnTo>
                  <a:lnTo>
                    <a:pt x="52786" y="48918"/>
                  </a:lnTo>
                  <a:lnTo>
                    <a:pt x="52676" y="49016"/>
                  </a:lnTo>
                  <a:lnTo>
                    <a:pt x="52555" y="49113"/>
                  </a:lnTo>
                  <a:lnTo>
                    <a:pt x="52421" y="49198"/>
                  </a:lnTo>
                  <a:lnTo>
                    <a:pt x="52275" y="49271"/>
                  </a:lnTo>
                  <a:lnTo>
                    <a:pt x="52129" y="49344"/>
                  </a:lnTo>
                  <a:lnTo>
                    <a:pt x="51959" y="49417"/>
                  </a:lnTo>
                  <a:lnTo>
                    <a:pt x="51788" y="49478"/>
                  </a:lnTo>
                  <a:lnTo>
                    <a:pt x="51618" y="49526"/>
                  </a:lnTo>
                  <a:lnTo>
                    <a:pt x="51618" y="49526"/>
                  </a:lnTo>
                  <a:lnTo>
                    <a:pt x="51423" y="49575"/>
                  </a:lnTo>
                  <a:lnTo>
                    <a:pt x="51241" y="49599"/>
                  </a:lnTo>
                  <a:lnTo>
                    <a:pt x="51046" y="49624"/>
                  </a:lnTo>
                  <a:lnTo>
                    <a:pt x="50864" y="49624"/>
                  </a:lnTo>
                  <a:lnTo>
                    <a:pt x="50669" y="49624"/>
                  </a:lnTo>
                  <a:lnTo>
                    <a:pt x="50487" y="49612"/>
                  </a:lnTo>
                  <a:lnTo>
                    <a:pt x="50292" y="49587"/>
                  </a:lnTo>
                  <a:lnTo>
                    <a:pt x="50110" y="49551"/>
                  </a:lnTo>
                  <a:lnTo>
                    <a:pt x="49915" y="49514"/>
                  </a:lnTo>
                  <a:lnTo>
                    <a:pt x="49720" y="49453"/>
                  </a:lnTo>
                  <a:lnTo>
                    <a:pt x="49538" y="49393"/>
                  </a:lnTo>
                  <a:lnTo>
                    <a:pt x="49343" y="49320"/>
                  </a:lnTo>
                  <a:lnTo>
                    <a:pt x="49161" y="49247"/>
                  </a:lnTo>
                  <a:lnTo>
                    <a:pt x="48966" y="49161"/>
                  </a:lnTo>
                  <a:lnTo>
                    <a:pt x="48601" y="48967"/>
                  </a:lnTo>
                  <a:lnTo>
                    <a:pt x="48236" y="48748"/>
                  </a:lnTo>
                  <a:lnTo>
                    <a:pt x="47871" y="48492"/>
                  </a:lnTo>
                  <a:lnTo>
                    <a:pt x="47506" y="48237"/>
                  </a:lnTo>
                  <a:lnTo>
                    <a:pt x="47153" y="47945"/>
                  </a:lnTo>
                  <a:lnTo>
                    <a:pt x="46813" y="47653"/>
                  </a:lnTo>
                  <a:lnTo>
                    <a:pt x="46484" y="47337"/>
                  </a:lnTo>
                  <a:lnTo>
                    <a:pt x="46156" y="47020"/>
                  </a:lnTo>
                  <a:lnTo>
                    <a:pt x="45839" y="46692"/>
                  </a:lnTo>
                  <a:lnTo>
                    <a:pt x="45548" y="46363"/>
                  </a:lnTo>
                  <a:lnTo>
                    <a:pt x="45256" y="46035"/>
                  </a:lnTo>
                  <a:lnTo>
                    <a:pt x="44976" y="45706"/>
                  </a:lnTo>
                  <a:lnTo>
                    <a:pt x="44720" y="45390"/>
                  </a:lnTo>
                  <a:lnTo>
                    <a:pt x="44234" y="44770"/>
                  </a:lnTo>
                  <a:lnTo>
                    <a:pt x="43832" y="44222"/>
                  </a:lnTo>
                  <a:lnTo>
                    <a:pt x="43504" y="43748"/>
                  </a:lnTo>
                  <a:lnTo>
                    <a:pt x="43260" y="43383"/>
                  </a:lnTo>
                  <a:lnTo>
                    <a:pt x="43054" y="43067"/>
                  </a:lnTo>
                  <a:lnTo>
                    <a:pt x="29404" y="414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2252;p32">
              <a:extLst>
                <a:ext uri="{FF2B5EF4-FFF2-40B4-BE49-F238E27FC236}">
                  <a16:creationId xmlns:a16="http://schemas.microsoft.com/office/drawing/2014/main" id="{E6920946-E31F-7CC1-FAFE-D179F012B1D6}"/>
                </a:ext>
              </a:extLst>
            </p:cNvPr>
            <p:cNvSpPr/>
            <p:nvPr/>
          </p:nvSpPr>
          <p:spPr>
            <a:xfrm>
              <a:off x="4140900" y="793150"/>
              <a:ext cx="497875" cy="401500"/>
            </a:xfrm>
            <a:custGeom>
              <a:avLst/>
              <a:gdLst/>
              <a:ahLst/>
              <a:cxnLst/>
              <a:rect l="l" t="t" r="r" b="b"/>
              <a:pathLst>
                <a:path w="19915" h="16060" extrusionOk="0">
                  <a:moveTo>
                    <a:pt x="268" y="1"/>
                  </a:moveTo>
                  <a:lnTo>
                    <a:pt x="109" y="439"/>
                  </a:lnTo>
                  <a:lnTo>
                    <a:pt x="0" y="828"/>
                  </a:lnTo>
                  <a:lnTo>
                    <a:pt x="122" y="439"/>
                  </a:lnTo>
                  <a:lnTo>
                    <a:pt x="268" y="1"/>
                  </a:lnTo>
                  <a:close/>
                  <a:moveTo>
                    <a:pt x="14002" y="2179"/>
                  </a:moveTo>
                  <a:lnTo>
                    <a:pt x="13735" y="2203"/>
                  </a:lnTo>
                  <a:lnTo>
                    <a:pt x="13479" y="2252"/>
                  </a:lnTo>
                  <a:lnTo>
                    <a:pt x="13479" y="2252"/>
                  </a:lnTo>
                  <a:lnTo>
                    <a:pt x="13735" y="2215"/>
                  </a:lnTo>
                  <a:lnTo>
                    <a:pt x="14002" y="2179"/>
                  </a:lnTo>
                  <a:close/>
                  <a:moveTo>
                    <a:pt x="18491" y="11509"/>
                  </a:moveTo>
                  <a:lnTo>
                    <a:pt x="18199" y="11570"/>
                  </a:lnTo>
                  <a:lnTo>
                    <a:pt x="17908" y="11668"/>
                  </a:lnTo>
                  <a:lnTo>
                    <a:pt x="17798" y="11713"/>
                  </a:lnTo>
                  <a:lnTo>
                    <a:pt x="17920" y="11668"/>
                  </a:lnTo>
                  <a:lnTo>
                    <a:pt x="18212" y="11570"/>
                  </a:lnTo>
                  <a:lnTo>
                    <a:pt x="18491" y="11509"/>
                  </a:lnTo>
                  <a:close/>
                  <a:moveTo>
                    <a:pt x="19830" y="11777"/>
                  </a:moveTo>
                  <a:lnTo>
                    <a:pt x="19866" y="11826"/>
                  </a:lnTo>
                  <a:lnTo>
                    <a:pt x="19915" y="11887"/>
                  </a:lnTo>
                  <a:lnTo>
                    <a:pt x="19830" y="11777"/>
                  </a:lnTo>
                  <a:close/>
                  <a:moveTo>
                    <a:pt x="17798" y="11713"/>
                  </a:moveTo>
                  <a:lnTo>
                    <a:pt x="17628" y="11777"/>
                  </a:lnTo>
                  <a:lnTo>
                    <a:pt x="17348" y="11911"/>
                  </a:lnTo>
                  <a:lnTo>
                    <a:pt x="17068" y="12057"/>
                  </a:lnTo>
                  <a:lnTo>
                    <a:pt x="17336" y="11923"/>
                  </a:lnTo>
                  <a:lnTo>
                    <a:pt x="17616" y="11789"/>
                  </a:lnTo>
                  <a:lnTo>
                    <a:pt x="17798" y="11713"/>
                  </a:lnTo>
                  <a:close/>
                  <a:moveTo>
                    <a:pt x="17068" y="12057"/>
                  </a:moveTo>
                  <a:lnTo>
                    <a:pt x="17044" y="12069"/>
                  </a:lnTo>
                  <a:lnTo>
                    <a:pt x="16776" y="12227"/>
                  </a:lnTo>
                  <a:lnTo>
                    <a:pt x="16727" y="12258"/>
                  </a:lnTo>
                  <a:lnTo>
                    <a:pt x="16800" y="12215"/>
                  </a:lnTo>
                  <a:lnTo>
                    <a:pt x="17068" y="12057"/>
                  </a:lnTo>
                  <a:close/>
                  <a:moveTo>
                    <a:pt x="16727" y="12258"/>
                  </a:moveTo>
                  <a:lnTo>
                    <a:pt x="16533" y="12373"/>
                  </a:lnTo>
                  <a:lnTo>
                    <a:pt x="16363" y="12492"/>
                  </a:lnTo>
                  <a:lnTo>
                    <a:pt x="16363" y="12492"/>
                  </a:lnTo>
                  <a:lnTo>
                    <a:pt x="16509" y="12398"/>
                  </a:lnTo>
                  <a:lnTo>
                    <a:pt x="16727" y="12258"/>
                  </a:lnTo>
                  <a:close/>
                  <a:moveTo>
                    <a:pt x="16363" y="12492"/>
                  </a:moveTo>
                  <a:lnTo>
                    <a:pt x="16265" y="12556"/>
                  </a:lnTo>
                  <a:lnTo>
                    <a:pt x="16058" y="12715"/>
                  </a:lnTo>
                  <a:lnTo>
                    <a:pt x="16290" y="12544"/>
                  </a:lnTo>
                  <a:lnTo>
                    <a:pt x="16363" y="12492"/>
                  </a:lnTo>
                  <a:close/>
                  <a:moveTo>
                    <a:pt x="16058" y="12715"/>
                  </a:moveTo>
                  <a:lnTo>
                    <a:pt x="15864" y="12860"/>
                  </a:lnTo>
                  <a:lnTo>
                    <a:pt x="15523" y="13127"/>
                  </a:lnTo>
                  <a:lnTo>
                    <a:pt x="15292" y="13322"/>
                  </a:lnTo>
                  <a:lnTo>
                    <a:pt x="15195" y="13407"/>
                  </a:lnTo>
                  <a:lnTo>
                    <a:pt x="15280" y="13334"/>
                  </a:lnTo>
                  <a:lnTo>
                    <a:pt x="15499" y="13152"/>
                  </a:lnTo>
                  <a:lnTo>
                    <a:pt x="15839" y="12884"/>
                  </a:lnTo>
                  <a:lnTo>
                    <a:pt x="16058" y="12715"/>
                  </a:lnTo>
                  <a:close/>
                  <a:moveTo>
                    <a:pt x="19745" y="13334"/>
                  </a:moveTo>
                  <a:lnTo>
                    <a:pt x="19647" y="13529"/>
                  </a:lnTo>
                  <a:lnTo>
                    <a:pt x="19550" y="13724"/>
                  </a:lnTo>
                  <a:lnTo>
                    <a:pt x="19659" y="13529"/>
                  </a:lnTo>
                  <a:lnTo>
                    <a:pt x="19745" y="13334"/>
                  </a:lnTo>
                  <a:close/>
                  <a:moveTo>
                    <a:pt x="19319" y="14113"/>
                  </a:moveTo>
                  <a:lnTo>
                    <a:pt x="19075" y="14478"/>
                  </a:lnTo>
                  <a:lnTo>
                    <a:pt x="18820" y="14843"/>
                  </a:lnTo>
                  <a:lnTo>
                    <a:pt x="19075" y="14490"/>
                  </a:lnTo>
                  <a:lnTo>
                    <a:pt x="19319" y="14113"/>
                  </a:lnTo>
                  <a:close/>
                  <a:moveTo>
                    <a:pt x="18345" y="15463"/>
                  </a:moveTo>
                  <a:lnTo>
                    <a:pt x="17993" y="15889"/>
                  </a:lnTo>
                  <a:lnTo>
                    <a:pt x="17847" y="16059"/>
                  </a:lnTo>
                  <a:lnTo>
                    <a:pt x="17993" y="15901"/>
                  </a:lnTo>
                  <a:lnTo>
                    <a:pt x="18345" y="15463"/>
                  </a:lnTo>
                  <a:close/>
                </a:path>
              </a:pathLst>
            </a:custGeom>
            <a:solidFill>
              <a:srgbClr val="E5E7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2253;p32">
              <a:extLst>
                <a:ext uri="{FF2B5EF4-FFF2-40B4-BE49-F238E27FC236}">
                  <a16:creationId xmlns:a16="http://schemas.microsoft.com/office/drawing/2014/main" id="{6AAA440A-ABED-AF74-5C14-FC5A1270F9BC}"/>
                </a:ext>
              </a:extLst>
            </p:cNvPr>
            <p:cNvSpPr/>
            <p:nvPr/>
          </p:nvSpPr>
          <p:spPr>
            <a:xfrm>
              <a:off x="4265275" y="1846075"/>
              <a:ext cx="6725" cy="25"/>
            </a:xfrm>
            <a:custGeom>
              <a:avLst/>
              <a:gdLst/>
              <a:ahLst/>
              <a:cxnLst/>
              <a:rect l="l" t="t" r="r" b="b"/>
              <a:pathLst>
                <a:path w="26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68" y="1"/>
                  </a:lnTo>
                  <a:lnTo>
                    <a:pt x="268" y="1"/>
                  </a:lnTo>
                  <a:lnTo>
                    <a:pt x="26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2254;p32">
              <a:extLst>
                <a:ext uri="{FF2B5EF4-FFF2-40B4-BE49-F238E27FC236}">
                  <a16:creationId xmlns:a16="http://schemas.microsoft.com/office/drawing/2014/main" id="{C8B9006D-E746-49CB-9751-8EF9D3993099}"/>
                </a:ext>
              </a:extLst>
            </p:cNvPr>
            <p:cNvSpPr/>
            <p:nvPr/>
          </p:nvSpPr>
          <p:spPr>
            <a:xfrm>
              <a:off x="4272275" y="1843650"/>
              <a:ext cx="19500" cy="2450"/>
            </a:xfrm>
            <a:custGeom>
              <a:avLst/>
              <a:gdLst/>
              <a:ahLst/>
              <a:cxnLst/>
              <a:rect l="l" t="t" r="r" b="b"/>
              <a:pathLst>
                <a:path w="780" h="98" fill="none" extrusionOk="0">
                  <a:moveTo>
                    <a:pt x="779" y="0"/>
                  </a:moveTo>
                  <a:lnTo>
                    <a:pt x="779" y="0"/>
                  </a:lnTo>
                  <a:lnTo>
                    <a:pt x="584" y="49"/>
                  </a:lnTo>
                  <a:lnTo>
                    <a:pt x="390" y="73"/>
                  </a:lnTo>
                  <a:lnTo>
                    <a:pt x="195" y="9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95" y="98"/>
                  </a:lnTo>
                  <a:lnTo>
                    <a:pt x="390" y="73"/>
                  </a:lnTo>
                  <a:lnTo>
                    <a:pt x="584" y="49"/>
                  </a:lnTo>
                  <a:lnTo>
                    <a:pt x="7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2255;p32">
              <a:extLst>
                <a:ext uri="{FF2B5EF4-FFF2-40B4-BE49-F238E27FC236}">
                  <a16:creationId xmlns:a16="http://schemas.microsoft.com/office/drawing/2014/main" id="{4685BFB8-B269-1DD6-A94A-4FC5E8560681}"/>
                </a:ext>
              </a:extLst>
            </p:cNvPr>
            <p:cNvSpPr/>
            <p:nvPr/>
          </p:nvSpPr>
          <p:spPr>
            <a:xfrm>
              <a:off x="4464175" y="1773100"/>
              <a:ext cx="5200" cy="25"/>
            </a:xfrm>
            <a:custGeom>
              <a:avLst/>
              <a:gdLst/>
              <a:ahLst/>
              <a:cxnLst/>
              <a:rect l="l" t="t" r="r" b="b"/>
              <a:pathLst>
                <a:path w="208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2256;p32">
              <a:extLst>
                <a:ext uri="{FF2B5EF4-FFF2-40B4-BE49-F238E27FC236}">
                  <a16:creationId xmlns:a16="http://schemas.microsoft.com/office/drawing/2014/main" id="{3A8938BD-92C3-E00F-CDAC-251CB9737DDF}"/>
                </a:ext>
              </a:extLst>
            </p:cNvPr>
            <p:cNvSpPr/>
            <p:nvPr/>
          </p:nvSpPr>
          <p:spPr>
            <a:xfrm>
              <a:off x="4470275" y="1718650"/>
              <a:ext cx="77575" cy="54475"/>
            </a:xfrm>
            <a:custGeom>
              <a:avLst/>
              <a:gdLst/>
              <a:ahLst/>
              <a:cxnLst/>
              <a:rect l="l" t="t" r="r" b="b"/>
              <a:pathLst>
                <a:path w="3103" h="2179" fill="none" extrusionOk="0">
                  <a:moveTo>
                    <a:pt x="3102" y="0"/>
                  </a:moveTo>
                  <a:lnTo>
                    <a:pt x="3102" y="0"/>
                  </a:lnTo>
                  <a:lnTo>
                    <a:pt x="2932" y="280"/>
                  </a:lnTo>
                  <a:lnTo>
                    <a:pt x="2762" y="548"/>
                  </a:lnTo>
                  <a:lnTo>
                    <a:pt x="2579" y="791"/>
                  </a:lnTo>
                  <a:lnTo>
                    <a:pt x="2397" y="1010"/>
                  </a:lnTo>
                  <a:lnTo>
                    <a:pt x="2214" y="1205"/>
                  </a:lnTo>
                  <a:lnTo>
                    <a:pt x="2020" y="1387"/>
                  </a:lnTo>
                  <a:lnTo>
                    <a:pt x="1837" y="1545"/>
                  </a:lnTo>
                  <a:lnTo>
                    <a:pt x="1643" y="1679"/>
                  </a:lnTo>
                  <a:lnTo>
                    <a:pt x="1436" y="1801"/>
                  </a:lnTo>
                  <a:lnTo>
                    <a:pt x="1241" y="1898"/>
                  </a:lnTo>
                  <a:lnTo>
                    <a:pt x="1034" y="1983"/>
                  </a:lnTo>
                  <a:lnTo>
                    <a:pt x="827" y="2056"/>
                  </a:lnTo>
                  <a:lnTo>
                    <a:pt x="633" y="2105"/>
                  </a:lnTo>
                  <a:lnTo>
                    <a:pt x="414" y="2154"/>
                  </a:lnTo>
                  <a:lnTo>
                    <a:pt x="207" y="2166"/>
                  </a:lnTo>
                  <a:lnTo>
                    <a:pt x="0" y="2178"/>
                  </a:lnTo>
                  <a:lnTo>
                    <a:pt x="0" y="2178"/>
                  </a:lnTo>
                  <a:lnTo>
                    <a:pt x="207" y="2166"/>
                  </a:lnTo>
                  <a:lnTo>
                    <a:pt x="414" y="2154"/>
                  </a:lnTo>
                  <a:lnTo>
                    <a:pt x="633" y="2105"/>
                  </a:lnTo>
                  <a:lnTo>
                    <a:pt x="827" y="2056"/>
                  </a:lnTo>
                  <a:lnTo>
                    <a:pt x="1034" y="1983"/>
                  </a:lnTo>
                  <a:lnTo>
                    <a:pt x="1241" y="1898"/>
                  </a:lnTo>
                  <a:lnTo>
                    <a:pt x="1436" y="1801"/>
                  </a:lnTo>
                  <a:lnTo>
                    <a:pt x="1643" y="1679"/>
                  </a:lnTo>
                  <a:lnTo>
                    <a:pt x="1837" y="1545"/>
                  </a:lnTo>
                  <a:lnTo>
                    <a:pt x="2020" y="1387"/>
                  </a:lnTo>
                  <a:lnTo>
                    <a:pt x="2214" y="1205"/>
                  </a:lnTo>
                  <a:lnTo>
                    <a:pt x="2397" y="1010"/>
                  </a:lnTo>
                  <a:lnTo>
                    <a:pt x="2579" y="791"/>
                  </a:lnTo>
                  <a:lnTo>
                    <a:pt x="2762" y="548"/>
                  </a:lnTo>
                  <a:lnTo>
                    <a:pt x="2932" y="280"/>
                  </a:lnTo>
                  <a:lnTo>
                    <a:pt x="31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2257;p32">
              <a:extLst>
                <a:ext uri="{FF2B5EF4-FFF2-40B4-BE49-F238E27FC236}">
                  <a16:creationId xmlns:a16="http://schemas.microsoft.com/office/drawing/2014/main" id="{6D56F25A-60DF-9EC8-85F9-EBFE322A3148}"/>
                </a:ext>
              </a:extLst>
            </p:cNvPr>
            <p:cNvSpPr/>
            <p:nvPr/>
          </p:nvSpPr>
          <p:spPr>
            <a:xfrm>
              <a:off x="4549050" y="171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2258;p32">
              <a:extLst>
                <a:ext uri="{FF2B5EF4-FFF2-40B4-BE49-F238E27FC236}">
                  <a16:creationId xmlns:a16="http://schemas.microsoft.com/office/drawing/2014/main" id="{DA58D1C5-4F90-015D-08BD-B0396C36385A}"/>
                </a:ext>
              </a:extLst>
            </p:cNvPr>
            <p:cNvSpPr/>
            <p:nvPr/>
          </p:nvSpPr>
          <p:spPr>
            <a:xfrm>
              <a:off x="4549050" y="171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2259;p32">
              <a:extLst>
                <a:ext uri="{FF2B5EF4-FFF2-40B4-BE49-F238E27FC236}">
                  <a16:creationId xmlns:a16="http://schemas.microsoft.com/office/drawing/2014/main" id="{D1B2F815-1E79-087D-068C-6603A8CD6DCC}"/>
                </a:ext>
              </a:extLst>
            </p:cNvPr>
            <p:cNvSpPr/>
            <p:nvPr/>
          </p:nvSpPr>
          <p:spPr>
            <a:xfrm>
              <a:off x="4549350" y="1715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2260;p32">
              <a:extLst>
                <a:ext uri="{FF2B5EF4-FFF2-40B4-BE49-F238E27FC236}">
                  <a16:creationId xmlns:a16="http://schemas.microsoft.com/office/drawing/2014/main" id="{294AE43A-ACFF-B82F-D27A-B5822E829F0D}"/>
                </a:ext>
              </a:extLst>
            </p:cNvPr>
            <p:cNvSpPr/>
            <p:nvPr/>
          </p:nvSpPr>
          <p:spPr>
            <a:xfrm>
              <a:off x="4549350" y="171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2261;p32">
              <a:extLst>
                <a:ext uri="{FF2B5EF4-FFF2-40B4-BE49-F238E27FC236}">
                  <a16:creationId xmlns:a16="http://schemas.microsoft.com/office/drawing/2014/main" id="{F2DA3B62-95A4-9810-B33E-1E501FBA15BC}"/>
                </a:ext>
              </a:extLst>
            </p:cNvPr>
            <p:cNvSpPr/>
            <p:nvPr/>
          </p:nvSpPr>
          <p:spPr>
            <a:xfrm>
              <a:off x="4549650" y="1715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2262;p32">
              <a:extLst>
                <a:ext uri="{FF2B5EF4-FFF2-40B4-BE49-F238E27FC236}">
                  <a16:creationId xmlns:a16="http://schemas.microsoft.com/office/drawing/2014/main" id="{A341BDC7-C912-1E44-CC00-B4153D2BF84B}"/>
                </a:ext>
              </a:extLst>
            </p:cNvPr>
            <p:cNvSpPr/>
            <p:nvPr/>
          </p:nvSpPr>
          <p:spPr>
            <a:xfrm>
              <a:off x="4549650" y="17147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2263;p32">
              <a:extLst>
                <a:ext uri="{FF2B5EF4-FFF2-40B4-BE49-F238E27FC236}">
                  <a16:creationId xmlns:a16="http://schemas.microsoft.com/office/drawing/2014/main" id="{27CA8D50-F2CE-A948-D238-982575BE9234}"/>
                </a:ext>
              </a:extLst>
            </p:cNvPr>
            <p:cNvSpPr/>
            <p:nvPr/>
          </p:nvSpPr>
          <p:spPr>
            <a:xfrm>
              <a:off x="4549950" y="17144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2264;p32">
              <a:extLst>
                <a:ext uri="{FF2B5EF4-FFF2-40B4-BE49-F238E27FC236}">
                  <a16:creationId xmlns:a16="http://schemas.microsoft.com/office/drawing/2014/main" id="{415F569A-878E-21B4-8C30-87DDB25970F1}"/>
                </a:ext>
              </a:extLst>
            </p:cNvPr>
            <p:cNvSpPr/>
            <p:nvPr/>
          </p:nvSpPr>
          <p:spPr>
            <a:xfrm>
              <a:off x="4549950" y="1714075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2265;p32">
              <a:extLst>
                <a:ext uri="{FF2B5EF4-FFF2-40B4-BE49-F238E27FC236}">
                  <a16:creationId xmlns:a16="http://schemas.microsoft.com/office/drawing/2014/main" id="{2165161F-1501-A8D5-7391-80E7AF7FEA37}"/>
                </a:ext>
              </a:extLst>
            </p:cNvPr>
            <p:cNvSpPr/>
            <p:nvPr/>
          </p:nvSpPr>
          <p:spPr>
            <a:xfrm>
              <a:off x="4550250" y="17137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2266;p32">
              <a:extLst>
                <a:ext uri="{FF2B5EF4-FFF2-40B4-BE49-F238E27FC236}">
                  <a16:creationId xmlns:a16="http://schemas.microsoft.com/office/drawing/2014/main" id="{4D448B23-24C7-7C18-1154-E68BCC315C4C}"/>
                </a:ext>
              </a:extLst>
            </p:cNvPr>
            <p:cNvSpPr/>
            <p:nvPr/>
          </p:nvSpPr>
          <p:spPr>
            <a:xfrm>
              <a:off x="4550250" y="171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2267;p32">
              <a:extLst>
                <a:ext uri="{FF2B5EF4-FFF2-40B4-BE49-F238E27FC236}">
                  <a16:creationId xmlns:a16="http://schemas.microsoft.com/office/drawing/2014/main" id="{BEF9C997-2558-C9A0-D2EC-1A450FEDCE93}"/>
                </a:ext>
              </a:extLst>
            </p:cNvPr>
            <p:cNvSpPr/>
            <p:nvPr/>
          </p:nvSpPr>
          <p:spPr>
            <a:xfrm>
              <a:off x="4550550" y="171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2268;p32">
              <a:extLst>
                <a:ext uri="{FF2B5EF4-FFF2-40B4-BE49-F238E27FC236}">
                  <a16:creationId xmlns:a16="http://schemas.microsoft.com/office/drawing/2014/main" id="{1BC3D440-111D-F020-7D18-A62F3A0B836C}"/>
                </a:ext>
              </a:extLst>
            </p:cNvPr>
            <p:cNvSpPr/>
            <p:nvPr/>
          </p:nvSpPr>
          <p:spPr>
            <a:xfrm>
              <a:off x="4550550" y="1713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2269;p32">
              <a:extLst>
                <a:ext uri="{FF2B5EF4-FFF2-40B4-BE49-F238E27FC236}">
                  <a16:creationId xmlns:a16="http://schemas.microsoft.com/office/drawing/2014/main" id="{C08C14DC-054D-D534-866E-54972A479249}"/>
                </a:ext>
              </a:extLst>
            </p:cNvPr>
            <p:cNvSpPr/>
            <p:nvPr/>
          </p:nvSpPr>
          <p:spPr>
            <a:xfrm>
              <a:off x="4550875" y="17128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2270;p32">
              <a:extLst>
                <a:ext uri="{FF2B5EF4-FFF2-40B4-BE49-F238E27FC236}">
                  <a16:creationId xmlns:a16="http://schemas.microsoft.com/office/drawing/2014/main" id="{02685DFD-50AB-E66E-33D2-9473AC8A4652}"/>
                </a:ext>
              </a:extLst>
            </p:cNvPr>
            <p:cNvSpPr/>
            <p:nvPr/>
          </p:nvSpPr>
          <p:spPr>
            <a:xfrm>
              <a:off x="4550875" y="17125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2271;p32">
              <a:extLst>
                <a:ext uri="{FF2B5EF4-FFF2-40B4-BE49-F238E27FC236}">
                  <a16:creationId xmlns:a16="http://schemas.microsoft.com/office/drawing/2014/main" id="{81202539-CF31-66A8-458D-9D1B93F6E321}"/>
                </a:ext>
              </a:extLst>
            </p:cNvPr>
            <p:cNvSpPr/>
            <p:nvPr/>
          </p:nvSpPr>
          <p:spPr>
            <a:xfrm>
              <a:off x="4551175" y="171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2272;p32">
              <a:extLst>
                <a:ext uri="{FF2B5EF4-FFF2-40B4-BE49-F238E27FC236}">
                  <a16:creationId xmlns:a16="http://schemas.microsoft.com/office/drawing/2014/main" id="{597D4A4E-3E6E-290E-A625-45933C6620B1}"/>
                </a:ext>
              </a:extLst>
            </p:cNvPr>
            <p:cNvSpPr/>
            <p:nvPr/>
          </p:nvSpPr>
          <p:spPr>
            <a:xfrm>
              <a:off x="4551175" y="171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2273;p32">
              <a:extLst>
                <a:ext uri="{FF2B5EF4-FFF2-40B4-BE49-F238E27FC236}">
                  <a16:creationId xmlns:a16="http://schemas.microsoft.com/office/drawing/2014/main" id="{0A2D8568-016F-AD63-C93D-C634C6C072B1}"/>
                </a:ext>
              </a:extLst>
            </p:cNvPr>
            <p:cNvSpPr/>
            <p:nvPr/>
          </p:nvSpPr>
          <p:spPr>
            <a:xfrm>
              <a:off x="4551175" y="17116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fill="none" extrusionOk="0">
                  <a:moveTo>
                    <a:pt x="12" y="1"/>
                  </a:moveTo>
                  <a:lnTo>
                    <a:pt x="12" y="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2274;p32">
              <a:extLst>
                <a:ext uri="{FF2B5EF4-FFF2-40B4-BE49-F238E27FC236}">
                  <a16:creationId xmlns:a16="http://schemas.microsoft.com/office/drawing/2014/main" id="{3E602A39-5C87-956A-FA7C-2D3DC3D2699E}"/>
                </a:ext>
              </a:extLst>
            </p:cNvPr>
            <p:cNvSpPr/>
            <p:nvPr/>
          </p:nvSpPr>
          <p:spPr>
            <a:xfrm>
              <a:off x="4551475" y="17113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2275;p32">
              <a:extLst>
                <a:ext uri="{FF2B5EF4-FFF2-40B4-BE49-F238E27FC236}">
                  <a16:creationId xmlns:a16="http://schemas.microsoft.com/office/drawing/2014/main" id="{066EF631-F906-67BF-574E-E43762228BF6}"/>
                </a:ext>
              </a:extLst>
            </p:cNvPr>
            <p:cNvSpPr/>
            <p:nvPr/>
          </p:nvSpPr>
          <p:spPr>
            <a:xfrm>
              <a:off x="4551475" y="17110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fill="none" extrusionOk="0">
                  <a:moveTo>
                    <a:pt x="13" y="0"/>
                  </a:moveTo>
                  <a:lnTo>
                    <a:pt x="13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2276;p32">
              <a:extLst>
                <a:ext uri="{FF2B5EF4-FFF2-40B4-BE49-F238E27FC236}">
                  <a16:creationId xmlns:a16="http://schemas.microsoft.com/office/drawing/2014/main" id="{935042E3-2653-0EEF-53A6-0CD52107A759}"/>
                </a:ext>
              </a:extLst>
            </p:cNvPr>
            <p:cNvSpPr/>
            <p:nvPr/>
          </p:nvSpPr>
          <p:spPr>
            <a:xfrm>
              <a:off x="4551775" y="17107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2277;p32">
              <a:extLst>
                <a:ext uri="{FF2B5EF4-FFF2-40B4-BE49-F238E27FC236}">
                  <a16:creationId xmlns:a16="http://schemas.microsoft.com/office/drawing/2014/main" id="{DFB26E22-5456-4975-110B-3CD50EF93386}"/>
                </a:ext>
              </a:extLst>
            </p:cNvPr>
            <p:cNvSpPr/>
            <p:nvPr/>
          </p:nvSpPr>
          <p:spPr>
            <a:xfrm>
              <a:off x="4551775" y="171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2278;p32">
              <a:extLst>
                <a:ext uri="{FF2B5EF4-FFF2-40B4-BE49-F238E27FC236}">
                  <a16:creationId xmlns:a16="http://schemas.microsoft.com/office/drawing/2014/main" id="{D16DBE63-BAAB-2E54-0937-85989A1FE4C4}"/>
                </a:ext>
              </a:extLst>
            </p:cNvPr>
            <p:cNvSpPr/>
            <p:nvPr/>
          </p:nvSpPr>
          <p:spPr>
            <a:xfrm>
              <a:off x="4552075" y="17101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2279;p32">
              <a:extLst>
                <a:ext uri="{FF2B5EF4-FFF2-40B4-BE49-F238E27FC236}">
                  <a16:creationId xmlns:a16="http://schemas.microsoft.com/office/drawing/2014/main" id="{B1214628-76F5-3556-D929-7AE6BF072811}"/>
                </a:ext>
              </a:extLst>
            </p:cNvPr>
            <p:cNvSpPr/>
            <p:nvPr/>
          </p:nvSpPr>
          <p:spPr>
            <a:xfrm>
              <a:off x="4552075" y="17098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2280;p32">
              <a:extLst>
                <a:ext uri="{FF2B5EF4-FFF2-40B4-BE49-F238E27FC236}">
                  <a16:creationId xmlns:a16="http://schemas.microsoft.com/office/drawing/2014/main" id="{66CB5457-39F4-840E-874A-7E6275041B3C}"/>
                </a:ext>
              </a:extLst>
            </p:cNvPr>
            <p:cNvSpPr/>
            <p:nvPr/>
          </p:nvSpPr>
          <p:spPr>
            <a:xfrm>
              <a:off x="4552375" y="1709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2281;p32">
              <a:extLst>
                <a:ext uri="{FF2B5EF4-FFF2-40B4-BE49-F238E27FC236}">
                  <a16:creationId xmlns:a16="http://schemas.microsoft.com/office/drawing/2014/main" id="{5BD3424B-33F4-796E-9722-1B08E818E789}"/>
                </a:ext>
              </a:extLst>
            </p:cNvPr>
            <p:cNvSpPr/>
            <p:nvPr/>
          </p:nvSpPr>
          <p:spPr>
            <a:xfrm>
              <a:off x="4552375" y="170922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fill="none" extrusionOk="0">
                  <a:moveTo>
                    <a:pt x="13" y="0"/>
                  </a:moveTo>
                  <a:lnTo>
                    <a:pt x="13" y="0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2282;p32">
              <a:extLst>
                <a:ext uri="{FF2B5EF4-FFF2-40B4-BE49-F238E27FC236}">
                  <a16:creationId xmlns:a16="http://schemas.microsoft.com/office/drawing/2014/main" id="{59A0A619-4D0B-77C8-2F85-90B158633B9F}"/>
                </a:ext>
              </a:extLst>
            </p:cNvPr>
            <p:cNvSpPr/>
            <p:nvPr/>
          </p:nvSpPr>
          <p:spPr>
            <a:xfrm>
              <a:off x="4552700" y="170892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2283;p32">
              <a:extLst>
                <a:ext uri="{FF2B5EF4-FFF2-40B4-BE49-F238E27FC236}">
                  <a16:creationId xmlns:a16="http://schemas.microsoft.com/office/drawing/2014/main" id="{4AE1446B-F296-6348-E8B5-AC0927D420C4}"/>
                </a:ext>
              </a:extLst>
            </p:cNvPr>
            <p:cNvSpPr/>
            <p:nvPr/>
          </p:nvSpPr>
          <p:spPr>
            <a:xfrm>
              <a:off x="4552700" y="1614950"/>
              <a:ext cx="15525" cy="94000"/>
            </a:xfrm>
            <a:custGeom>
              <a:avLst/>
              <a:gdLst/>
              <a:ahLst/>
              <a:cxnLst/>
              <a:rect l="l" t="t" r="r" b="b"/>
              <a:pathLst>
                <a:path w="621" h="3760" fill="none" extrusionOk="0">
                  <a:moveTo>
                    <a:pt x="304" y="0"/>
                  </a:moveTo>
                  <a:lnTo>
                    <a:pt x="304" y="0"/>
                  </a:lnTo>
                  <a:lnTo>
                    <a:pt x="389" y="183"/>
                  </a:lnTo>
                  <a:lnTo>
                    <a:pt x="450" y="377"/>
                  </a:lnTo>
                  <a:lnTo>
                    <a:pt x="511" y="572"/>
                  </a:lnTo>
                  <a:lnTo>
                    <a:pt x="560" y="779"/>
                  </a:lnTo>
                  <a:lnTo>
                    <a:pt x="584" y="985"/>
                  </a:lnTo>
                  <a:lnTo>
                    <a:pt x="608" y="1192"/>
                  </a:lnTo>
                  <a:lnTo>
                    <a:pt x="620" y="1423"/>
                  </a:lnTo>
                  <a:lnTo>
                    <a:pt x="608" y="1655"/>
                  </a:lnTo>
                  <a:lnTo>
                    <a:pt x="584" y="1886"/>
                  </a:lnTo>
                  <a:lnTo>
                    <a:pt x="547" y="2129"/>
                  </a:lnTo>
                  <a:lnTo>
                    <a:pt x="499" y="2384"/>
                  </a:lnTo>
                  <a:lnTo>
                    <a:pt x="438" y="2640"/>
                  </a:lnTo>
                  <a:lnTo>
                    <a:pt x="353" y="2908"/>
                  </a:lnTo>
                  <a:lnTo>
                    <a:pt x="255" y="3187"/>
                  </a:lnTo>
                  <a:lnTo>
                    <a:pt x="134" y="3467"/>
                  </a:lnTo>
                  <a:lnTo>
                    <a:pt x="0" y="3759"/>
                  </a:lnTo>
                  <a:lnTo>
                    <a:pt x="0" y="3759"/>
                  </a:lnTo>
                  <a:lnTo>
                    <a:pt x="134" y="3467"/>
                  </a:lnTo>
                  <a:lnTo>
                    <a:pt x="255" y="3187"/>
                  </a:lnTo>
                  <a:lnTo>
                    <a:pt x="353" y="2908"/>
                  </a:lnTo>
                  <a:lnTo>
                    <a:pt x="438" y="2640"/>
                  </a:lnTo>
                  <a:lnTo>
                    <a:pt x="499" y="2384"/>
                  </a:lnTo>
                  <a:lnTo>
                    <a:pt x="547" y="2129"/>
                  </a:lnTo>
                  <a:lnTo>
                    <a:pt x="584" y="1886"/>
                  </a:lnTo>
                  <a:lnTo>
                    <a:pt x="608" y="1655"/>
                  </a:lnTo>
                  <a:lnTo>
                    <a:pt x="620" y="1423"/>
                  </a:lnTo>
                  <a:lnTo>
                    <a:pt x="608" y="1192"/>
                  </a:lnTo>
                  <a:lnTo>
                    <a:pt x="584" y="985"/>
                  </a:lnTo>
                  <a:lnTo>
                    <a:pt x="560" y="779"/>
                  </a:lnTo>
                  <a:lnTo>
                    <a:pt x="511" y="572"/>
                  </a:lnTo>
                  <a:lnTo>
                    <a:pt x="450" y="377"/>
                  </a:lnTo>
                  <a:lnTo>
                    <a:pt x="389" y="183"/>
                  </a:lnTo>
                  <a:lnTo>
                    <a:pt x="3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2284;p32">
              <a:extLst>
                <a:ext uri="{FF2B5EF4-FFF2-40B4-BE49-F238E27FC236}">
                  <a16:creationId xmlns:a16="http://schemas.microsoft.com/office/drawing/2014/main" id="{CD87176F-EBC3-FF57-CC98-083E5ED63004}"/>
                </a:ext>
              </a:extLst>
            </p:cNvPr>
            <p:cNvSpPr/>
            <p:nvPr/>
          </p:nvSpPr>
          <p:spPr>
            <a:xfrm>
              <a:off x="4560300" y="1614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2285;p32">
              <a:extLst>
                <a:ext uri="{FF2B5EF4-FFF2-40B4-BE49-F238E27FC236}">
                  <a16:creationId xmlns:a16="http://schemas.microsoft.com/office/drawing/2014/main" id="{93A783B4-44C6-F6AB-4CD8-DEB26BB31707}"/>
                </a:ext>
              </a:extLst>
            </p:cNvPr>
            <p:cNvSpPr/>
            <p:nvPr/>
          </p:nvSpPr>
          <p:spPr>
            <a:xfrm>
              <a:off x="4550250" y="1534650"/>
              <a:ext cx="16150" cy="18575"/>
            </a:xfrm>
            <a:custGeom>
              <a:avLst/>
              <a:gdLst/>
              <a:ahLst/>
              <a:cxnLst/>
              <a:rect l="l" t="t" r="r" b="b"/>
              <a:pathLst>
                <a:path w="646" h="743" fill="none" extrusionOk="0">
                  <a:moveTo>
                    <a:pt x="645" y="0"/>
                  </a:moveTo>
                  <a:lnTo>
                    <a:pt x="645" y="0"/>
                  </a:lnTo>
                  <a:lnTo>
                    <a:pt x="609" y="134"/>
                  </a:lnTo>
                  <a:lnTo>
                    <a:pt x="560" y="256"/>
                  </a:lnTo>
                  <a:lnTo>
                    <a:pt x="499" y="365"/>
                  </a:lnTo>
                  <a:lnTo>
                    <a:pt x="426" y="463"/>
                  </a:lnTo>
                  <a:lnTo>
                    <a:pt x="341" y="548"/>
                  </a:lnTo>
                  <a:lnTo>
                    <a:pt x="232" y="621"/>
                  </a:lnTo>
                  <a:lnTo>
                    <a:pt x="122" y="694"/>
                  </a:lnTo>
                  <a:lnTo>
                    <a:pt x="1" y="742"/>
                  </a:lnTo>
                  <a:lnTo>
                    <a:pt x="1" y="742"/>
                  </a:lnTo>
                  <a:lnTo>
                    <a:pt x="122" y="694"/>
                  </a:lnTo>
                  <a:lnTo>
                    <a:pt x="232" y="621"/>
                  </a:lnTo>
                  <a:lnTo>
                    <a:pt x="341" y="548"/>
                  </a:lnTo>
                  <a:lnTo>
                    <a:pt x="426" y="463"/>
                  </a:lnTo>
                  <a:lnTo>
                    <a:pt x="499" y="365"/>
                  </a:lnTo>
                  <a:lnTo>
                    <a:pt x="560" y="256"/>
                  </a:lnTo>
                  <a:lnTo>
                    <a:pt x="609" y="134"/>
                  </a:lnTo>
                  <a:lnTo>
                    <a:pt x="6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2286;p32">
              <a:extLst>
                <a:ext uri="{FF2B5EF4-FFF2-40B4-BE49-F238E27FC236}">
                  <a16:creationId xmlns:a16="http://schemas.microsoft.com/office/drawing/2014/main" id="{603EC111-28B1-6A1A-185E-815DF7D4A16A}"/>
                </a:ext>
              </a:extLst>
            </p:cNvPr>
            <p:cNvSpPr/>
            <p:nvPr/>
          </p:nvSpPr>
          <p:spPr>
            <a:xfrm>
              <a:off x="4711750" y="1315975"/>
              <a:ext cx="625" cy="10375"/>
            </a:xfrm>
            <a:custGeom>
              <a:avLst/>
              <a:gdLst/>
              <a:ahLst/>
              <a:cxnLst/>
              <a:rect l="l" t="t" r="r" b="b"/>
              <a:pathLst>
                <a:path w="25" h="41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3" y="219"/>
                  </a:lnTo>
                  <a:lnTo>
                    <a:pt x="25" y="414"/>
                  </a:lnTo>
                  <a:lnTo>
                    <a:pt x="25" y="414"/>
                  </a:lnTo>
                  <a:lnTo>
                    <a:pt x="13" y="219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2287;p32">
              <a:extLst>
                <a:ext uri="{FF2B5EF4-FFF2-40B4-BE49-F238E27FC236}">
                  <a16:creationId xmlns:a16="http://schemas.microsoft.com/office/drawing/2014/main" id="{3AA4420D-E939-2788-E65D-DB0346C4C8E5}"/>
                </a:ext>
              </a:extLst>
            </p:cNvPr>
            <p:cNvSpPr/>
            <p:nvPr/>
          </p:nvSpPr>
          <p:spPr>
            <a:xfrm>
              <a:off x="4711750" y="131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2288;p32">
              <a:extLst>
                <a:ext uri="{FF2B5EF4-FFF2-40B4-BE49-F238E27FC236}">
                  <a16:creationId xmlns:a16="http://schemas.microsoft.com/office/drawing/2014/main" id="{20D50B9E-D2C3-9127-AF99-C2C02F98F6FF}"/>
                </a:ext>
              </a:extLst>
            </p:cNvPr>
            <p:cNvSpPr/>
            <p:nvPr/>
          </p:nvSpPr>
          <p:spPr>
            <a:xfrm>
              <a:off x="4711450" y="1312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2289;p32">
              <a:extLst>
                <a:ext uri="{FF2B5EF4-FFF2-40B4-BE49-F238E27FC236}">
                  <a16:creationId xmlns:a16="http://schemas.microsoft.com/office/drawing/2014/main" id="{82FDA3E3-DF8E-CF44-7103-7BF31A099E5F}"/>
                </a:ext>
              </a:extLst>
            </p:cNvPr>
            <p:cNvSpPr/>
            <p:nvPr/>
          </p:nvSpPr>
          <p:spPr>
            <a:xfrm>
              <a:off x="4607425" y="11931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2290;p32">
              <a:extLst>
                <a:ext uri="{FF2B5EF4-FFF2-40B4-BE49-F238E27FC236}">
                  <a16:creationId xmlns:a16="http://schemas.microsoft.com/office/drawing/2014/main" id="{30874930-7E99-7AA5-57E4-CDBB47D2B96E}"/>
                </a:ext>
              </a:extLst>
            </p:cNvPr>
            <p:cNvSpPr/>
            <p:nvPr/>
          </p:nvSpPr>
          <p:spPr>
            <a:xfrm>
              <a:off x="4607125" y="11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2291;p32">
              <a:extLst>
                <a:ext uri="{FF2B5EF4-FFF2-40B4-BE49-F238E27FC236}">
                  <a16:creationId xmlns:a16="http://schemas.microsoft.com/office/drawing/2014/main" id="{A9584E55-7E64-34BD-F975-EF7433981F7F}"/>
                </a:ext>
              </a:extLst>
            </p:cNvPr>
            <p:cNvSpPr/>
            <p:nvPr/>
          </p:nvSpPr>
          <p:spPr>
            <a:xfrm>
              <a:off x="4588575" y="1193100"/>
              <a:ext cx="14025" cy="1250"/>
            </a:xfrm>
            <a:custGeom>
              <a:avLst/>
              <a:gdLst/>
              <a:ahLst/>
              <a:cxnLst/>
              <a:rect l="l" t="t" r="r" b="b"/>
              <a:pathLst>
                <a:path w="561" h="50" fill="none" extrusionOk="0">
                  <a:moveTo>
                    <a:pt x="560" y="1"/>
                  </a:moveTo>
                  <a:lnTo>
                    <a:pt x="560" y="1"/>
                  </a:lnTo>
                  <a:lnTo>
                    <a:pt x="378" y="13"/>
                  </a:lnTo>
                  <a:lnTo>
                    <a:pt x="220" y="25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220" y="25"/>
                  </a:lnTo>
                  <a:lnTo>
                    <a:pt x="378" y="13"/>
                  </a:lnTo>
                  <a:lnTo>
                    <a:pt x="5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2292;p32">
              <a:extLst>
                <a:ext uri="{FF2B5EF4-FFF2-40B4-BE49-F238E27FC236}">
                  <a16:creationId xmlns:a16="http://schemas.microsoft.com/office/drawing/2014/main" id="{F2700C0E-8437-07C4-87CA-1AEF4E8427CF}"/>
                </a:ext>
              </a:extLst>
            </p:cNvPr>
            <p:cNvSpPr/>
            <p:nvPr/>
          </p:nvSpPr>
          <p:spPr>
            <a:xfrm>
              <a:off x="4604400" y="119310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2293;p32">
              <a:extLst>
                <a:ext uri="{FF2B5EF4-FFF2-40B4-BE49-F238E27FC236}">
                  <a16:creationId xmlns:a16="http://schemas.microsoft.com/office/drawing/2014/main" id="{BDB83421-C39C-3CF7-5C34-FC921CDCFEB9}"/>
                </a:ext>
              </a:extLst>
            </p:cNvPr>
            <p:cNvSpPr/>
            <p:nvPr/>
          </p:nvSpPr>
          <p:spPr>
            <a:xfrm>
              <a:off x="4587050" y="1081775"/>
              <a:ext cx="54475" cy="112875"/>
            </a:xfrm>
            <a:custGeom>
              <a:avLst/>
              <a:gdLst/>
              <a:ahLst/>
              <a:cxnLst/>
              <a:rect l="l" t="t" r="r" b="b"/>
              <a:pathLst>
                <a:path w="2179" h="4515" fill="none" extrusionOk="0">
                  <a:moveTo>
                    <a:pt x="1582" y="1"/>
                  </a:moveTo>
                  <a:lnTo>
                    <a:pt x="1582" y="1"/>
                  </a:lnTo>
                  <a:lnTo>
                    <a:pt x="1728" y="62"/>
                  </a:lnTo>
                  <a:lnTo>
                    <a:pt x="1728" y="62"/>
                  </a:lnTo>
                  <a:lnTo>
                    <a:pt x="1874" y="135"/>
                  </a:lnTo>
                  <a:lnTo>
                    <a:pt x="1923" y="183"/>
                  </a:lnTo>
                  <a:lnTo>
                    <a:pt x="1984" y="232"/>
                  </a:lnTo>
                  <a:lnTo>
                    <a:pt x="2020" y="281"/>
                  </a:lnTo>
                  <a:lnTo>
                    <a:pt x="2069" y="342"/>
                  </a:lnTo>
                  <a:lnTo>
                    <a:pt x="2130" y="463"/>
                  </a:lnTo>
                  <a:lnTo>
                    <a:pt x="2166" y="597"/>
                  </a:lnTo>
                  <a:lnTo>
                    <a:pt x="2178" y="743"/>
                  </a:lnTo>
                  <a:lnTo>
                    <a:pt x="2166" y="901"/>
                  </a:lnTo>
                  <a:lnTo>
                    <a:pt x="2154" y="1072"/>
                  </a:lnTo>
                  <a:lnTo>
                    <a:pt x="2105" y="1242"/>
                  </a:lnTo>
                  <a:lnTo>
                    <a:pt x="2057" y="1424"/>
                  </a:lnTo>
                  <a:lnTo>
                    <a:pt x="1984" y="1607"/>
                  </a:lnTo>
                  <a:lnTo>
                    <a:pt x="1899" y="1789"/>
                  </a:lnTo>
                  <a:lnTo>
                    <a:pt x="1801" y="1984"/>
                  </a:lnTo>
                  <a:lnTo>
                    <a:pt x="1704" y="2179"/>
                  </a:lnTo>
                  <a:lnTo>
                    <a:pt x="1473" y="2568"/>
                  </a:lnTo>
                  <a:lnTo>
                    <a:pt x="1229" y="2945"/>
                  </a:lnTo>
                  <a:lnTo>
                    <a:pt x="974" y="3298"/>
                  </a:lnTo>
                  <a:lnTo>
                    <a:pt x="731" y="3626"/>
                  </a:lnTo>
                  <a:lnTo>
                    <a:pt x="499" y="3918"/>
                  </a:lnTo>
                  <a:lnTo>
                    <a:pt x="147" y="4356"/>
                  </a:lnTo>
                  <a:lnTo>
                    <a:pt x="1" y="4514"/>
                  </a:lnTo>
                  <a:lnTo>
                    <a:pt x="1" y="4514"/>
                  </a:lnTo>
                  <a:lnTo>
                    <a:pt x="1" y="4514"/>
                  </a:lnTo>
                  <a:lnTo>
                    <a:pt x="1" y="4514"/>
                  </a:lnTo>
                  <a:lnTo>
                    <a:pt x="147" y="4344"/>
                  </a:lnTo>
                  <a:lnTo>
                    <a:pt x="499" y="3918"/>
                  </a:lnTo>
                  <a:lnTo>
                    <a:pt x="731" y="3626"/>
                  </a:lnTo>
                  <a:lnTo>
                    <a:pt x="974" y="3298"/>
                  </a:lnTo>
                  <a:lnTo>
                    <a:pt x="1229" y="2933"/>
                  </a:lnTo>
                  <a:lnTo>
                    <a:pt x="1473" y="2568"/>
                  </a:lnTo>
                  <a:lnTo>
                    <a:pt x="1704" y="2179"/>
                  </a:lnTo>
                  <a:lnTo>
                    <a:pt x="1813" y="1984"/>
                  </a:lnTo>
                  <a:lnTo>
                    <a:pt x="1899" y="1789"/>
                  </a:lnTo>
                  <a:lnTo>
                    <a:pt x="1984" y="1607"/>
                  </a:lnTo>
                  <a:lnTo>
                    <a:pt x="2057" y="1424"/>
                  </a:lnTo>
                  <a:lnTo>
                    <a:pt x="2105" y="1242"/>
                  </a:lnTo>
                  <a:lnTo>
                    <a:pt x="2154" y="1072"/>
                  </a:lnTo>
                  <a:lnTo>
                    <a:pt x="2166" y="901"/>
                  </a:lnTo>
                  <a:lnTo>
                    <a:pt x="2178" y="743"/>
                  </a:lnTo>
                  <a:lnTo>
                    <a:pt x="2166" y="597"/>
                  </a:lnTo>
                  <a:lnTo>
                    <a:pt x="2130" y="463"/>
                  </a:lnTo>
                  <a:lnTo>
                    <a:pt x="2069" y="342"/>
                  </a:lnTo>
                  <a:lnTo>
                    <a:pt x="1984" y="232"/>
                  </a:lnTo>
                  <a:lnTo>
                    <a:pt x="1923" y="183"/>
                  </a:lnTo>
                  <a:lnTo>
                    <a:pt x="1874" y="135"/>
                  </a:lnTo>
                  <a:lnTo>
                    <a:pt x="1728" y="62"/>
                  </a:lnTo>
                  <a:lnTo>
                    <a:pt x="1728" y="62"/>
                  </a:lnTo>
                  <a:lnTo>
                    <a:pt x="15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2294;p32">
              <a:extLst>
                <a:ext uri="{FF2B5EF4-FFF2-40B4-BE49-F238E27FC236}">
                  <a16:creationId xmlns:a16="http://schemas.microsoft.com/office/drawing/2014/main" id="{0B54960B-440E-F3B3-40C8-E8A6B283B843}"/>
                </a:ext>
              </a:extLst>
            </p:cNvPr>
            <p:cNvSpPr/>
            <p:nvPr/>
          </p:nvSpPr>
          <p:spPr>
            <a:xfrm>
              <a:off x="4520750" y="1080875"/>
              <a:ext cx="82450" cy="47475"/>
            </a:xfrm>
            <a:custGeom>
              <a:avLst/>
              <a:gdLst/>
              <a:ahLst/>
              <a:cxnLst/>
              <a:rect l="l" t="t" r="r" b="b"/>
              <a:pathLst>
                <a:path w="3298" h="1899" fill="none" extrusionOk="0">
                  <a:moveTo>
                    <a:pt x="3297" y="0"/>
                  </a:moveTo>
                  <a:lnTo>
                    <a:pt x="3297" y="0"/>
                  </a:lnTo>
                  <a:lnTo>
                    <a:pt x="3018" y="61"/>
                  </a:lnTo>
                  <a:lnTo>
                    <a:pt x="2726" y="159"/>
                  </a:lnTo>
                  <a:lnTo>
                    <a:pt x="2434" y="268"/>
                  </a:lnTo>
                  <a:lnTo>
                    <a:pt x="2154" y="402"/>
                  </a:lnTo>
                  <a:lnTo>
                    <a:pt x="1874" y="548"/>
                  </a:lnTo>
                  <a:lnTo>
                    <a:pt x="1606" y="706"/>
                  </a:lnTo>
                  <a:lnTo>
                    <a:pt x="1339" y="864"/>
                  </a:lnTo>
                  <a:lnTo>
                    <a:pt x="1096" y="1035"/>
                  </a:lnTo>
                  <a:lnTo>
                    <a:pt x="670" y="1351"/>
                  </a:lnTo>
                  <a:lnTo>
                    <a:pt x="329" y="1618"/>
                  </a:lnTo>
                  <a:lnTo>
                    <a:pt x="98" y="1813"/>
                  </a:lnTo>
                  <a:lnTo>
                    <a:pt x="1" y="1898"/>
                  </a:lnTo>
                  <a:lnTo>
                    <a:pt x="1" y="1898"/>
                  </a:lnTo>
                  <a:lnTo>
                    <a:pt x="1" y="1898"/>
                  </a:lnTo>
                  <a:lnTo>
                    <a:pt x="1" y="1898"/>
                  </a:lnTo>
                  <a:lnTo>
                    <a:pt x="86" y="1825"/>
                  </a:lnTo>
                  <a:lnTo>
                    <a:pt x="305" y="1643"/>
                  </a:lnTo>
                  <a:lnTo>
                    <a:pt x="645" y="1375"/>
                  </a:lnTo>
                  <a:lnTo>
                    <a:pt x="1071" y="1047"/>
                  </a:lnTo>
                  <a:lnTo>
                    <a:pt x="1315" y="889"/>
                  </a:lnTo>
                  <a:lnTo>
                    <a:pt x="1582" y="718"/>
                  </a:lnTo>
                  <a:lnTo>
                    <a:pt x="1850" y="560"/>
                  </a:lnTo>
                  <a:lnTo>
                    <a:pt x="2142" y="414"/>
                  </a:lnTo>
                  <a:lnTo>
                    <a:pt x="2422" y="280"/>
                  </a:lnTo>
                  <a:lnTo>
                    <a:pt x="2714" y="159"/>
                  </a:lnTo>
                  <a:lnTo>
                    <a:pt x="3005" y="61"/>
                  </a:lnTo>
                  <a:lnTo>
                    <a:pt x="3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2295;p32">
              <a:extLst>
                <a:ext uri="{FF2B5EF4-FFF2-40B4-BE49-F238E27FC236}">
                  <a16:creationId xmlns:a16="http://schemas.microsoft.com/office/drawing/2014/main" id="{5E3F8F37-AB80-AAA6-CCFC-876C69BE6FE9}"/>
                </a:ext>
              </a:extLst>
            </p:cNvPr>
            <p:cNvSpPr/>
            <p:nvPr/>
          </p:nvSpPr>
          <p:spPr>
            <a:xfrm>
              <a:off x="4613525" y="107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2296;p32">
              <a:extLst>
                <a:ext uri="{FF2B5EF4-FFF2-40B4-BE49-F238E27FC236}">
                  <a16:creationId xmlns:a16="http://schemas.microsoft.com/office/drawing/2014/main" id="{E23C81E0-AC2C-4A33-D587-40EAF4A6BD2D}"/>
                </a:ext>
              </a:extLst>
            </p:cNvPr>
            <p:cNvSpPr/>
            <p:nvPr/>
          </p:nvSpPr>
          <p:spPr>
            <a:xfrm>
              <a:off x="4576100" y="868900"/>
              <a:ext cx="10375" cy="7625"/>
            </a:xfrm>
            <a:custGeom>
              <a:avLst/>
              <a:gdLst/>
              <a:ahLst/>
              <a:cxnLst/>
              <a:rect l="l" t="t" r="r" b="b"/>
              <a:pathLst>
                <a:path w="415" h="30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414" y="304"/>
                  </a:lnTo>
                  <a:lnTo>
                    <a:pt x="414" y="304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2297;p32">
              <a:extLst>
                <a:ext uri="{FF2B5EF4-FFF2-40B4-BE49-F238E27FC236}">
                  <a16:creationId xmlns:a16="http://schemas.microsoft.com/office/drawing/2014/main" id="{5F72040D-836F-F244-9A08-9752CAA56A91}"/>
                </a:ext>
              </a:extLst>
            </p:cNvPr>
            <p:cNvSpPr/>
            <p:nvPr/>
          </p:nvSpPr>
          <p:spPr>
            <a:xfrm>
              <a:off x="4372950" y="847000"/>
              <a:ext cx="146600" cy="58725"/>
            </a:xfrm>
            <a:custGeom>
              <a:avLst/>
              <a:gdLst/>
              <a:ahLst/>
              <a:cxnLst/>
              <a:rect l="l" t="t" r="r" b="b"/>
              <a:pathLst>
                <a:path w="5864" h="2349" fill="none" extrusionOk="0">
                  <a:moveTo>
                    <a:pt x="5256" y="0"/>
                  </a:moveTo>
                  <a:lnTo>
                    <a:pt x="5256" y="0"/>
                  </a:lnTo>
                  <a:lnTo>
                    <a:pt x="4976" y="0"/>
                  </a:lnTo>
                  <a:lnTo>
                    <a:pt x="4720" y="25"/>
                  </a:lnTo>
                  <a:lnTo>
                    <a:pt x="4453" y="49"/>
                  </a:lnTo>
                  <a:lnTo>
                    <a:pt x="4197" y="98"/>
                  </a:lnTo>
                  <a:lnTo>
                    <a:pt x="3942" y="146"/>
                  </a:lnTo>
                  <a:lnTo>
                    <a:pt x="3699" y="219"/>
                  </a:lnTo>
                  <a:lnTo>
                    <a:pt x="3455" y="280"/>
                  </a:lnTo>
                  <a:lnTo>
                    <a:pt x="3212" y="365"/>
                  </a:lnTo>
                  <a:lnTo>
                    <a:pt x="2981" y="450"/>
                  </a:lnTo>
                  <a:lnTo>
                    <a:pt x="2762" y="548"/>
                  </a:lnTo>
                  <a:lnTo>
                    <a:pt x="2324" y="742"/>
                  </a:lnTo>
                  <a:lnTo>
                    <a:pt x="1922" y="949"/>
                  </a:lnTo>
                  <a:lnTo>
                    <a:pt x="1545" y="1168"/>
                  </a:lnTo>
                  <a:lnTo>
                    <a:pt x="1205" y="1399"/>
                  </a:lnTo>
                  <a:lnTo>
                    <a:pt x="900" y="1606"/>
                  </a:lnTo>
                  <a:lnTo>
                    <a:pt x="645" y="1801"/>
                  </a:lnTo>
                  <a:lnTo>
                    <a:pt x="426" y="1983"/>
                  </a:lnTo>
                  <a:lnTo>
                    <a:pt x="110" y="2251"/>
                  </a:lnTo>
                  <a:lnTo>
                    <a:pt x="0" y="2348"/>
                  </a:lnTo>
                  <a:lnTo>
                    <a:pt x="0" y="2348"/>
                  </a:lnTo>
                  <a:lnTo>
                    <a:pt x="0" y="2348"/>
                  </a:lnTo>
                  <a:lnTo>
                    <a:pt x="110" y="2251"/>
                  </a:lnTo>
                  <a:lnTo>
                    <a:pt x="426" y="1983"/>
                  </a:lnTo>
                  <a:lnTo>
                    <a:pt x="645" y="1801"/>
                  </a:lnTo>
                  <a:lnTo>
                    <a:pt x="900" y="1606"/>
                  </a:lnTo>
                  <a:lnTo>
                    <a:pt x="1205" y="1399"/>
                  </a:lnTo>
                  <a:lnTo>
                    <a:pt x="1545" y="1168"/>
                  </a:lnTo>
                  <a:lnTo>
                    <a:pt x="1922" y="949"/>
                  </a:lnTo>
                  <a:lnTo>
                    <a:pt x="2324" y="742"/>
                  </a:lnTo>
                  <a:lnTo>
                    <a:pt x="2762" y="548"/>
                  </a:lnTo>
                  <a:lnTo>
                    <a:pt x="2981" y="450"/>
                  </a:lnTo>
                  <a:lnTo>
                    <a:pt x="3212" y="365"/>
                  </a:lnTo>
                  <a:lnTo>
                    <a:pt x="3455" y="280"/>
                  </a:lnTo>
                  <a:lnTo>
                    <a:pt x="3699" y="219"/>
                  </a:lnTo>
                  <a:lnTo>
                    <a:pt x="3942" y="146"/>
                  </a:lnTo>
                  <a:lnTo>
                    <a:pt x="4197" y="98"/>
                  </a:lnTo>
                  <a:lnTo>
                    <a:pt x="4453" y="61"/>
                  </a:lnTo>
                  <a:lnTo>
                    <a:pt x="4720" y="25"/>
                  </a:lnTo>
                  <a:lnTo>
                    <a:pt x="4976" y="0"/>
                  </a:lnTo>
                  <a:lnTo>
                    <a:pt x="5256" y="0"/>
                  </a:lnTo>
                  <a:lnTo>
                    <a:pt x="5256" y="0"/>
                  </a:lnTo>
                  <a:lnTo>
                    <a:pt x="5548" y="0"/>
                  </a:lnTo>
                  <a:lnTo>
                    <a:pt x="5864" y="37"/>
                  </a:lnTo>
                  <a:lnTo>
                    <a:pt x="5864" y="37"/>
                  </a:lnTo>
                  <a:lnTo>
                    <a:pt x="5548" y="0"/>
                  </a:lnTo>
                  <a:lnTo>
                    <a:pt x="52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2298;p32">
              <a:extLst>
                <a:ext uri="{FF2B5EF4-FFF2-40B4-BE49-F238E27FC236}">
                  <a16:creationId xmlns:a16="http://schemas.microsoft.com/office/drawing/2014/main" id="{F2EAA9A7-0C5E-B2EC-82B3-84F63403C333}"/>
                </a:ext>
              </a:extLst>
            </p:cNvPr>
            <p:cNvSpPr/>
            <p:nvPr/>
          </p:nvSpPr>
          <p:spPr>
            <a:xfrm>
              <a:off x="4296300" y="712250"/>
              <a:ext cx="89450" cy="122600"/>
            </a:xfrm>
            <a:custGeom>
              <a:avLst/>
              <a:gdLst/>
              <a:ahLst/>
              <a:cxnLst/>
              <a:rect l="l" t="t" r="r" b="b"/>
              <a:pathLst>
                <a:path w="3578" h="490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280" y="98"/>
                  </a:lnTo>
                  <a:lnTo>
                    <a:pt x="536" y="196"/>
                  </a:lnTo>
                  <a:lnTo>
                    <a:pt x="767" y="305"/>
                  </a:lnTo>
                  <a:lnTo>
                    <a:pt x="998" y="415"/>
                  </a:lnTo>
                  <a:lnTo>
                    <a:pt x="1217" y="536"/>
                  </a:lnTo>
                  <a:lnTo>
                    <a:pt x="1412" y="658"/>
                  </a:lnTo>
                  <a:lnTo>
                    <a:pt x="1606" y="792"/>
                  </a:lnTo>
                  <a:lnTo>
                    <a:pt x="1789" y="926"/>
                  </a:lnTo>
                  <a:lnTo>
                    <a:pt x="1959" y="1059"/>
                  </a:lnTo>
                  <a:lnTo>
                    <a:pt x="2117" y="1205"/>
                  </a:lnTo>
                  <a:lnTo>
                    <a:pt x="2275" y="1351"/>
                  </a:lnTo>
                  <a:lnTo>
                    <a:pt x="2409" y="1509"/>
                  </a:lnTo>
                  <a:lnTo>
                    <a:pt x="2543" y="1668"/>
                  </a:lnTo>
                  <a:lnTo>
                    <a:pt x="2665" y="1826"/>
                  </a:lnTo>
                  <a:lnTo>
                    <a:pt x="2774" y="1984"/>
                  </a:lnTo>
                  <a:lnTo>
                    <a:pt x="2884" y="2142"/>
                  </a:lnTo>
                  <a:lnTo>
                    <a:pt x="2981" y="2312"/>
                  </a:lnTo>
                  <a:lnTo>
                    <a:pt x="3066" y="2483"/>
                  </a:lnTo>
                  <a:lnTo>
                    <a:pt x="3139" y="2653"/>
                  </a:lnTo>
                  <a:lnTo>
                    <a:pt x="3212" y="2823"/>
                  </a:lnTo>
                  <a:lnTo>
                    <a:pt x="3334" y="3176"/>
                  </a:lnTo>
                  <a:lnTo>
                    <a:pt x="3431" y="3517"/>
                  </a:lnTo>
                  <a:lnTo>
                    <a:pt x="3492" y="3870"/>
                  </a:lnTo>
                  <a:lnTo>
                    <a:pt x="3541" y="4222"/>
                  </a:lnTo>
                  <a:lnTo>
                    <a:pt x="3565" y="4563"/>
                  </a:lnTo>
                  <a:lnTo>
                    <a:pt x="3577" y="4904"/>
                  </a:lnTo>
                  <a:lnTo>
                    <a:pt x="3577" y="4904"/>
                  </a:lnTo>
                  <a:lnTo>
                    <a:pt x="3565" y="4563"/>
                  </a:lnTo>
                  <a:lnTo>
                    <a:pt x="3541" y="4222"/>
                  </a:lnTo>
                  <a:lnTo>
                    <a:pt x="3492" y="3870"/>
                  </a:lnTo>
                  <a:lnTo>
                    <a:pt x="3431" y="3517"/>
                  </a:lnTo>
                  <a:lnTo>
                    <a:pt x="3334" y="3176"/>
                  </a:lnTo>
                  <a:lnTo>
                    <a:pt x="3212" y="2823"/>
                  </a:lnTo>
                  <a:lnTo>
                    <a:pt x="3139" y="2653"/>
                  </a:lnTo>
                  <a:lnTo>
                    <a:pt x="3066" y="2483"/>
                  </a:lnTo>
                  <a:lnTo>
                    <a:pt x="2981" y="2312"/>
                  </a:lnTo>
                  <a:lnTo>
                    <a:pt x="2884" y="2142"/>
                  </a:lnTo>
                  <a:lnTo>
                    <a:pt x="2774" y="1984"/>
                  </a:lnTo>
                  <a:lnTo>
                    <a:pt x="2665" y="1826"/>
                  </a:lnTo>
                  <a:lnTo>
                    <a:pt x="2543" y="1668"/>
                  </a:lnTo>
                  <a:lnTo>
                    <a:pt x="2409" y="1509"/>
                  </a:lnTo>
                  <a:lnTo>
                    <a:pt x="2275" y="1351"/>
                  </a:lnTo>
                  <a:lnTo>
                    <a:pt x="2117" y="1205"/>
                  </a:lnTo>
                  <a:lnTo>
                    <a:pt x="1959" y="1059"/>
                  </a:lnTo>
                  <a:lnTo>
                    <a:pt x="1789" y="926"/>
                  </a:lnTo>
                  <a:lnTo>
                    <a:pt x="1606" y="792"/>
                  </a:lnTo>
                  <a:lnTo>
                    <a:pt x="1412" y="658"/>
                  </a:lnTo>
                  <a:lnTo>
                    <a:pt x="1217" y="536"/>
                  </a:lnTo>
                  <a:lnTo>
                    <a:pt x="998" y="415"/>
                  </a:lnTo>
                  <a:lnTo>
                    <a:pt x="767" y="305"/>
                  </a:lnTo>
                  <a:lnTo>
                    <a:pt x="536" y="196"/>
                  </a:lnTo>
                  <a:lnTo>
                    <a:pt x="280" y="98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2299;p32">
              <a:extLst>
                <a:ext uri="{FF2B5EF4-FFF2-40B4-BE49-F238E27FC236}">
                  <a16:creationId xmlns:a16="http://schemas.microsoft.com/office/drawing/2014/main" id="{CD6CBCAB-438B-9529-F750-B6279D2DC3BF}"/>
                </a:ext>
              </a:extLst>
            </p:cNvPr>
            <p:cNvSpPr/>
            <p:nvPr/>
          </p:nvSpPr>
          <p:spPr>
            <a:xfrm>
              <a:off x="4136325" y="704650"/>
              <a:ext cx="116825" cy="129600"/>
            </a:xfrm>
            <a:custGeom>
              <a:avLst/>
              <a:gdLst/>
              <a:ahLst/>
              <a:cxnLst/>
              <a:rect l="l" t="t" r="r" b="b"/>
              <a:pathLst>
                <a:path w="4673" h="5184" fill="none" extrusionOk="0">
                  <a:moveTo>
                    <a:pt x="4672" y="1"/>
                  </a:moveTo>
                  <a:lnTo>
                    <a:pt x="4672" y="1"/>
                  </a:lnTo>
                  <a:lnTo>
                    <a:pt x="4490" y="1"/>
                  </a:lnTo>
                  <a:lnTo>
                    <a:pt x="4319" y="13"/>
                  </a:lnTo>
                  <a:lnTo>
                    <a:pt x="4149" y="37"/>
                  </a:lnTo>
                  <a:lnTo>
                    <a:pt x="3979" y="62"/>
                  </a:lnTo>
                  <a:lnTo>
                    <a:pt x="3662" y="135"/>
                  </a:lnTo>
                  <a:lnTo>
                    <a:pt x="3358" y="220"/>
                  </a:lnTo>
                  <a:lnTo>
                    <a:pt x="3066" y="341"/>
                  </a:lnTo>
                  <a:lnTo>
                    <a:pt x="2799" y="475"/>
                  </a:lnTo>
                  <a:lnTo>
                    <a:pt x="2543" y="633"/>
                  </a:lnTo>
                  <a:lnTo>
                    <a:pt x="2300" y="816"/>
                  </a:lnTo>
                  <a:lnTo>
                    <a:pt x="2081" y="998"/>
                  </a:lnTo>
                  <a:lnTo>
                    <a:pt x="1862" y="1205"/>
                  </a:lnTo>
                  <a:lnTo>
                    <a:pt x="1667" y="1412"/>
                  </a:lnTo>
                  <a:lnTo>
                    <a:pt x="1485" y="1643"/>
                  </a:lnTo>
                  <a:lnTo>
                    <a:pt x="1314" y="1874"/>
                  </a:lnTo>
                  <a:lnTo>
                    <a:pt x="1156" y="2105"/>
                  </a:lnTo>
                  <a:lnTo>
                    <a:pt x="1010" y="2349"/>
                  </a:lnTo>
                  <a:lnTo>
                    <a:pt x="876" y="2592"/>
                  </a:lnTo>
                  <a:lnTo>
                    <a:pt x="755" y="2835"/>
                  </a:lnTo>
                  <a:lnTo>
                    <a:pt x="645" y="3079"/>
                  </a:lnTo>
                  <a:lnTo>
                    <a:pt x="548" y="3310"/>
                  </a:lnTo>
                  <a:lnTo>
                    <a:pt x="451" y="3541"/>
                  </a:lnTo>
                  <a:lnTo>
                    <a:pt x="292" y="3979"/>
                  </a:lnTo>
                  <a:lnTo>
                    <a:pt x="183" y="4368"/>
                  </a:lnTo>
                  <a:lnTo>
                    <a:pt x="98" y="4709"/>
                  </a:lnTo>
                  <a:lnTo>
                    <a:pt x="37" y="4964"/>
                  </a:lnTo>
                  <a:lnTo>
                    <a:pt x="1" y="5183"/>
                  </a:lnTo>
                  <a:lnTo>
                    <a:pt x="1" y="5183"/>
                  </a:lnTo>
                  <a:lnTo>
                    <a:pt x="1" y="5183"/>
                  </a:lnTo>
                  <a:lnTo>
                    <a:pt x="37" y="4964"/>
                  </a:lnTo>
                  <a:lnTo>
                    <a:pt x="98" y="4709"/>
                  </a:lnTo>
                  <a:lnTo>
                    <a:pt x="183" y="4368"/>
                  </a:lnTo>
                  <a:lnTo>
                    <a:pt x="305" y="3979"/>
                  </a:lnTo>
                  <a:lnTo>
                    <a:pt x="451" y="3541"/>
                  </a:lnTo>
                  <a:lnTo>
                    <a:pt x="548" y="3310"/>
                  </a:lnTo>
                  <a:lnTo>
                    <a:pt x="645" y="3079"/>
                  </a:lnTo>
                  <a:lnTo>
                    <a:pt x="755" y="2835"/>
                  </a:lnTo>
                  <a:lnTo>
                    <a:pt x="876" y="2592"/>
                  </a:lnTo>
                  <a:lnTo>
                    <a:pt x="1010" y="2349"/>
                  </a:lnTo>
                  <a:lnTo>
                    <a:pt x="1156" y="2105"/>
                  </a:lnTo>
                  <a:lnTo>
                    <a:pt x="1314" y="1874"/>
                  </a:lnTo>
                  <a:lnTo>
                    <a:pt x="1485" y="1643"/>
                  </a:lnTo>
                  <a:lnTo>
                    <a:pt x="1667" y="1412"/>
                  </a:lnTo>
                  <a:lnTo>
                    <a:pt x="1862" y="1205"/>
                  </a:lnTo>
                  <a:lnTo>
                    <a:pt x="2081" y="998"/>
                  </a:lnTo>
                  <a:lnTo>
                    <a:pt x="2300" y="816"/>
                  </a:lnTo>
                  <a:lnTo>
                    <a:pt x="2543" y="633"/>
                  </a:lnTo>
                  <a:lnTo>
                    <a:pt x="2799" y="475"/>
                  </a:lnTo>
                  <a:lnTo>
                    <a:pt x="3066" y="341"/>
                  </a:lnTo>
                  <a:lnTo>
                    <a:pt x="3358" y="220"/>
                  </a:lnTo>
                  <a:lnTo>
                    <a:pt x="3662" y="135"/>
                  </a:lnTo>
                  <a:lnTo>
                    <a:pt x="3979" y="62"/>
                  </a:lnTo>
                  <a:lnTo>
                    <a:pt x="4149" y="37"/>
                  </a:lnTo>
                  <a:lnTo>
                    <a:pt x="4319" y="13"/>
                  </a:lnTo>
                  <a:lnTo>
                    <a:pt x="4490" y="1"/>
                  </a:lnTo>
                  <a:lnTo>
                    <a:pt x="467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2300;p32">
              <a:extLst>
                <a:ext uri="{FF2B5EF4-FFF2-40B4-BE49-F238E27FC236}">
                  <a16:creationId xmlns:a16="http://schemas.microsoft.com/office/drawing/2014/main" id="{6E1DDD42-F765-7595-F449-FAD923C6AC64}"/>
                </a:ext>
              </a:extLst>
            </p:cNvPr>
            <p:cNvSpPr/>
            <p:nvPr/>
          </p:nvSpPr>
          <p:spPr>
            <a:xfrm>
              <a:off x="4253125" y="70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2301;p32">
              <a:extLst>
                <a:ext uri="{FF2B5EF4-FFF2-40B4-BE49-F238E27FC236}">
                  <a16:creationId xmlns:a16="http://schemas.microsoft.com/office/drawing/2014/main" id="{419E726A-3B79-61BC-785E-D8AE22E50C06}"/>
                </a:ext>
              </a:extLst>
            </p:cNvPr>
            <p:cNvSpPr/>
            <p:nvPr/>
          </p:nvSpPr>
          <p:spPr>
            <a:xfrm>
              <a:off x="3764375" y="656600"/>
              <a:ext cx="948000" cy="1189500"/>
            </a:xfrm>
            <a:custGeom>
              <a:avLst/>
              <a:gdLst/>
              <a:ahLst/>
              <a:cxnLst/>
              <a:rect l="l" t="t" r="r" b="b"/>
              <a:pathLst>
                <a:path w="37920" h="47580" extrusionOk="0">
                  <a:moveTo>
                    <a:pt x="12190" y="1"/>
                  </a:moveTo>
                  <a:lnTo>
                    <a:pt x="12166" y="13"/>
                  </a:lnTo>
                  <a:lnTo>
                    <a:pt x="12506" y="937"/>
                  </a:lnTo>
                  <a:lnTo>
                    <a:pt x="12847" y="1874"/>
                  </a:lnTo>
                  <a:lnTo>
                    <a:pt x="13163" y="2811"/>
                  </a:lnTo>
                  <a:lnTo>
                    <a:pt x="13455" y="3760"/>
                  </a:lnTo>
                  <a:lnTo>
                    <a:pt x="13601" y="4234"/>
                  </a:lnTo>
                  <a:lnTo>
                    <a:pt x="13723" y="4721"/>
                  </a:lnTo>
                  <a:lnTo>
                    <a:pt x="13844" y="5195"/>
                  </a:lnTo>
                  <a:lnTo>
                    <a:pt x="13954" y="5670"/>
                  </a:lnTo>
                  <a:lnTo>
                    <a:pt x="14051" y="6144"/>
                  </a:lnTo>
                  <a:lnTo>
                    <a:pt x="14136" y="6619"/>
                  </a:lnTo>
                  <a:lnTo>
                    <a:pt x="14209" y="7093"/>
                  </a:lnTo>
                  <a:lnTo>
                    <a:pt x="14270" y="7568"/>
                  </a:lnTo>
                  <a:lnTo>
                    <a:pt x="14307" y="8042"/>
                  </a:lnTo>
                  <a:lnTo>
                    <a:pt x="14343" y="8516"/>
                  </a:lnTo>
                  <a:lnTo>
                    <a:pt x="14355" y="8991"/>
                  </a:lnTo>
                  <a:lnTo>
                    <a:pt x="14343" y="9453"/>
                  </a:lnTo>
                  <a:lnTo>
                    <a:pt x="14319" y="9916"/>
                  </a:lnTo>
                  <a:lnTo>
                    <a:pt x="14282" y="10390"/>
                  </a:lnTo>
                  <a:lnTo>
                    <a:pt x="14222" y="10852"/>
                  </a:lnTo>
                  <a:lnTo>
                    <a:pt x="14136" y="11302"/>
                  </a:lnTo>
                  <a:lnTo>
                    <a:pt x="14039" y="11765"/>
                  </a:lnTo>
                  <a:lnTo>
                    <a:pt x="13905" y="12215"/>
                  </a:lnTo>
                  <a:lnTo>
                    <a:pt x="13759" y="12665"/>
                  </a:lnTo>
                  <a:lnTo>
                    <a:pt x="13577" y="13115"/>
                  </a:lnTo>
                  <a:lnTo>
                    <a:pt x="13382" y="13553"/>
                  </a:lnTo>
                  <a:lnTo>
                    <a:pt x="13151" y="13991"/>
                  </a:lnTo>
                  <a:lnTo>
                    <a:pt x="12908" y="14429"/>
                  </a:lnTo>
                  <a:lnTo>
                    <a:pt x="12628" y="14855"/>
                  </a:lnTo>
                  <a:lnTo>
                    <a:pt x="12348" y="15244"/>
                  </a:lnTo>
                  <a:lnTo>
                    <a:pt x="12056" y="15621"/>
                  </a:lnTo>
                  <a:lnTo>
                    <a:pt x="11740" y="15974"/>
                  </a:lnTo>
                  <a:lnTo>
                    <a:pt x="11436" y="16315"/>
                  </a:lnTo>
                  <a:lnTo>
                    <a:pt x="11107" y="16643"/>
                  </a:lnTo>
                  <a:lnTo>
                    <a:pt x="10767" y="16959"/>
                  </a:lnTo>
                  <a:lnTo>
                    <a:pt x="10414" y="17263"/>
                  </a:lnTo>
                  <a:lnTo>
                    <a:pt x="10061" y="17555"/>
                  </a:lnTo>
                  <a:lnTo>
                    <a:pt x="9696" y="17835"/>
                  </a:lnTo>
                  <a:lnTo>
                    <a:pt x="9319" y="18103"/>
                  </a:lnTo>
                  <a:lnTo>
                    <a:pt x="8942" y="18358"/>
                  </a:lnTo>
                  <a:lnTo>
                    <a:pt x="8552" y="18602"/>
                  </a:lnTo>
                  <a:lnTo>
                    <a:pt x="8151" y="18845"/>
                  </a:lnTo>
                  <a:lnTo>
                    <a:pt x="7750" y="19076"/>
                  </a:lnTo>
                  <a:lnTo>
                    <a:pt x="7348" y="19295"/>
                  </a:lnTo>
                  <a:lnTo>
                    <a:pt x="6934" y="19502"/>
                  </a:lnTo>
                  <a:lnTo>
                    <a:pt x="6509" y="19709"/>
                  </a:lnTo>
                  <a:lnTo>
                    <a:pt x="6095" y="19903"/>
                  </a:lnTo>
                  <a:lnTo>
                    <a:pt x="5231" y="20293"/>
                  </a:lnTo>
                  <a:lnTo>
                    <a:pt x="4368" y="20645"/>
                  </a:lnTo>
                  <a:lnTo>
                    <a:pt x="3492" y="20998"/>
                  </a:lnTo>
                  <a:lnTo>
                    <a:pt x="1740" y="21667"/>
                  </a:lnTo>
                  <a:lnTo>
                    <a:pt x="864" y="22008"/>
                  </a:lnTo>
                  <a:lnTo>
                    <a:pt x="0" y="22349"/>
                  </a:lnTo>
                  <a:lnTo>
                    <a:pt x="377" y="23431"/>
                  </a:lnTo>
                  <a:lnTo>
                    <a:pt x="742" y="24526"/>
                  </a:lnTo>
                  <a:lnTo>
                    <a:pt x="1095" y="25621"/>
                  </a:lnTo>
                  <a:lnTo>
                    <a:pt x="1424" y="26716"/>
                  </a:lnTo>
                  <a:lnTo>
                    <a:pt x="1752" y="27823"/>
                  </a:lnTo>
                  <a:lnTo>
                    <a:pt x="2068" y="28918"/>
                  </a:lnTo>
                  <a:lnTo>
                    <a:pt x="2372" y="30037"/>
                  </a:lnTo>
                  <a:lnTo>
                    <a:pt x="2664" y="31144"/>
                  </a:lnTo>
                  <a:lnTo>
                    <a:pt x="2956" y="32251"/>
                  </a:lnTo>
                  <a:lnTo>
                    <a:pt x="3224" y="33371"/>
                  </a:lnTo>
                  <a:lnTo>
                    <a:pt x="3492" y="34490"/>
                  </a:lnTo>
                  <a:lnTo>
                    <a:pt x="3759" y="35609"/>
                  </a:lnTo>
                  <a:lnTo>
                    <a:pt x="4258" y="37860"/>
                  </a:lnTo>
                  <a:lnTo>
                    <a:pt x="4733" y="40110"/>
                  </a:lnTo>
                  <a:lnTo>
                    <a:pt x="12531" y="41023"/>
                  </a:lnTo>
                  <a:lnTo>
                    <a:pt x="12701" y="41290"/>
                  </a:lnTo>
                  <a:lnTo>
                    <a:pt x="12908" y="41594"/>
                  </a:lnTo>
                  <a:lnTo>
                    <a:pt x="13188" y="42008"/>
                  </a:lnTo>
                  <a:lnTo>
                    <a:pt x="13528" y="42482"/>
                  </a:lnTo>
                  <a:lnTo>
                    <a:pt x="13930" y="43018"/>
                  </a:lnTo>
                  <a:lnTo>
                    <a:pt x="14392" y="43590"/>
                  </a:lnTo>
                  <a:lnTo>
                    <a:pt x="14903" y="44186"/>
                  </a:lnTo>
                  <a:lnTo>
                    <a:pt x="15170" y="44490"/>
                  </a:lnTo>
                  <a:lnTo>
                    <a:pt x="15450" y="44794"/>
                  </a:lnTo>
                  <a:lnTo>
                    <a:pt x="15742" y="45086"/>
                  </a:lnTo>
                  <a:lnTo>
                    <a:pt x="16046" y="45378"/>
                  </a:lnTo>
                  <a:lnTo>
                    <a:pt x="16351" y="45658"/>
                  </a:lnTo>
                  <a:lnTo>
                    <a:pt x="16667" y="45925"/>
                  </a:lnTo>
                  <a:lnTo>
                    <a:pt x="16983" y="46181"/>
                  </a:lnTo>
                  <a:lnTo>
                    <a:pt x="17312" y="46424"/>
                  </a:lnTo>
                  <a:lnTo>
                    <a:pt x="17640" y="46655"/>
                  </a:lnTo>
                  <a:lnTo>
                    <a:pt x="17981" y="46862"/>
                  </a:lnTo>
                  <a:lnTo>
                    <a:pt x="18321" y="47044"/>
                  </a:lnTo>
                  <a:lnTo>
                    <a:pt x="18662" y="47215"/>
                  </a:lnTo>
                  <a:lnTo>
                    <a:pt x="19003" y="47349"/>
                  </a:lnTo>
                  <a:lnTo>
                    <a:pt x="19343" y="47458"/>
                  </a:lnTo>
                  <a:lnTo>
                    <a:pt x="19526" y="47495"/>
                  </a:lnTo>
                  <a:lnTo>
                    <a:pt x="19696" y="47531"/>
                  </a:lnTo>
                  <a:lnTo>
                    <a:pt x="19866" y="47555"/>
                  </a:lnTo>
                  <a:lnTo>
                    <a:pt x="20037" y="47580"/>
                  </a:lnTo>
                  <a:lnTo>
                    <a:pt x="20511" y="47580"/>
                  </a:lnTo>
                  <a:lnTo>
                    <a:pt x="20706" y="47555"/>
                  </a:lnTo>
                  <a:lnTo>
                    <a:pt x="20900" y="47531"/>
                  </a:lnTo>
                  <a:lnTo>
                    <a:pt x="21095" y="47482"/>
                  </a:lnTo>
                  <a:lnTo>
                    <a:pt x="21363" y="47397"/>
                  </a:lnTo>
                  <a:lnTo>
                    <a:pt x="21618" y="47300"/>
                  </a:lnTo>
                  <a:lnTo>
                    <a:pt x="21849" y="47178"/>
                  </a:lnTo>
                  <a:lnTo>
                    <a:pt x="22044" y="47044"/>
                  </a:lnTo>
                  <a:lnTo>
                    <a:pt x="22239" y="46911"/>
                  </a:lnTo>
                  <a:lnTo>
                    <a:pt x="22397" y="46753"/>
                  </a:lnTo>
                  <a:lnTo>
                    <a:pt x="22543" y="46582"/>
                  </a:lnTo>
                  <a:lnTo>
                    <a:pt x="22664" y="46400"/>
                  </a:lnTo>
                  <a:lnTo>
                    <a:pt x="22774" y="46217"/>
                  </a:lnTo>
                  <a:lnTo>
                    <a:pt x="22859" y="46010"/>
                  </a:lnTo>
                  <a:lnTo>
                    <a:pt x="22944" y="45816"/>
                  </a:lnTo>
                  <a:lnTo>
                    <a:pt x="22993" y="45597"/>
                  </a:lnTo>
                  <a:lnTo>
                    <a:pt x="23042" y="45378"/>
                  </a:lnTo>
                  <a:lnTo>
                    <a:pt x="23066" y="45159"/>
                  </a:lnTo>
                  <a:lnTo>
                    <a:pt x="23090" y="44928"/>
                  </a:lnTo>
                  <a:lnTo>
                    <a:pt x="23090" y="44697"/>
                  </a:lnTo>
                  <a:lnTo>
                    <a:pt x="23078" y="44319"/>
                  </a:lnTo>
                  <a:lnTo>
                    <a:pt x="23042" y="43954"/>
                  </a:lnTo>
                  <a:lnTo>
                    <a:pt x="22981" y="43577"/>
                  </a:lnTo>
                  <a:lnTo>
                    <a:pt x="22908" y="43212"/>
                  </a:lnTo>
                  <a:lnTo>
                    <a:pt x="22823" y="42847"/>
                  </a:lnTo>
                  <a:lnTo>
                    <a:pt x="22713" y="42495"/>
                  </a:lnTo>
                  <a:lnTo>
                    <a:pt x="22616" y="42166"/>
                  </a:lnTo>
                  <a:lnTo>
                    <a:pt x="22494" y="41850"/>
                  </a:lnTo>
                  <a:lnTo>
                    <a:pt x="22275" y="41302"/>
                  </a:lnTo>
                  <a:lnTo>
                    <a:pt x="22093" y="40864"/>
                  </a:lnTo>
                  <a:lnTo>
                    <a:pt x="21959" y="40585"/>
                  </a:lnTo>
                  <a:lnTo>
                    <a:pt x="21910" y="40487"/>
                  </a:lnTo>
                  <a:lnTo>
                    <a:pt x="22044" y="40658"/>
                  </a:lnTo>
                  <a:lnTo>
                    <a:pt x="22433" y="41120"/>
                  </a:lnTo>
                  <a:lnTo>
                    <a:pt x="22713" y="41424"/>
                  </a:lnTo>
                  <a:lnTo>
                    <a:pt x="23042" y="41765"/>
                  </a:lnTo>
                  <a:lnTo>
                    <a:pt x="23419" y="42130"/>
                  </a:lnTo>
                  <a:lnTo>
                    <a:pt x="23832" y="42507"/>
                  </a:lnTo>
                  <a:lnTo>
                    <a:pt x="24282" y="42884"/>
                  </a:lnTo>
                  <a:lnTo>
                    <a:pt x="24514" y="43079"/>
                  </a:lnTo>
                  <a:lnTo>
                    <a:pt x="24757" y="43261"/>
                  </a:lnTo>
                  <a:lnTo>
                    <a:pt x="25012" y="43431"/>
                  </a:lnTo>
                  <a:lnTo>
                    <a:pt x="25268" y="43614"/>
                  </a:lnTo>
                  <a:lnTo>
                    <a:pt x="25523" y="43772"/>
                  </a:lnTo>
                  <a:lnTo>
                    <a:pt x="25791" y="43930"/>
                  </a:lnTo>
                  <a:lnTo>
                    <a:pt x="26059" y="44076"/>
                  </a:lnTo>
                  <a:lnTo>
                    <a:pt x="26326" y="44198"/>
                  </a:lnTo>
                  <a:lnTo>
                    <a:pt x="26606" y="44319"/>
                  </a:lnTo>
                  <a:lnTo>
                    <a:pt x="26886" y="44429"/>
                  </a:lnTo>
                  <a:lnTo>
                    <a:pt x="27153" y="44514"/>
                  </a:lnTo>
                  <a:lnTo>
                    <a:pt x="27433" y="44575"/>
                  </a:lnTo>
                  <a:lnTo>
                    <a:pt x="27713" y="44624"/>
                  </a:lnTo>
                  <a:lnTo>
                    <a:pt x="27993" y="44660"/>
                  </a:lnTo>
                  <a:lnTo>
                    <a:pt x="28236" y="44660"/>
                  </a:lnTo>
                  <a:lnTo>
                    <a:pt x="28443" y="44648"/>
                  </a:lnTo>
                  <a:lnTo>
                    <a:pt x="28650" y="44636"/>
                  </a:lnTo>
                  <a:lnTo>
                    <a:pt x="28869" y="44587"/>
                  </a:lnTo>
                  <a:lnTo>
                    <a:pt x="29063" y="44538"/>
                  </a:lnTo>
                  <a:lnTo>
                    <a:pt x="29270" y="44465"/>
                  </a:lnTo>
                  <a:lnTo>
                    <a:pt x="29477" y="44380"/>
                  </a:lnTo>
                  <a:lnTo>
                    <a:pt x="29672" y="44283"/>
                  </a:lnTo>
                  <a:lnTo>
                    <a:pt x="29879" y="44161"/>
                  </a:lnTo>
                  <a:lnTo>
                    <a:pt x="30073" y="44027"/>
                  </a:lnTo>
                  <a:lnTo>
                    <a:pt x="30256" y="43869"/>
                  </a:lnTo>
                  <a:lnTo>
                    <a:pt x="30450" y="43687"/>
                  </a:lnTo>
                  <a:lnTo>
                    <a:pt x="30633" y="43492"/>
                  </a:lnTo>
                  <a:lnTo>
                    <a:pt x="30815" y="43273"/>
                  </a:lnTo>
                  <a:lnTo>
                    <a:pt x="30998" y="43030"/>
                  </a:lnTo>
                  <a:lnTo>
                    <a:pt x="31168" y="42762"/>
                  </a:lnTo>
                  <a:lnTo>
                    <a:pt x="31338" y="42482"/>
                  </a:lnTo>
                  <a:lnTo>
                    <a:pt x="31375" y="42397"/>
                  </a:lnTo>
                  <a:lnTo>
                    <a:pt x="31387" y="42385"/>
                  </a:lnTo>
                  <a:lnTo>
                    <a:pt x="31387" y="42373"/>
                  </a:lnTo>
                  <a:lnTo>
                    <a:pt x="31399" y="42361"/>
                  </a:lnTo>
                  <a:lnTo>
                    <a:pt x="31399" y="42349"/>
                  </a:lnTo>
                  <a:lnTo>
                    <a:pt x="31411" y="42336"/>
                  </a:lnTo>
                  <a:lnTo>
                    <a:pt x="31411" y="42324"/>
                  </a:lnTo>
                  <a:lnTo>
                    <a:pt x="31424" y="42324"/>
                  </a:lnTo>
                  <a:lnTo>
                    <a:pt x="31424" y="42312"/>
                  </a:lnTo>
                  <a:lnTo>
                    <a:pt x="31424" y="42300"/>
                  </a:lnTo>
                  <a:lnTo>
                    <a:pt x="31436" y="42300"/>
                  </a:lnTo>
                  <a:lnTo>
                    <a:pt x="31436" y="42288"/>
                  </a:lnTo>
                  <a:lnTo>
                    <a:pt x="31448" y="42276"/>
                  </a:lnTo>
                  <a:lnTo>
                    <a:pt x="31448" y="42263"/>
                  </a:lnTo>
                  <a:lnTo>
                    <a:pt x="31460" y="42251"/>
                  </a:lnTo>
                  <a:lnTo>
                    <a:pt x="31460" y="42239"/>
                  </a:lnTo>
                  <a:lnTo>
                    <a:pt x="31472" y="42227"/>
                  </a:lnTo>
                  <a:lnTo>
                    <a:pt x="31472" y="42215"/>
                  </a:lnTo>
                  <a:lnTo>
                    <a:pt x="31484" y="42203"/>
                  </a:lnTo>
                  <a:lnTo>
                    <a:pt x="31484" y="42190"/>
                  </a:lnTo>
                  <a:lnTo>
                    <a:pt x="31497" y="42178"/>
                  </a:lnTo>
                  <a:lnTo>
                    <a:pt x="31497" y="42166"/>
                  </a:lnTo>
                  <a:lnTo>
                    <a:pt x="31509" y="42154"/>
                  </a:lnTo>
                  <a:lnTo>
                    <a:pt x="31509" y="42142"/>
                  </a:lnTo>
                  <a:lnTo>
                    <a:pt x="31509" y="42130"/>
                  </a:lnTo>
                  <a:lnTo>
                    <a:pt x="31521" y="42130"/>
                  </a:lnTo>
                  <a:lnTo>
                    <a:pt x="31533" y="42105"/>
                  </a:lnTo>
                  <a:lnTo>
                    <a:pt x="31533" y="42093"/>
                  </a:lnTo>
                  <a:lnTo>
                    <a:pt x="31667" y="41801"/>
                  </a:lnTo>
                  <a:lnTo>
                    <a:pt x="31788" y="41521"/>
                  </a:lnTo>
                  <a:lnTo>
                    <a:pt x="31886" y="41242"/>
                  </a:lnTo>
                  <a:lnTo>
                    <a:pt x="31971" y="40974"/>
                  </a:lnTo>
                  <a:lnTo>
                    <a:pt x="32032" y="40718"/>
                  </a:lnTo>
                  <a:lnTo>
                    <a:pt x="32080" y="40463"/>
                  </a:lnTo>
                  <a:lnTo>
                    <a:pt x="32117" y="40220"/>
                  </a:lnTo>
                  <a:lnTo>
                    <a:pt x="32141" y="39989"/>
                  </a:lnTo>
                  <a:lnTo>
                    <a:pt x="32153" y="39757"/>
                  </a:lnTo>
                  <a:lnTo>
                    <a:pt x="32141" y="39526"/>
                  </a:lnTo>
                  <a:lnTo>
                    <a:pt x="32117" y="39319"/>
                  </a:lnTo>
                  <a:lnTo>
                    <a:pt x="32093" y="39113"/>
                  </a:lnTo>
                  <a:lnTo>
                    <a:pt x="32044" y="38906"/>
                  </a:lnTo>
                  <a:lnTo>
                    <a:pt x="31983" y="38711"/>
                  </a:lnTo>
                  <a:lnTo>
                    <a:pt x="31922" y="38517"/>
                  </a:lnTo>
                  <a:lnTo>
                    <a:pt x="31837" y="38334"/>
                  </a:lnTo>
                  <a:lnTo>
                    <a:pt x="31728" y="38103"/>
                  </a:lnTo>
                  <a:lnTo>
                    <a:pt x="31594" y="37884"/>
                  </a:lnTo>
                  <a:lnTo>
                    <a:pt x="31448" y="37677"/>
                  </a:lnTo>
                  <a:lnTo>
                    <a:pt x="31278" y="37482"/>
                  </a:lnTo>
                  <a:lnTo>
                    <a:pt x="31107" y="37300"/>
                  </a:lnTo>
                  <a:lnTo>
                    <a:pt x="30925" y="37117"/>
                  </a:lnTo>
                  <a:lnTo>
                    <a:pt x="30730" y="36947"/>
                  </a:lnTo>
                  <a:lnTo>
                    <a:pt x="30535" y="36789"/>
                  </a:lnTo>
                  <a:lnTo>
                    <a:pt x="30329" y="36643"/>
                  </a:lnTo>
                  <a:lnTo>
                    <a:pt x="30110" y="36497"/>
                  </a:lnTo>
                  <a:lnTo>
                    <a:pt x="29891" y="36363"/>
                  </a:lnTo>
                  <a:lnTo>
                    <a:pt x="29672" y="36242"/>
                  </a:lnTo>
                  <a:lnTo>
                    <a:pt x="29453" y="36132"/>
                  </a:lnTo>
                  <a:lnTo>
                    <a:pt x="29222" y="36023"/>
                  </a:lnTo>
                  <a:lnTo>
                    <a:pt x="28784" y="35828"/>
                  </a:lnTo>
                  <a:lnTo>
                    <a:pt x="29197" y="35913"/>
                  </a:lnTo>
                  <a:lnTo>
                    <a:pt x="29611" y="35974"/>
                  </a:lnTo>
                  <a:lnTo>
                    <a:pt x="30024" y="36010"/>
                  </a:lnTo>
                  <a:lnTo>
                    <a:pt x="30426" y="36023"/>
                  </a:lnTo>
                  <a:lnTo>
                    <a:pt x="30706" y="36010"/>
                  </a:lnTo>
                  <a:lnTo>
                    <a:pt x="30973" y="35986"/>
                  </a:lnTo>
                  <a:lnTo>
                    <a:pt x="31217" y="35937"/>
                  </a:lnTo>
                  <a:lnTo>
                    <a:pt x="31326" y="35913"/>
                  </a:lnTo>
                  <a:lnTo>
                    <a:pt x="31436" y="35864"/>
                  </a:lnTo>
                  <a:lnTo>
                    <a:pt x="31557" y="35816"/>
                  </a:lnTo>
                  <a:lnTo>
                    <a:pt x="31667" y="35743"/>
                  </a:lnTo>
                  <a:lnTo>
                    <a:pt x="31776" y="35670"/>
                  </a:lnTo>
                  <a:lnTo>
                    <a:pt x="31861" y="35585"/>
                  </a:lnTo>
                  <a:lnTo>
                    <a:pt x="31934" y="35487"/>
                  </a:lnTo>
                  <a:lnTo>
                    <a:pt x="31995" y="35378"/>
                  </a:lnTo>
                  <a:lnTo>
                    <a:pt x="32044" y="35256"/>
                  </a:lnTo>
                  <a:lnTo>
                    <a:pt x="32080" y="35122"/>
                  </a:lnTo>
                  <a:lnTo>
                    <a:pt x="32093" y="34976"/>
                  </a:lnTo>
                  <a:lnTo>
                    <a:pt x="32093" y="34879"/>
                  </a:lnTo>
                  <a:lnTo>
                    <a:pt x="32080" y="34684"/>
                  </a:lnTo>
                  <a:lnTo>
                    <a:pt x="32056" y="34490"/>
                  </a:lnTo>
                  <a:lnTo>
                    <a:pt x="32020" y="34307"/>
                  </a:lnTo>
                  <a:lnTo>
                    <a:pt x="31959" y="34137"/>
                  </a:lnTo>
                  <a:lnTo>
                    <a:pt x="31886" y="33967"/>
                  </a:lnTo>
                  <a:lnTo>
                    <a:pt x="31788" y="33808"/>
                  </a:lnTo>
                  <a:lnTo>
                    <a:pt x="31691" y="33650"/>
                  </a:lnTo>
                  <a:lnTo>
                    <a:pt x="31582" y="33504"/>
                  </a:lnTo>
                  <a:lnTo>
                    <a:pt x="31460" y="33371"/>
                  </a:lnTo>
                  <a:lnTo>
                    <a:pt x="31338" y="33237"/>
                  </a:lnTo>
                  <a:lnTo>
                    <a:pt x="31205" y="33115"/>
                  </a:lnTo>
                  <a:lnTo>
                    <a:pt x="31059" y="32993"/>
                  </a:lnTo>
                  <a:lnTo>
                    <a:pt x="30913" y="32884"/>
                  </a:lnTo>
                  <a:lnTo>
                    <a:pt x="30767" y="32774"/>
                  </a:lnTo>
                  <a:lnTo>
                    <a:pt x="30462" y="32580"/>
                  </a:lnTo>
                  <a:lnTo>
                    <a:pt x="30158" y="32422"/>
                  </a:lnTo>
                  <a:lnTo>
                    <a:pt x="29866" y="32276"/>
                  </a:lnTo>
                  <a:lnTo>
                    <a:pt x="29587" y="32166"/>
                  </a:lnTo>
                  <a:lnTo>
                    <a:pt x="29343" y="32069"/>
                  </a:lnTo>
                  <a:lnTo>
                    <a:pt x="28966" y="31947"/>
                  </a:lnTo>
                  <a:lnTo>
                    <a:pt x="28832" y="31898"/>
                  </a:lnTo>
                  <a:lnTo>
                    <a:pt x="29222" y="31886"/>
                  </a:lnTo>
                  <a:lnTo>
                    <a:pt x="29672" y="31862"/>
                  </a:lnTo>
                  <a:lnTo>
                    <a:pt x="30256" y="31813"/>
                  </a:lnTo>
                  <a:lnTo>
                    <a:pt x="30937" y="31740"/>
                  </a:lnTo>
                  <a:lnTo>
                    <a:pt x="31314" y="31680"/>
                  </a:lnTo>
                  <a:lnTo>
                    <a:pt x="31703" y="31619"/>
                  </a:lnTo>
                  <a:lnTo>
                    <a:pt x="32105" y="31546"/>
                  </a:lnTo>
                  <a:lnTo>
                    <a:pt x="32531" y="31461"/>
                  </a:lnTo>
                  <a:lnTo>
                    <a:pt x="32944" y="31351"/>
                  </a:lnTo>
                  <a:lnTo>
                    <a:pt x="33370" y="31242"/>
                  </a:lnTo>
                  <a:lnTo>
                    <a:pt x="33796" y="31108"/>
                  </a:lnTo>
                  <a:lnTo>
                    <a:pt x="34222" y="30974"/>
                  </a:lnTo>
                  <a:lnTo>
                    <a:pt x="34635" y="30804"/>
                  </a:lnTo>
                  <a:lnTo>
                    <a:pt x="35037" y="30633"/>
                  </a:lnTo>
                  <a:lnTo>
                    <a:pt x="35438" y="30426"/>
                  </a:lnTo>
                  <a:lnTo>
                    <a:pt x="35803" y="30220"/>
                  </a:lnTo>
                  <a:lnTo>
                    <a:pt x="35986" y="30098"/>
                  </a:lnTo>
                  <a:lnTo>
                    <a:pt x="36168" y="29976"/>
                  </a:lnTo>
                  <a:lnTo>
                    <a:pt x="36338" y="29855"/>
                  </a:lnTo>
                  <a:lnTo>
                    <a:pt x="36497" y="29721"/>
                  </a:lnTo>
                  <a:lnTo>
                    <a:pt x="36655" y="29587"/>
                  </a:lnTo>
                  <a:lnTo>
                    <a:pt x="36801" y="29441"/>
                  </a:lnTo>
                  <a:lnTo>
                    <a:pt x="36947" y="29295"/>
                  </a:lnTo>
                  <a:lnTo>
                    <a:pt x="37080" y="29137"/>
                  </a:lnTo>
                  <a:lnTo>
                    <a:pt x="37202" y="28979"/>
                  </a:lnTo>
                  <a:lnTo>
                    <a:pt x="37324" y="28808"/>
                  </a:lnTo>
                  <a:lnTo>
                    <a:pt x="37421" y="28638"/>
                  </a:lnTo>
                  <a:lnTo>
                    <a:pt x="37531" y="28456"/>
                  </a:lnTo>
                  <a:lnTo>
                    <a:pt x="37616" y="28273"/>
                  </a:lnTo>
                  <a:lnTo>
                    <a:pt x="37689" y="28079"/>
                  </a:lnTo>
                  <a:lnTo>
                    <a:pt x="37762" y="27884"/>
                  </a:lnTo>
                  <a:lnTo>
                    <a:pt x="37810" y="27677"/>
                  </a:lnTo>
                  <a:lnTo>
                    <a:pt x="37859" y="27458"/>
                  </a:lnTo>
                  <a:lnTo>
                    <a:pt x="37896" y="27239"/>
                  </a:lnTo>
                  <a:lnTo>
                    <a:pt x="37908" y="27020"/>
                  </a:lnTo>
                  <a:lnTo>
                    <a:pt x="37920" y="26789"/>
                  </a:lnTo>
                  <a:lnTo>
                    <a:pt x="37908" y="26594"/>
                  </a:lnTo>
                  <a:lnTo>
                    <a:pt x="37896" y="26400"/>
                  </a:lnTo>
                  <a:lnTo>
                    <a:pt x="37896" y="26375"/>
                  </a:lnTo>
                  <a:lnTo>
                    <a:pt x="37896" y="26315"/>
                  </a:lnTo>
                  <a:lnTo>
                    <a:pt x="37883" y="26242"/>
                  </a:lnTo>
                  <a:lnTo>
                    <a:pt x="37835" y="25864"/>
                  </a:lnTo>
                  <a:lnTo>
                    <a:pt x="37786" y="25512"/>
                  </a:lnTo>
                  <a:lnTo>
                    <a:pt x="37713" y="25171"/>
                  </a:lnTo>
                  <a:lnTo>
                    <a:pt x="37640" y="24855"/>
                  </a:lnTo>
                  <a:lnTo>
                    <a:pt x="37555" y="24563"/>
                  </a:lnTo>
                  <a:lnTo>
                    <a:pt x="37458" y="24283"/>
                  </a:lnTo>
                  <a:lnTo>
                    <a:pt x="37360" y="24015"/>
                  </a:lnTo>
                  <a:lnTo>
                    <a:pt x="37239" y="23772"/>
                  </a:lnTo>
                  <a:lnTo>
                    <a:pt x="37129" y="23541"/>
                  </a:lnTo>
                  <a:lnTo>
                    <a:pt x="36995" y="23322"/>
                  </a:lnTo>
                  <a:lnTo>
                    <a:pt x="36874" y="23127"/>
                  </a:lnTo>
                  <a:lnTo>
                    <a:pt x="36728" y="22933"/>
                  </a:lnTo>
                  <a:lnTo>
                    <a:pt x="36594" y="22762"/>
                  </a:lnTo>
                  <a:lnTo>
                    <a:pt x="36448" y="22604"/>
                  </a:lnTo>
                  <a:lnTo>
                    <a:pt x="36290" y="22458"/>
                  </a:lnTo>
                  <a:lnTo>
                    <a:pt x="36144" y="22324"/>
                  </a:lnTo>
                  <a:lnTo>
                    <a:pt x="35986" y="22203"/>
                  </a:lnTo>
                  <a:lnTo>
                    <a:pt x="35827" y="22093"/>
                  </a:lnTo>
                  <a:lnTo>
                    <a:pt x="35669" y="21996"/>
                  </a:lnTo>
                  <a:lnTo>
                    <a:pt x="35511" y="21911"/>
                  </a:lnTo>
                  <a:lnTo>
                    <a:pt x="35353" y="21838"/>
                  </a:lnTo>
                  <a:lnTo>
                    <a:pt x="35195" y="21765"/>
                  </a:lnTo>
                  <a:lnTo>
                    <a:pt x="35037" y="21704"/>
                  </a:lnTo>
                  <a:lnTo>
                    <a:pt x="34878" y="21655"/>
                  </a:lnTo>
                  <a:lnTo>
                    <a:pt x="34562" y="21570"/>
                  </a:lnTo>
                  <a:lnTo>
                    <a:pt x="34270" y="21509"/>
                  </a:lnTo>
                  <a:lnTo>
                    <a:pt x="33990" y="21473"/>
                  </a:lnTo>
                  <a:lnTo>
                    <a:pt x="33735" y="21461"/>
                  </a:lnTo>
                  <a:lnTo>
                    <a:pt x="33528" y="21461"/>
                  </a:lnTo>
                  <a:lnTo>
                    <a:pt x="33346" y="21473"/>
                  </a:lnTo>
                  <a:lnTo>
                    <a:pt x="33188" y="21485"/>
                  </a:lnTo>
                  <a:lnTo>
                    <a:pt x="32969" y="21509"/>
                  </a:lnTo>
                  <a:lnTo>
                    <a:pt x="32908" y="21521"/>
                  </a:lnTo>
                  <a:lnTo>
                    <a:pt x="33054" y="21363"/>
                  </a:lnTo>
                  <a:lnTo>
                    <a:pt x="33406" y="20925"/>
                  </a:lnTo>
                  <a:lnTo>
                    <a:pt x="33638" y="20633"/>
                  </a:lnTo>
                  <a:lnTo>
                    <a:pt x="33881" y="20305"/>
                  </a:lnTo>
                  <a:lnTo>
                    <a:pt x="34136" y="19952"/>
                  </a:lnTo>
                  <a:lnTo>
                    <a:pt x="34380" y="19575"/>
                  </a:lnTo>
                  <a:lnTo>
                    <a:pt x="34611" y="19186"/>
                  </a:lnTo>
                  <a:lnTo>
                    <a:pt x="34708" y="18991"/>
                  </a:lnTo>
                  <a:lnTo>
                    <a:pt x="34806" y="18796"/>
                  </a:lnTo>
                  <a:lnTo>
                    <a:pt x="34891" y="18614"/>
                  </a:lnTo>
                  <a:lnTo>
                    <a:pt x="34964" y="18431"/>
                  </a:lnTo>
                  <a:lnTo>
                    <a:pt x="35012" y="18249"/>
                  </a:lnTo>
                  <a:lnTo>
                    <a:pt x="35061" y="18079"/>
                  </a:lnTo>
                  <a:lnTo>
                    <a:pt x="35073" y="17908"/>
                  </a:lnTo>
                  <a:lnTo>
                    <a:pt x="35085" y="17750"/>
                  </a:lnTo>
                  <a:lnTo>
                    <a:pt x="35073" y="17604"/>
                  </a:lnTo>
                  <a:lnTo>
                    <a:pt x="35037" y="17470"/>
                  </a:lnTo>
                  <a:lnTo>
                    <a:pt x="34976" y="17349"/>
                  </a:lnTo>
                  <a:lnTo>
                    <a:pt x="34927" y="17288"/>
                  </a:lnTo>
                  <a:lnTo>
                    <a:pt x="34891" y="17239"/>
                  </a:lnTo>
                  <a:lnTo>
                    <a:pt x="34830" y="17190"/>
                  </a:lnTo>
                  <a:lnTo>
                    <a:pt x="34781" y="17142"/>
                  </a:lnTo>
                  <a:lnTo>
                    <a:pt x="34635" y="17069"/>
                  </a:lnTo>
                  <a:lnTo>
                    <a:pt x="34489" y="17008"/>
                  </a:lnTo>
                  <a:lnTo>
                    <a:pt x="34368" y="16971"/>
                  </a:lnTo>
                  <a:lnTo>
                    <a:pt x="34234" y="16947"/>
                  </a:lnTo>
                  <a:lnTo>
                    <a:pt x="34112" y="16935"/>
                  </a:lnTo>
                  <a:lnTo>
                    <a:pt x="33966" y="16935"/>
                  </a:lnTo>
                  <a:lnTo>
                    <a:pt x="33759" y="16947"/>
                  </a:lnTo>
                  <a:lnTo>
                    <a:pt x="33552" y="16971"/>
                  </a:lnTo>
                  <a:lnTo>
                    <a:pt x="33260" y="17032"/>
                  </a:lnTo>
                  <a:lnTo>
                    <a:pt x="32969" y="17130"/>
                  </a:lnTo>
                  <a:lnTo>
                    <a:pt x="32677" y="17251"/>
                  </a:lnTo>
                  <a:lnTo>
                    <a:pt x="32397" y="17385"/>
                  </a:lnTo>
                  <a:lnTo>
                    <a:pt x="32105" y="17531"/>
                  </a:lnTo>
                  <a:lnTo>
                    <a:pt x="31837" y="17689"/>
                  </a:lnTo>
                  <a:lnTo>
                    <a:pt x="31570" y="17860"/>
                  </a:lnTo>
                  <a:lnTo>
                    <a:pt x="31326" y="18018"/>
                  </a:lnTo>
                  <a:lnTo>
                    <a:pt x="30900" y="18346"/>
                  </a:lnTo>
                  <a:lnTo>
                    <a:pt x="30560" y="18614"/>
                  </a:lnTo>
                  <a:lnTo>
                    <a:pt x="30341" y="18796"/>
                  </a:lnTo>
                  <a:lnTo>
                    <a:pt x="30256" y="18869"/>
                  </a:lnTo>
                  <a:lnTo>
                    <a:pt x="30535" y="18577"/>
                  </a:lnTo>
                  <a:lnTo>
                    <a:pt x="30852" y="18225"/>
                  </a:lnTo>
                  <a:lnTo>
                    <a:pt x="31241" y="17774"/>
                  </a:lnTo>
                  <a:lnTo>
                    <a:pt x="31691" y="17215"/>
                  </a:lnTo>
                  <a:lnTo>
                    <a:pt x="31934" y="16898"/>
                  </a:lnTo>
                  <a:lnTo>
                    <a:pt x="32178" y="16570"/>
                  </a:lnTo>
                  <a:lnTo>
                    <a:pt x="32409" y="16229"/>
                  </a:lnTo>
                  <a:lnTo>
                    <a:pt x="32652" y="15864"/>
                  </a:lnTo>
                  <a:lnTo>
                    <a:pt x="32883" y="15487"/>
                  </a:lnTo>
                  <a:lnTo>
                    <a:pt x="33115" y="15098"/>
                  </a:lnTo>
                  <a:lnTo>
                    <a:pt x="33321" y="14697"/>
                  </a:lnTo>
                  <a:lnTo>
                    <a:pt x="33528" y="14295"/>
                  </a:lnTo>
                  <a:lnTo>
                    <a:pt x="33698" y="13881"/>
                  </a:lnTo>
                  <a:lnTo>
                    <a:pt x="33857" y="13468"/>
                  </a:lnTo>
                  <a:lnTo>
                    <a:pt x="33990" y="13042"/>
                  </a:lnTo>
                  <a:lnTo>
                    <a:pt x="34051" y="12835"/>
                  </a:lnTo>
                  <a:lnTo>
                    <a:pt x="34100" y="12628"/>
                  </a:lnTo>
                  <a:lnTo>
                    <a:pt x="34136" y="12422"/>
                  </a:lnTo>
                  <a:lnTo>
                    <a:pt x="34173" y="12215"/>
                  </a:lnTo>
                  <a:lnTo>
                    <a:pt x="34197" y="11996"/>
                  </a:lnTo>
                  <a:lnTo>
                    <a:pt x="34209" y="11789"/>
                  </a:lnTo>
                  <a:lnTo>
                    <a:pt x="34209" y="11582"/>
                  </a:lnTo>
                  <a:lnTo>
                    <a:pt x="34209" y="11388"/>
                  </a:lnTo>
                  <a:lnTo>
                    <a:pt x="34197" y="11181"/>
                  </a:lnTo>
                  <a:lnTo>
                    <a:pt x="34161" y="10974"/>
                  </a:lnTo>
                  <a:lnTo>
                    <a:pt x="34124" y="10779"/>
                  </a:lnTo>
                  <a:lnTo>
                    <a:pt x="34076" y="10585"/>
                  </a:lnTo>
                  <a:lnTo>
                    <a:pt x="34027" y="10390"/>
                  </a:lnTo>
                  <a:lnTo>
                    <a:pt x="33954" y="10195"/>
                  </a:lnTo>
                  <a:lnTo>
                    <a:pt x="33869" y="10013"/>
                  </a:lnTo>
                  <a:lnTo>
                    <a:pt x="33771" y="9830"/>
                  </a:lnTo>
                  <a:lnTo>
                    <a:pt x="33650" y="9648"/>
                  </a:lnTo>
                  <a:lnTo>
                    <a:pt x="33528" y="9465"/>
                  </a:lnTo>
                  <a:lnTo>
                    <a:pt x="33394" y="9295"/>
                  </a:lnTo>
                  <a:lnTo>
                    <a:pt x="33236" y="9125"/>
                  </a:lnTo>
                  <a:lnTo>
                    <a:pt x="33066" y="8967"/>
                  </a:lnTo>
                  <a:lnTo>
                    <a:pt x="32883" y="8796"/>
                  </a:lnTo>
                  <a:lnTo>
                    <a:pt x="32604" y="8589"/>
                  </a:lnTo>
                  <a:lnTo>
                    <a:pt x="32470" y="8492"/>
                  </a:lnTo>
                  <a:lnTo>
                    <a:pt x="32178" y="8322"/>
                  </a:lnTo>
                  <a:lnTo>
                    <a:pt x="31898" y="8164"/>
                  </a:lnTo>
                  <a:lnTo>
                    <a:pt x="31606" y="8030"/>
                  </a:lnTo>
                  <a:lnTo>
                    <a:pt x="31326" y="7920"/>
                  </a:lnTo>
                  <a:lnTo>
                    <a:pt x="31046" y="7823"/>
                  </a:lnTo>
                  <a:lnTo>
                    <a:pt x="30767" y="7750"/>
                  </a:lnTo>
                  <a:lnTo>
                    <a:pt x="30487" y="7689"/>
                  </a:lnTo>
                  <a:lnTo>
                    <a:pt x="30207" y="7653"/>
                  </a:lnTo>
                  <a:lnTo>
                    <a:pt x="29891" y="7616"/>
                  </a:lnTo>
                  <a:lnTo>
                    <a:pt x="29319" y="7616"/>
                  </a:lnTo>
                  <a:lnTo>
                    <a:pt x="29063" y="7641"/>
                  </a:lnTo>
                  <a:lnTo>
                    <a:pt x="28796" y="7677"/>
                  </a:lnTo>
                  <a:lnTo>
                    <a:pt x="28540" y="7714"/>
                  </a:lnTo>
                  <a:lnTo>
                    <a:pt x="28285" y="7762"/>
                  </a:lnTo>
                  <a:lnTo>
                    <a:pt x="28042" y="7835"/>
                  </a:lnTo>
                  <a:lnTo>
                    <a:pt x="27798" y="7896"/>
                  </a:lnTo>
                  <a:lnTo>
                    <a:pt x="27555" y="7981"/>
                  </a:lnTo>
                  <a:lnTo>
                    <a:pt x="27324" y="8066"/>
                  </a:lnTo>
                  <a:lnTo>
                    <a:pt x="27105" y="8164"/>
                  </a:lnTo>
                  <a:lnTo>
                    <a:pt x="26667" y="8358"/>
                  </a:lnTo>
                  <a:lnTo>
                    <a:pt x="26265" y="8565"/>
                  </a:lnTo>
                  <a:lnTo>
                    <a:pt x="25888" y="8784"/>
                  </a:lnTo>
                  <a:lnTo>
                    <a:pt x="25548" y="9015"/>
                  </a:lnTo>
                  <a:lnTo>
                    <a:pt x="25243" y="9222"/>
                  </a:lnTo>
                  <a:lnTo>
                    <a:pt x="24988" y="9417"/>
                  </a:lnTo>
                  <a:lnTo>
                    <a:pt x="24769" y="9599"/>
                  </a:lnTo>
                  <a:lnTo>
                    <a:pt x="24453" y="9867"/>
                  </a:lnTo>
                  <a:lnTo>
                    <a:pt x="24343" y="9964"/>
                  </a:lnTo>
                  <a:lnTo>
                    <a:pt x="24428" y="9745"/>
                  </a:lnTo>
                  <a:lnTo>
                    <a:pt x="24514" y="9478"/>
                  </a:lnTo>
                  <a:lnTo>
                    <a:pt x="24599" y="9137"/>
                  </a:lnTo>
                  <a:lnTo>
                    <a:pt x="24696" y="8711"/>
                  </a:lnTo>
                  <a:lnTo>
                    <a:pt x="24781" y="8225"/>
                  </a:lnTo>
                  <a:lnTo>
                    <a:pt x="24806" y="7969"/>
                  </a:lnTo>
                  <a:lnTo>
                    <a:pt x="24830" y="7701"/>
                  </a:lnTo>
                  <a:lnTo>
                    <a:pt x="24854" y="7422"/>
                  </a:lnTo>
                  <a:lnTo>
                    <a:pt x="24854" y="7130"/>
                  </a:lnTo>
                  <a:lnTo>
                    <a:pt x="24842" y="6789"/>
                  </a:lnTo>
                  <a:lnTo>
                    <a:pt x="24818" y="6448"/>
                  </a:lnTo>
                  <a:lnTo>
                    <a:pt x="24769" y="6096"/>
                  </a:lnTo>
                  <a:lnTo>
                    <a:pt x="24708" y="5743"/>
                  </a:lnTo>
                  <a:lnTo>
                    <a:pt x="24611" y="5402"/>
                  </a:lnTo>
                  <a:lnTo>
                    <a:pt x="24489" y="5049"/>
                  </a:lnTo>
                  <a:lnTo>
                    <a:pt x="24416" y="4879"/>
                  </a:lnTo>
                  <a:lnTo>
                    <a:pt x="24343" y="4709"/>
                  </a:lnTo>
                  <a:lnTo>
                    <a:pt x="24258" y="4538"/>
                  </a:lnTo>
                  <a:lnTo>
                    <a:pt x="24161" y="4368"/>
                  </a:lnTo>
                  <a:lnTo>
                    <a:pt x="24051" y="4210"/>
                  </a:lnTo>
                  <a:lnTo>
                    <a:pt x="23942" y="4052"/>
                  </a:lnTo>
                  <a:lnTo>
                    <a:pt x="23820" y="3894"/>
                  </a:lnTo>
                  <a:lnTo>
                    <a:pt x="23686" y="3735"/>
                  </a:lnTo>
                  <a:lnTo>
                    <a:pt x="23552" y="3577"/>
                  </a:lnTo>
                  <a:lnTo>
                    <a:pt x="23394" y="3431"/>
                  </a:lnTo>
                  <a:lnTo>
                    <a:pt x="23236" y="3285"/>
                  </a:lnTo>
                  <a:lnTo>
                    <a:pt x="23066" y="3152"/>
                  </a:lnTo>
                  <a:lnTo>
                    <a:pt x="22883" y="3018"/>
                  </a:lnTo>
                  <a:lnTo>
                    <a:pt x="22689" y="2884"/>
                  </a:lnTo>
                  <a:lnTo>
                    <a:pt x="22494" y="2762"/>
                  </a:lnTo>
                  <a:lnTo>
                    <a:pt x="22275" y="2641"/>
                  </a:lnTo>
                  <a:lnTo>
                    <a:pt x="22044" y="2531"/>
                  </a:lnTo>
                  <a:lnTo>
                    <a:pt x="21813" y="2422"/>
                  </a:lnTo>
                  <a:lnTo>
                    <a:pt x="21557" y="2324"/>
                  </a:lnTo>
                  <a:lnTo>
                    <a:pt x="21290" y="2227"/>
                  </a:lnTo>
                  <a:lnTo>
                    <a:pt x="21278" y="2227"/>
                  </a:lnTo>
                  <a:lnTo>
                    <a:pt x="21046" y="2154"/>
                  </a:lnTo>
                  <a:lnTo>
                    <a:pt x="20815" y="2093"/>
                  </a:lnTo>
                  <a:lnTo>
                    <a:pt x="20584" y="2032"/>
                  </a:lnTo>
                  <a:lnTo>
                    <a:pt x="20365" y="1996"/>
                  </a:lnTo>
                  <a:lnTo>
                    <a:pt x="20158" y="1959"/>
                  </a:lnTo>
                  <a:lnTo>
                    <a:pt x="19952" y="1935"/>
                  </a:lnTo>
                  <a:lnTo>
                    <a:pt x="19745" y="1923"/>
                  </a:lnTo>
                  <a:lnTo>
                    <a:pt x="19368" y="1923"/>
                  </a:lnTo>
                  <a:lnTo>
                    <a:pt x="19197" y="1935"/>
                  </a:lnTo>
                  <a:lnTo>
                    <a:pt x="19027" y="1959"/>
                  </a:lnTo>
                  <a:lnTo>
                    <a:pt x="18857" y="1984"/>
                  </a:lnTo>
                  <a:lnTo>
                    <a:pt x="18540" y="2057"/>
                  </a:lnTo>
                  <a:lnTo>
                    <a:pt x="18236" y="2142"/>
                  </a:lnTo>
                  <a:lnTo>
                    <a:pt x="17944" y="2263"/>
                  </a:lnTo>
                  <a:lnTo>
                    <a:pt x="17677" y="2397"/>
                  </a:lnTo>
                  <a:lnTo>
                    <a:pt x="17421" y="2555"/>
                  </a:lnTo>
                  <a:lnTo>
                    <a:pt x="17178" y="2738"/>
                  </a:lnTo>
                  <a:lnTo>
                    <a:pt x="16959" y="2920"/>
                  </a:lnTo>
                  <a:lnTo>
                    <a:pt x="16740" y="3127"/>
                  </a:lnTo>
                  <a:lnTo>
                    <a:pt x="16545" y="3334"/>
                  </a:lnTo>
                  <a:lnTo>
                    <a:pt x="16363" y="3565"/>
                  </a:lnTo>
                  <a:lnTo>
                    <a:pt x="16192" y="3796"/>
                  </a:lnTo>
                  <a:lnTo>
                    <a:pt x="16034" y="4027"/>
                  </a:lnTo>
                  <a:lnTo>
                    <a:pt x="15888" y="4271"/>
                  </a:lnTo>
                  <a:lnTo>
                    <a:pt x="15754" y="4514"/>
                  </a:lnTo>
                  <a:lnTo>
                    <a:pt x="15633" y="4757"/>
                  </a:lnTo>
                  <a:lnTo>
                    <a:pt x="15523" y="5001"/>
                  </a:lnTo>
                  <a:lnTo>
                    <a:pt x="15426" y="5232"/>
                  </a:lnTo>
                  <a:lnTo>
                    <a:pt x="15329" y="5463"/>
                  </a:lnTo>
                  <a:lnTo>
                    <a:pt x="15183" y="5901"/>
                  </a:lnTo>
                  <a:lnTo>
                    <a:pt x="15061" y="6290"/>
                  </a:lnTo>
                  <a:lnTo>
                    <a:pt x="14976" y="6631"/>
                  </a:lnTo>
                  <a:lnTo>
                    <a:pt x="14915" y="6886"/>
                  </a:lnTo>
                  <a:lnTo>
                    <a:pt x="14879" y="7105"/>
                  </a:lnTo>
                  <a:lnTo>
                    <a:pt x="14891" y="6984"/>
                  </a:lnTo>
                  <a:lnTo>
                    <a:pt x="14915" y="6619"/>
                  </a:lnTo>
                  <a:lnTo>
                    <a:pt x="14939" y="6083"/>
                  </a:lnTo>
                  <a:lnTo>
                    <a:pt x="14964" y="5414"/>
                  </a:lnTo>
                  <a:lnTo>
                    <a:pt x="14952" y="5013"/>
                  </a:lnTo>
                  <a:lnTo>
                    <a:pt x="14939" y="4587"/>
                  </a:lnTo>
                  <a:lnTo>
                    <a:pt x="14903" y="4149"/>
                  </a:lnTo>
                  <a:lnTo>
                    <a:pt x="14866" y="3699"/>
                  </a:lnTo>
                  <a:lnTo>
                    <a:pt x="14793" y="3249"/>
                  </a:lnTo>
                  <a:lnTo>
                    <a:pt x="14720" y="2811"/>
                  </a:lnTo>
                  <a:lnTo>
                    <a:pt x="14611" y="2373"/>
                  </a:lnTo>
                  <a:lnTo>
                    <a:pt x="14550" y="2166"/>
                  </a:lnTo>
                  <a:lnTo>
                    <a:pt x="14477" y="1959"/>
                  </a:lnTo>
                  <a:lnTo>
                    <a:pt x="14404" y="1752"/>
                  </a:lnTo>
                  <a:lnTo>
                    <a:pt x="14319" y="1558"/>
                  </a:lnTo>
                  <a:lnTo>
                    <a:pt x="14222" y="1375"/>
                  </a:lnTo>
                  <a:lnTo>
                    <a:pt x="14124" y="1205"/>
                  </a:lnTo>
                  <a:lnTo>
                    <a:pt x="14015" y="1035"/>
                  </a:lnTo>
                  <a:lnTo>
                    <a:pt x="13905" y="877"/>
                  </a:lnTo>
                  <a:lnTo>
                    <a:pt x="13784" y="718"/>
                  </a:lnTo>
                  <a:lnTo>
                    <a:pt x="13650" y="585"/>
                  </a:lnTo>
                  <a:lnTo>
                    <a:pt x="13504" y="463"/>
                  </a:lnTo>
                  <a:lnTo>
                    <a:pt x="13358" y="353"/>
                  </a:lnTo>
                  <a:lnTo>
                    <a:pt x="13188" y="256"/>
                  </a:lnTo>
                  <a:lnTo>
                    <a:pt x="13017" y="171"/>
                  </a:lnTo>
                  <a:lnTo>
                    <a:pt x="12835" y="110"/>
                  </a:lnTo>
                  <a:lnTo>
                    <a:pt x="12640" y="49"/>
                  </a:lnTo>
                  <a:lnTo>
                    <a:pt x="12445" y="2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3E5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2302;p32">
              <a:extLst>
                <a:ext uri="{FF2B5EF4-FFF2-40B4-BE49-F238E27FC236}">
                  <a16:creationId xmlns:a16="http://schemas.microsoft.com/office/drawing/2014/main" id="{B53E6F23-B451-A30A-F8C2-6670A1EECCD0}"/>
                </a:ext>
              </a:extLst>
            </p:cNvPr>
            <p:cNvSpPr/>
            <p:nvPr/>
          </p:nvSpPr>
          <p:spPr>
            <a:xfrm>
              <a:off x="3764375" y="656600"/>
              <a:ext cx="948000" cy="1189500"/>
            </a:xfrm>
            <a:custGeom>
              <a:avLst/>
              <a:gdLst/>
              <a:ahLst/>
              <a:cxnLst/>
              <a:rect l="l" t="t" r="r" b="b"/>
              <a:pathLst>
                <a:path w="37920" h="47580" fill="none" extrusionOk="0">
                  <a:moveTo>
                    <a:pt x="12214" y="1"/>
                  </a:moveTo>
                  <a:lnTo>
                    <a:pt x="12214" y="1"/>
                  </a:lnTo>
                  <a:lnTo>
                    <a:pt x="12190" y="1"/>
                  </a:lnTo>
                  <a:lnTo>
                    <a:pt x="12190" y="1"/>
                  </a:lnTo>
                  <a:lnTo>
                    <a:pt x="12166" y="13"/>
                  </a:lnTo>
                  <a:lnTo>
                    <a:pt x="12166" y="13"/>
                  </a:lnTo>
                  <a:lnTo>
                    <a:pt x="12166" y="13"/>
                  </a:lnTo>
                  <a:lnTo>
                    <a:pt x="12166" y="13"/>
                  </a:lnTo>
                  <a:lnTo>
                    <a:pt x="12506" y="937"/>
                  </a:lnTo>
                  <a:lnTo>
                    <a:pt x="12847" y="1874"/>
                  </a:lnTo>
                  <a:lnTo>
                    <a:pt x="13163" y="2811"/>
                  </a:lnTo>
                  <a:lnTo>
                    <a:pt x="13455" y="3760"/>
                  </a:lnTo>
                  <a:lnTo>
                    <a:pt x="13601" y="4234"/>
                  </a:lnTo>
                  <a:lnTo>
                    <a:pt x="13723" y="4721"/>
                  </a:lnTo>
                  <a:lnTo>
                    <a:pt x="13844" y="5195"/>
                  </a:lnTo>
                  <a:lnTo>
                    <a:pt x="13954" y="5670"/>
                  </a:lnTo>
                  <a:lnTo>
                    <a:pt x="14051" y="6144"/>
                  </a:lnTo>
                  <a:lnTo>
                    <a:pt x="14136" y="6619"/>
                  </a:lnTo>
                  <a:lnTo>
                    <a:pt x="14209" y="7093"/>
                  </a:lnTo>
                  <a:lnTo>
                    <a:pt x="14270" y="7568"/>
                  </a:lnTo>
                  <a:lnTo>
                    <a:pt x="14307" y="8042"/>
                  </a:lnTo>
                  <a:lnTo>
                    <a:pt x="14343" y="8516"/>
                  </a:lnTo>
                  <a:lnTo>
                    <a:pt x="14355" y="8991"/>
                  </a:lnTo>
                  <a:lnTo>
                    <a:pt x="14343" y="9453"/>
                  </a:lnTo>
                  <a:lnTo>
                    <a:pt x="14319" y="9916"/>
                  </a:lnTo>
                  <a:lnTo>
                    <a:pt x="14282" y="10390"/>
                  </a:lnTo>
                  <a:lnTo>
                    <a:pt x="14222" y="10852"/>
                  </a:lnTo>
                  <a:lnTo>
                    <a:pt x="14136" y="11302"/>
                  </a:lnTo>
                  <a:lnTo>
                    <a:pt x="14039" y="11765"/>
                  </a:lnTo>
                  <a:lnTo>
                    <a:pt x="13905" y="12215"/>
                  </a:lnTo>
                  <a:lnTo>
                    <a:pt x="13759" y="12665"/>
                  </a:lnTo>
                  <a:lnTo>
                    <a:pt x="13577" y="13115"/>
                  </a:lnTo>
                  <a:lnTo>
                    <a:pt x="13382" y="13553"/>
                  </a:lnTo>
                  <a:lnTo>
                    <a:pt x="13151" y="13991"/>
                  </a:lnTo>
                  <a:lnTo>
                    <a:pt x="12908" y="14429"/>
                  </a:lnTo>
                  <a:lnTo>
                    <a:pt x="12628" y="14855"/>
                  </a:lnTo>
                  <a:lnTo>
                    <a:pt x="12628" y="14855"/>
                  </a:lnTo>
                  <a:lnTo>
                    <a:pt x="12348" y="15244"/>
                  </a:lnTo>
                  <a:lnTo>
                    <a:pt x="12056" y="15621"/>
                  </a:lnTo>
                  <a:lnTo>
                    <a:pt x="11740" y="15974"/>
                  </a:lnTo>
                  <a:lnTo>
                    <a:pt x="11436" y="16315"/>
                  </a:lnTo>
                  <a:lnTo>
                    <a:pt x="11107" y="16643"/>
                  </a:lnTo>
                  <a:lnTo>
                    <a:pt x="10767" y="16959"/>
                  </a:lnTo>
                  <a:lnTo>
                    <a:pt x="10414" y="17263"/>
                  </a:lnTo>
                  <a:lnTo>
                    <a:pt x="10061" y="17555"/>
                  </a:lnTo>
                  <a:lnTo>
                    <a:pt x="9696" y="17835"/>
                  </a:lnTo>
                  <a:lnTo>
                    <a:pt x="9319" y="18103"/>
                  </a:lnTo>
                  <a:lnTo>
                    <a:pt x="8942" y="18358"/>
                  </a:lnTo>
                  <a:lnTo>
                    <a:pt x="8552" y="18602"/>
                  </a:lnTo>
                  <a:lnTo>
                    <a:pt x="8151" y="18845"/>
                  </a:lnTo>
                  <a:lnTo>
                    <a:pt x="7750" y="19076"/>
                  </a:lnTo>
                  <a:lnTo>
                    <a:pt x="7348" y="19295"/>
                  </a:lnTo>
                  <a:lnTo>
                    <a:pt x="6934" y="19502"/>
                  </a:lnTo>
                  <a:lnTo>
                    <a:pt x="6509" y="19709"/>
                  </a:lnTo>
                  <a:lnTo>
                    <a:pt x="6095" y="19903"/>
                  </a:lnTo>
                  <a:lnTo>
                    <a:pt x="5231" y="20293"/>
                  </a:lnTo>
                  <a:lnTo>
                    <a:pt x="4368" y="20645"/>
                  </a:lnTo>
                  <a:lnTo>
                    <a:pt x="3492" y="20998"/>
                  </a:lnTo>
                  <a:lnTo>
                    <a:pt x="1740" y="21667"/>
                  </a:lnTo>
                  <a:lnTo>
                    <a:pt x="864" y="22008"/>
                  </a:lnTo>
                  <a:lnTo>
                    <a:pt x="0" y="22349"/>
                  </a:lnTo>
                  <a:lnTo>
                    <a:pt x="0" y="22349"/>
                  </a:lnTo>
                  <a:lnTo>
                    <a:pt x="377" y="23431"/>
                  </a:lnTo>
                  <a:lnTo>
                    <a:pt x="742" y="24526"/>
                  </a:lnTo>
                  <a:lnTo>
                    <a:pt x="1095" y="25621"/>
                  </a:lnTo>
                  <a:lnTo>
                    <a:pt x="1424" y="26716"/>
                  </a:lnTo>
                  <a:lnTo>
                    <a:pt x="1752" y="27823"/>
                  </a:lnTo>
                  <a:lnTo>
                    <a:pt x="2068" y="28918"/>
                  </a:lnTo>
                  <a:lnTo>
                    <a:pt x="2372" y="30037"/>
                  </a:lnTo>
                  <a:lnTo>
                    <a:pt x="2664" y="31144"/>
                  </a:lnTo>
                  <a:lnTo>
                    <a:pt x="2956" y="32251"/>
                  </a:lnTo>
                  <a:lnTo>
                    <a:pt x="3224" y="33371"/>
                  </a:lnTo>
                  <a:lnTo>
                    <a:pt x="3492" y="34490"/>
                  </a:lnTo>
                  <a:lnTo>
                    <a:pt x="3759" y="35609"/>
                  </a:lnTo>
                  <a:lnTo>
                    <a:pt x="4258" y="37860"/>
                  </a:lnTo>
                  <a:lnTo>
                    <a:pt x="4733" y="40110"/>
                  </a:lnTo>
                  <a:lnTo>
                    <a:pt x="12531" y="41023"/>
                  </a:lnTo>
                  <a:lnTo>
                    <a:pt x="12531" y="41023"/>
                  </a:lnTo>
                  <a:lnTo>
                    <a:pt x="12701" y="41290"/>
                  </a:lnTo>
                  <a:lnTo>
                    <a:pt x="12908" y="41594"/>
                  </a:lnTo>
                  <a:lnTo>
                    <a:pt x="13188" y="42008"/>
                  </a:lnTo>
                  <a:lnTo>
                    <a:pt x="13528" y="42482"/>
                  </a:lnTo>
                  <a:lnTo>
                    <a:pt x="13930" y="43018"/>
                  </a:lnTo>
                  <a:lnTo>
                    <a:pt x="14392" y="43590"/>
                  </a:lnTo>
                  <a:lnTo>
                    <a:pt x="14903" y="44186"/>
                  </a:lnTo>
                  <a:lnTo>
                    <a:pt x="15170" y="44490"/>
                  </a:lnTo>
                  <a:lnTo>
                    <a:pt x="15450" y="44794"/>
                  </a:lnTo>
                  <a:lnTo>
                    <a:pt x="15742" y="45086"/>
                  </a:lnTo>
                  <a:lnTo>
                    <a:pt x="16046" y="45378"/>
                  </a:lnTo>
                  <a:lnTo>
                    <a:pt x="16351" y="45658"/>
                  </a:lnTo>
                  <a:lnTo>
                    <a:pt x="16667" y="45925"/>
                  </a:lnTo>
                  <a:lnTo>
                    <a:pt x="16983" y="46181"/>
                  </a:lnTo>
                  <a:lnTo>
                    <a:pt x="17312" y="46424"/>
                  </a:lnTo>
                  <a:lnTo>
                    <a:pt x="17640" y="46655"/>
                  </a:lnTo>
                  <a:lnTo>
                    <a:pt x="17981" y="46862"/>
                  </a:lnTo>
                  <a:lnTo>
                    <a:pt x="18321" y="47044"/>
                  </a:lnTo>
                  <a:lnTo>
                    <a:pt x="18662" y="47215"/>
                  </a:lnTo>
                  <a:lnTo>
                    <a:pt x="19003" y="47349"/>
                  </a:lnTo>
                  <a:lnTo>
                    <a:pt x="19343" y="47458"/>
                  </a:lnTo>
                  <a:lnTo>
                    <a:pt x="19526" y="47495"/>
                  </a:lnTo>
                  <a:lnTo>
                    <a:pt x="19696" y="47531"/>
                  </a:lnTo>
                  <a:lnTo>
                    <a:pt x="19866" y="47555"/>
                  </a:lnTo>
                  <a:lnTo>
                    <a:pt x="20037" y="47580"/>
                  </a:lnTo>
                  <a:lnTo>
                    <a:pt x="20037" y="47580"/>
                  </a:lnTo>
                  <a:lnTo>
                    <a:pt x="20304" y="47580"/>
                  </a:lnTo>
                  <a:lnTo>
                    <a:pt x="20304" y="47580"/>
                  </a:lnTo>
                  <a:lnTo>
                    <a:pt x="20316" y="47580"/>
                  </a:lnTo>
                  <a:lnTo>
                    <a:pt x="20316" y="47580"/>
                  </a:lnTo>
                  <a:lnTo>
                    <a:pt x="20511" y="47580"/>
                  </a:lnTo>
                  <a:lnTo>
                    <a:pt x="20706" y="47555"/>
                  </a:lnTo>
                  <a:lnTo>
                    <a:pt x="20900" y="47531"/>
                  </a:lnTo>
                  <a:lnTo>
                    <a:pt x="21095" y="47482"/>
                  </a:lnTo>
                  <a:lnTo>
                    <a:pt x="21095" y="47482"/>
                  </a:lnTo>
                  <a:lnTo>
                    <a:pt x="21095" y="47482"/>
                  </a:lnTo>
                  <a:lnTo>
                    <a:pt x="21363" y="47397"/>
                  </a:lnTo>
                  <a:lnTo>
                    <a:pt x="21618" y="47300"/>
                  </a:lnTo>
                  <a:lnTo>
                    <a:pt x="21849" y="47178"/>
                  </a:lnTo>
                  <a:lnTo>
                    <a:pt x="22044" y="47044"/>
                  </a:lnTo>
                  <a:lnTo>
                    <a:pt x="22239" y="46911"/>
                  </a:lnTo>
                  <a:lnTo>
                    <a:pt x="22397" y="46753"/>
                  </a:lnTo>
                  <a:lnTo>
                    <a:pt x="22543" y="46582"/>
                  </a:lnTo>
                  <a:lnTo>
                    <a:pt x="22664" y="46400"/>
                  </a:lnTo>
                  <a:lnTo>
                    <a:pt x="22774" y="46217"/>
                  </a:lnTo>
                  <a:lnTo>
                    <a:pt x="22859" y="46010"/>
                  </a:lnTo>
                  <a:lnTo>
                    <a:pt x="22944" y="45816"/>
                  </a:lnTo>
                  <a:lnTo>
                    <a:pt x="22993" y="45597"/>
                  </a:lnTo>
                  <a:lnTo>
                    <a:pt x="23042" y="45378"/>
                  </a:lnTo>
                  <a:lnTo>
                    <a:pt x="23066" y="45159"/>
                  </a:lnTo>
                  <a:lnTo>
                    <a:pt x="23090" y="44928"/>
                  </a:lnTo>
                  <a:lnTo>
                    <a:pt x="23090" y="44697"/>
                  </a:lnTo>
                  <a:lnTo>
                    <a:pt x="23090" y="44697"/>
                  </a:lnTo>
                  <a:lnTo>
                    <a:pt x="23078" y="44319"/>
                  </a:lnTo>
                  <a:lnTo>
                    <a:pt x="23042" y="43954"/>
                  </a:lnTo>
                  <a:lnTo>
                    <a:pt x="22981" y="43577"/>
                  </a:lnTo>
                  <a:lnTo>
                    <a:pt x="22908" y="43212"/>
                  </a:lnTo>
                  <a:lnTo>
                    <a:pt x="22823" y="42847"/>
                  </a:lnTo>
                  <a:lnTo>
                    <a:pt x="22713" y="42495"/>
                  </a:lnTo>
                  <a:lnTo>
                    <a:pt x="22616" y="42166"/>
                  </a:lnTo>
                  <a:lnTo>
                    <a:pt x="22494" y="41850"/>
                  </a:lnTo>
                  <a:lnTo>
                    <a:pt x="22275" y="41302"/>
                  </a:lnTo>
                  <a:lnTo>
                    <a:pt x="22093" y="40864"/>
                  </a:lnTo>
                  <a:lnTo>
                    <a:pt x="21959" y="40585"/>
                  </a:lnTo>
                  <a:lnTo>
                    <a:pt x="21910" y="40487"/>
                  </a:lnTo>
                  <a:lnTo>
                    <a:pt x="21910" y="40487"/>
                  </a:lnTo>
                  <a:lnTo>
                    <a:pt x="21910" y="40487"/>
                  </a:lnTo>
                  <a:lnTo>
                    <a:pt x="21910" y="40487"/>
                  </a:lnTo>
                  <a:lnTo>
                    <a:pt x="22044" y="40658"/>
                  </a:lnTo>
                  <a:lnTo>
                    <a:pt x="22433" y="41120"/>
                  </a:lnTo>
                  <a:lnTo>
                    <a:pt x="22713" y="41424"/>
                  </a:lnTo>
                  <a:lnTo>
                    <a:pt x="23042" y="41765"/>
                  </a:lnTo>
                  <a:lnTo>
                    <a:pt x="23419" y="42130"/>
                  </a:lnTo>
                  <a:lnTo>
                    <a:pt x="23832" y="42507"/>
                  </a:lnTo>
                  <a:lnTo>
                    <a:pt x="24282" y="42884"/>
                  </a:lnTo>
                  <a:lnTo>
                    <a:pt x="24514" y="43079"/>
                  </a:lnTo>
                  <a:lnTo>
                    <a:pt x="24757" y="43261"/>
                  </a:lnTo>
                  <a:lnTo>
                    <a:pt x="25012" y="43431"/>
                  </a:lnTo>
                  <a:lnTo>
                    <a:pt x="25268" y="43614"/>
                  </a:lnTo>
                  <a:lnTo>
                    <a:pt x="25523" y="43772"/>
                  </a:lnTo>
                  <a:lnTo>
                    <a:pt x="25791" y="43930"/>
                  </a:lnTo>
                  <a:lnTo>
                    <a:pt x="26059" y="44076"/>
                  </a:lnTo>
                  <a:lnTo>
                    <a:pt x="26326" y="44198"/>
                  </a:lnTo>
                  <a:lnTo>
                    <a:pt x="26606" y="44319"/>
                  </a:lnTo>
                  <a:lnTo>
                    <a:pt x="26886" y="44429"/>
                  </a:lnTo>
                  <a:lnTo>
                    <a:pt x="27153" y="44514"/>
                  </a:lnTo>
                  <a:lnTo>
                    <a:pt x="27433" y="44575"/>
                  </a:lnTo>
                  <a:lnTo>
                    <a:pt x="27713" y="44624"/>
                  </a:lnTo>
                  <a:lnTo>
                    <a:pt x="27993" y="44660"/>
                  </a:lnTo>
                  <a:lnTo>
                    <a:pt x="27993" y="44660"/>
                  </a:lnTo>
                  <a:lnTo>
                    <a:pt x="28200" y="44660"/>
                  </a:lnTo>
                  <a:lnTo>
                    <a:pt x="28200" y="44660"/>
                  </a:lnTo>
                  <a:lnTo>
                    <a:pt x="28236" y="44660"/>
                  </a:lnTo>
                  <a:lnTo>
                    <a:pt x="28236" y="44660"/>
                  </a:lnTo>
                  <a:lnTo>
                    <a:pt x="28443" y="44648"/>
                  </a:lnTo>
                  <a:lnTo>
                    <a:pt x="28650" y="44636"/>
                  </a:lnTo>
                  <a:lnTo>
                    <a:pt x="28869" y="44587"/>
                  </a:lnTo>
                  <a:lnTo>
                    <a:pt x="29063" y="44538"/>
                  </a:lnTo>
                  <a:lnTo>
                    <a:pt x="29270" y="44465"/>
                  </a:lnTo>
                  <a:lnTo>
                    <a:pt x="29477" y="44380"/>
                  </a:lnTo>
                  <a:lnTo>
                    <a:pt x="29672" y="44283"/>
                  </a:lnTo>
                  <a:lnTo>
                    <a:pt x="29879" y="44161"/>
                  </a:lnTo>
                  <a:lnTo>
                    <a:pt x="30073" y="44027"/>
                  </a:lnTo>
                  <a:lnTo>
                    <a:pt x="30256" y="43869"/>
                  </a:lnTo>
                  <a:lnTo>
                    <a:pt x="30450" y="43687"/>
                  </a:lnTo>
                  <a:lnTo>
                    <a:pt x="30633" y="43492"/>
                  </a:lnTo>
                  <a:lnTo>
                    <a:pt x="30815" y="43273"/>
                  </a:lnTo>
                  <a:lnTo>
                    <a:pt x="30998" y="43030"/>
                  </a:lnTo>
                  <a:lnTo>
                    <a:pt x="31168" y="42762"/>
                  </a:lnTo>
                  <a:lnTo>
                    <a:pt x="31338" y="42482"/>
                  </a:lnTo>
                  <a:lnTo>
                    <a:pt x="31338" y="42482"/>
                  </a:lnTo>
                  <a:lnTo>
                    <a:pt x="31375" y="42397"/>
                  </a:lnTo>
                  <a:lnTo>
                    <a:pt x="31375" y="42397"/>
                  </a:lnTo>
                  <a:lnTo>
                    <a:pt x="31387" y="42385"/>
                  </a:lnTo>
                  <a:lnTo>
                    <a:pt x="31387" y="42385"/>
                  </a:lnTo>
                  <a:lnTo>
                    <a:pt x="31387" y="42385"/>
                  </a:lnTo>
                  <a:lnTo>
                    <a:pt x="31387" y="42385"/>
                  </a:lnTo>
                  <a:lnTo>
                    <a:pt x="31387" y="42373"/>
                  </a:lnTo>
                  <a:lnTo>
                    <a:pt x="31387" y="42373"/>
                  </a:lnTo>
                  <a:lnTo>
                    <a:pt x="31387" y="42373"/>
                  </a:lnTo>
                  <a:lnTo>
                    <a:pt x="31387" y="42373"/>
                  </a:lnTo>
                  <a:lnTo>
                    <a:pt x="31399" y="42361"/>
                  </a:lnTo>
                  <a:lnTo>
                    <a:pt x="31399" y="42361"/>
                  </a:lnTo>
                  <a:lnTo>
                    <a:pt x="31399" y="42361"/>
                  </a:lnTo>
                  <a:lnTo>
                    <a:pt x="31399" y="42361"/>
                  </a:lnTo>
                  <a:lnTo>
                    <a:pt x="31399" y="42349"/>
                  </a:lnTo>
                  <a:lnTo>
                    <a:pt x="31399" y="42349"/>
                  </a:lnTo>
                  <a:lnTo>
                    <a:pt x="31399" y="42349"/>
                  </a:lnTo>
                  <a:lnTo>
                    <a:pt x="31399" y="42349"/>
                  </a:lnTo>
                  <a:lnTo>
                    <a:pt x="31411" y="42336"/>
                  </a:lnTo>
                  <a:lnTo>
                    <a:pt x="31411" y="42336"/>
                  </a:lnTo>
                  <a:lnTo>
                    <a:pt x="31411" y="42336"/>
                  </a:lnTo>
                  <a:lnTo>
                    <a:pt x="31411" y="42336"/>
                  </a:lnTo>
                  <a:lnTo>
                    <a:pt x="31411" y="42336"/>
                  </a:lnTo>
                  <a:lnTo>
                    <a:pt x="31411" y="42336"/>
                  </a:lnTo>
                  <a:lnTo>
                    <a:pt x="31411" y="42324"/>
                  </a:lnTo>
                  <a:lnTo>
                    <a:pt x="31411" y="42324"/>
                  </a:lnTo>
                  <a:lnTo>
                    <a:pt x="31424" y="42324"/>
                  </a:lnTo>
                  <a:lnTo>
                    <a:pt x="31424" y="42324"/>
                  </a:lnTo>
                  <a:lnTo>
                    <a:pt x="31424" y="42312"/>
                  </a:lnTo>
                  <a:lnTo>
                    <a:pt x="31424" y="42312"/>
                  </a:lnTo>
                  <a:lnTo>
                    <a:pt x="31424" y="42312"/>
                  </a:lnTo>
                  <a:lnTo>
                    <a:pt x="31424" y="42312"/>
                  </a:lnTo>
                  <a:lnTo>
                    <a:pt x="31424" y="42300"/>
                  </a:lnTo>
                  <a:lnTo>
                    <a:pt x="31424" y="42300"/>
                  </a:lnTo>
                  <a:lnTo>
                    <a:pt x="31436" y="42300"/>
                  </a:lnTo>
                  <a:lnTo>
                    <a:pt x="31436" y="42300"/>
                  </a:lnTo>
                  <a:lnTo>
                    <a:pt x="31436" y="42288"/>
                  </a:lnTo>
                  <a:lnTo>
                    <a:pt x="31436" y="42288"/>
                  </a:lnTo>
                  <a:lnTo>
                    <a:pt x="31436" y="42288"/>
                  </a:lnTo>
                  <a:lnTo>
                    <a:pt x="31436" y="42288"/>
                  </a:lnTo>
                  <a:lnTo>
                    <a:pt x="31436" y="42288"/>
                  </a:lnTo>
                  <a:lnTo>
                    <a:pt x="31436" y="42288"/>
                  </a:lnTo>
                  <a:lnTo>
                    <a:pt x="31448" y="42276"/>
                  </a:lnTo>
                  <a:lnTo>
                    <a:pt x="31448" y="42276"/>
                  </a:lnTo>
                  <a:lnTo>
                    <a:pt x="31448" y="42276"/>
                  </a:lnTo>
                  <a:lnTo>
                    <a:pt x="31448" y="42276"/>
                  </a:lnTo>
                  <a:lnTo>
                    <a:pt x="31448" y="42263"/>
                  </a:lnTo>
                  <a:lnTo>
                    <a:pt x="31448" y="42263"/>
                  </a:lnTo>
                  <a:lnTo>
                    <a:pt x="31448" y="42263"/>
                  </a:lnTo>
                  <a:lnTo>
                    <a:pt x="31448" y="42263"/>
                  </a:lnTo>
                  <a:lnTo>
                    <a:pt x="31460" y="42251"/>
                  </a:lnTo>
                  <a:lnTo>
                    <a:pt x="31460" y="42251"/>
                  </a:lnTo>
                  <a:lnTo>
                    <a:pt x="31460" y="42251"/>
                  </a:lnTo>
                  <a:lnTo>
                    <a:pt x="31460" y="42251"/>
                  </a:lnTo>
                  <a:lnTo>
                    <a:pt x="31460" y="42239"/>
                  </a:lnTo>
                  <a:lnTo>
                    <a:pt x="31460" y="42239"/>
                  </a:lnTo>
                  <a:lnTo>
                    <a:pt x="31460" y="42239"/>
                  </a:lnTo>
                  <a:lnTo>
                    <a:pt x="31460" y="42239"/>
                  </a:lnTo>
                  <a:lnTo>
                    <a:pt x="31472" y="42227"/>
                  </a:lnTo>
                  <a:lnTo>
                    <a:pt x="31472" y="42227"/>
                  </a:lnTo>
                  <a:lnTo>
                    <a:pt x="31472" y="42227"/>
                  </a:lnTo>
                  <a:lnTo>
                    <a:pt x="31472" y="42227"/>
                  </a:lnTo>
                  <a:lnTo>
                    <a:pt x="31472" y="42215"/>
                  </a:lnTo>
                  <a:lnTo>
                    <a:pt x="31472" y="42215"/>
                  </a:lnTo>
                  <a:lnTo>
                    <a:pt x="31472" y="42215"/>
                  </a:lnTo>
                  <a:lnTo>
                    <a:pt x="31472" y="42215"/>
                  </a:lnTo>
                  <a:lnTo>
                    <a:pt x="31472" y="42215"/>
                  </a:lnTo>
                  <a:lnTo>
                    <a:pt x="31472" y="42215"/>
                  </a:lnTo>
                  <a:lnTo>
                    <a:pt x="31484" y="42203"/>
                  </a:lnTo>
                  <a:lnTo>
                    <a:pt x="31484" y="42203"/>
                  </a:lnTo>
                  <a:lnTo>
                    <a:pt x="31484" y="42203"/>
                  </a:lnTo>
                  <a:lnTo>
                    <a:pt x="31484" y="42203"/>
                  </a:lnTo>
                  <a:lnTo>
                    <a:pt x="31484" y="42190"/>
                  </a:lnTo>
                  <a:lnTo>
                    <a:pt x="31484" y="42190"/>
                  </a:lnTo>
                  <a:lnTo>
                    <a:pt x="31484" y="42190"/>
                  </a:lnTo>
                  <a:lnTo>
                    <a:pt x="31484" y="42190"/>
                  </a:lnTo>
                  <a:lnTo>
                    <a:pt x="31497" y="42178"/>
                  </a:lnTo>
                  <a:lnTo>
                    <a:pt x="31497" y="42178"/>
                  </a:lnTo>
                  <a:lnTo>
                    <a:pt x="31497" y="42178"/>
                  </a:lnTo>
                  <a:lnTo>
                    <a:pt x="31497" y="42178"/>
                  </a:lnTo>
                  <a:lnTo>
                    <a:pt x="31497" y="42166"/>
                  </a:lnTo>
                  <a:lnTo>
                    <a:pt x="31497" y="42166"/>
                  </a:lnTo>
                  <a:lnTo>
                    <a:pt x="31497" y="42166"/>
                  </a:lnTo>
                  <a:lnTo>
                    <a:pt x="31497" y="42166"/>
                  </a:lnTo>
                  <a:lnTo>
                    <a:pt x="31497" y="42166"/>
                  </a:lnTo>
                  <a:lnTo>
                    <a:pt x="31497" y="42166"/>
                  </a:lnTo>
                  <a:lnTo>
                    <a:pt x="31509" y="42154"/>
                  </a:lnTo>
                  <a:lnTo>
                    <a:pt x="31509" y="42154"/>
                  </a:lnTo>
                  <a:lnTo>
                    <a:pt x="31509" y="42142"/>
                  </a:lnTo>
                  <a:lnTo>
                    <a:pt x="31509" y="42142"/>
                  </a:lnTo>
                  <a:lnTo>
                    <a:pt x="31509" y="42142"/>
                  </a:lnTo>
                  <a:lnTo>
                    <a:pt x="31509" y="42142"/>
                  </a:lnTo>
                  <a:lnTo>
                    <a:pt x="31509" y="42130"/>
                  </a:lnTo>
                  <a:lnTo>
                    <a:pt x="31509" y="42130"/>
                  </a:lnTo>
                  <a:lnTo>
                    <a:pt x="31521" y="42130"/>
                  </a:lnTo>
                  <a:lnTo>
                    <a:pt x="31521" y="42130"/>
                  </a:lnTo>
                  <a:lnTo>
                    <a:pt x="31521" y="42130"/>
                  </a:lnTo>
                  <a:lnTo>
                    <a:pt x="31521" y="42130"/>
                  </a:lnTo>
                  <a:lnTo>
                    <a:pt x="31521" y="42130"/>
                  </a:lnTo>
                  <a:lnTo>
                    <a:pt x="31521" y="42130"/>
                  </a:lnTo>
                  <a:lnTo>
                    <a:pt x="31533" y="42105"/>
                  </a:lnTo>
                  <a:lnTo>
                    <a:pt x="31533" y="42093"/>
                  </a:lnTo>
                  <a:lnTo>
                    <a:pt x="31533" y="42093"/>
                  </a:lnTo>
                  <a:lnTo>
                    <a:pt x="31533" y="42093"/>
                  </a:lnTo>
                  <a:lnTo>
                    <a:pt x="31533" y="42093"/>
                  </a:lnTo>
                  <a:lnTo>
                    <a:pt x="31533" y="42093"/>
                  </a:lnTo>
                  <a:lnTo>
                    <a:pt x="31533" y="42093"/>
                  </a:lnTo>
                  <a:lnTo>
                    <a:pt x="31667" y="41801"/>
                  </a:lnTo>
                  <a:lnTo>
                    <a:pt x="31788" y="41521"/>
                  </a:lnTo>
                  <a:lnTo>
                    <a:pt x="31886" y="41242"/>
                  </a:lnTo>
                  <a:lnTo>
                    <a:pt x="31971" y="40974"/>
                  </a:lnTo>
                  <a:lnTo>
                    <a:pt x="32032" y="40718"/>
                  </a:lnTo>
                  <a:lnTo>
                    <a:pt x="32080" y="40463"/>
                  </a:lnTo>
                  <a:lnTo>
                    <a:pt x="32117" y="40220"/>
                  </a:lnTo>
                  <a:lnTo>
                    <a:pt x="32141" y="39989"/>
                  </a:lnTo>
                  <a:lnTo>
                    <a:pt x="32153" y="39757"/>
                  </a:lnTo>
                  <a:lnTo>
                    <a:pt x="32141" y="39526"/>
                  </a:lnTo>
                  <a:lnTo>
                    <a:pt x="32117" y="39319"/>
                  </a:lnTo>
                  <a:lnTo>
                    <a:pt x="32093" y="39113"/>
                  </a:lnTo>
                  <a:lnTo>
                    <a:pt x="32044" y="38906"/>
                  </a:lnTo>
                  <a:lnTo>
                    <a:pt x="31983" y="38711"/>
                  </a:lnTo>
                  <a:lnTo>
                    <a:pt x="31922" y="38517"/>
                  </a:lnTo>
                  <a:lnTo>
                    <a:pt x="31837" y="38334"/>
                  </a:lnTo>
                  <a:lnTo>
                    <a:pt x="31837" y="38334"/>
                  </a:lnTo>
                  <a:lnTo>
                    <a:pt x="31837" y="38334"/>
                  </a:lnTo>
                  <a:lnTo>
                    <a:pt x="31837" y="38334"/>
                  </a:lnTo>
                  <a:lnTo>
                    <a:pt x="31837" y="38334"/>
                  </a:lnTo>
                  <a:lnTo>
                    <a:pt x="31837" y="38334"/>
                  </a:lnTo>
                  <a:lnTo>
                    <a:pt x="31728" y="38103"/>
                  </a:lnTo>
                  <a:lnTo>
                    <a:pt x="31594" y="37884"/>
                  </a:lnTo>
                  <a:lnTo>
                    <a:pt x="31448" y="37677"/>
                  </a:lnTo>
                  <a:lnTo>
                    <a:pt x="31278" y="37482"/>
                  </a:lnTo>
                  <a:lnTo>
                    <a:pt x="31107" y="37300"/>
                  </a:lnTo>
                  <a:lnTo>
                    <a:pt x="30925" y="37117"/>
                  </a:lnTo>
                  <a:lnTo>
                    <a:pt x="30730" y="36947"/>
                  </a:lnTo>
                  <a:lnTo>
                    <a:pt x="30535" y="36789"/>
                  </a:lnTo>
                  <a:lnTo>
                    <a:pt x="30329" y="36643"/>
                  </a:lnTo>
                  <a:lnTo>
                    <a:pt x="30110" y="36497"/>
                  </a:lnTo>
                  <a:lnTo>
                    <a:pt x="29891" y="36363"/>
                  </a:lnTo>
                  <a:lnTo>
                    <a:pt x="29672" y="36242"/>
                  </a:lnTo>
                  <a:lnTo>
                    <a:pt x="29453" y="36132"/>
                  </a:lnTo>
                  <a:lnTo>
                    <a:pt x="29222" y="36023"/>
                  </a:lnTo>
                  <a:lnTo>
                    <a:pt x="28784" y="35828"/>
                  </a:lnTo>
                  <a:lnTo>
                    <a:pt x="28784" y="35828"/>
                  </a:lnTo>
                  <a:lnTo>
                    <a:pt x="29197" y="35913"/>
                  </a:lnTo>
                  <a:lnTo>
                    <a:pt x="29611" y="35974"/>
                  </a:lnTo>
                  <a:lnTo>
                    <a:pt x="30024" y="36010"/>
                  </a:lnTo>
                  <a:lnTo>
                    <a:pt x="30426" y="36023"/>
                  </a:lnTo>
                  <a:lnTo>
                    <a:pt x="30426" y="36023"/>
                  </a:lnTo>
                  <a:lnTo>
                    <a:pt x="30706" y="36010"/>
                  </a:lnTo>
                  <a:lnTo>
                    <a:pt x="30973" y="35986"/>
                  </a:lnTo>
                  <a:lnTo>
                    <a:pt x="31217" y="35937"/>
                  </a:lnTo>
                  <a:lnTo>
                    <a:pt x="31326" y="35913"/>
                  </a:lnTo>
                  <a:lnTo>
                    <a:pt x="31436" y="35864"/>
                  </a:lnTo>
                  <a:lnTo>
                    <a:pt x="31436" y="35864"/>
                  </a:lnTo>
                  <a:lnTo>
                    <a:pt x="31557" y="35816"/>
                  </a:lnTo>
                  <a:lnTo>
                    <a:pt x="31667" y="35743"/>
                  </a:lnTo>
                  <a:lnTo>
                    <a:pt x="31776" y="35670"/>
                  </a:lnTo>
                  <a:lnTo>
                    <a:pt x="31861" y="35585"/>
                  </a:lnTo>
                  <a:lnTo>
                    <a:pt x="31934" y="35487"/>
                  </a:lnTo>
                  <a:lnTo>
                    <a:pt x="31995" y="35378"/>
                  </a:lnTo>
                  <a:lnTo>
                    <a:pt x="32044" y="35256"/>
                  </a:lnTo>
                  <a:lnTo>
                    <a:pt x="32080" y="35122"/>
                  </a:lnTo>
                  <a:lnTo>
                    <a:pt x="32080" y="35122"/>
                  </a:lnTo>
                  <a:lnTo>
                    <a:pt x="32093" y="34976"/>
                  </a:lnTo>
                  <a:lnTo>
                    <a:pt x="32093" y="34976"/>
                  </a:lnTo>
                  <a:lnTo>
                    <a:pt x="32093" y="34879"/>
                  </a:lnTo>
                  <a:lnTo>
                    <a:pt x="32093" y="34879"/>
                  </a:lnTo>
                  <a:lnTo>
                    <a:pt x="32080" y="34684"/>
                  </a:lnTo>
                  <a:lnTo>
                    <a:pt x="32056" y="34490"/>
                  </a:lnTo>
                  <a:lnTo>
                    <a:pt x="32020" y="34307"/>
                  </a:lnTo>
                  <a:lnTo>
                    <a:pt x="31959" y="34137"/>
                  </a:lnTo>
                  <a:lnTo>
                    <a:pt x="31886" y="33967"/>
                  </a:lnTo>
                  <a:lnTo>
                    <a:pt x="31788" y="33808"/>
                  </a:lnTo>
                  <a:lnTo>
                    <a:pt x="31691" y="33650"/>
                  </a:lnTo>
                  <a:lnTo>
                    <a:pt x="31582" y="33504"/>
                  </a:lnTo>
                  <a:lnTo>
                    <a:pt x="31460" y="33371"/>
                  </a:lnTo>
                  <a:lnTo>
                    <a:pt x="31338" y="33237"/>
                  </a:lnTo>
                  <a:lnTo>
                    <a:pt x="31205" y="33115"/>
                  </a:lnTo>
                  <a:lnTo>
                    <a:pt x="31059" y="32993"/>
                  </a:lnTo>
                  <a:lnTo>
                    <a:pt x="30913" y="32884"/>
                  </a:lnTo>
                  <a:lnTo>
                    <a:pt x="30767" y="32774"/>
                  </a:lnTo>
                  <a:lnTo>
                    <a:pt x="30462" y="32580"/>
                  </a:lnTo>
                  <a:lnTo>
                    <a:pt x="30158" y="32422"/>
                  </a:lnTo>
                  <a:lnTo>
                    <a:pt x="29866" y="32276"/>
                  </a:lnTo>
                  <a:lnTo>
                    <a:pt x="29587" y="32166"/>
                  </a:lnTo>
                  <a:lnTo>
                    <a:pt x="29343" y="32069"/>
                  </a:lnTo>
                  <a:lnTo>
                    <a:pt x="28966" y="31947"/>
                  </a:lnTo>
                  <a:lnTo>
                    <a:pt x="28832" y="31898"/>
                  </a:lnTo>
                  <a:lnTo>
                    <a:pt x="28832" y="31898"/>
                  </a:lnTo>
                  <a:lnTo>
                    <a:pt x="28832" y="31898"/>
                  </a:lnTo>
                  <a:lnTo>
                    <a:pt x="28832" y="31898"/>
                  </a:lnTo>
                  <a:lnTo>
                    <a:pt x="29222" y="31886"/>
                  </a:lnTo>
                  <a:lnTo>
                    <a:pt x="29672" y="31862"/>
                  </a:lnTo>
                  <a:lnTo>
                    <a:pt x="30256" y="31813"/>
                  </a:lnTo>
                  <a:lnTo>
                    <a:pt x="30937" y="31740"/>
                  </a:lnTo>
                  <a:lnTo>
                    <a:pt x="31314" y="31680"/>
                  </a:lnTo>
                  <a:lnTo>
                    <a:pt x="31703" y="31619"/>
                  </a:lnTo>
                  <a:lnTo>
                    <a:pt x="32105" y="31546"/>
                  </a:lnTo>
                  <a:lnTo>
                    <a:pt x="32531" y="31461"/>
                  </a:lnTo>
                  <a:lnTo>
                    <a:pt x="32944" y="31351"/>
                  </a:lnTo>
                  <a:lnTo>
                    <a:pt x="33370" y="31242"/>
                  </a:lnTo>
                  <a:lnTo>
                    <a:pt x="33796" y="31108"/>
                  </a:lnTo>
                  <a:lnTo>
                    <a:pt x="34222" y="30974"/>
                  </a:lnTo>
                  <a:lnTo>
                    <a:pt x="34635" y="30804"/>
                  </a:lnTo>
                  <a:lnTo>
                    <a:pt x="35037" y="30633"/>
                  </a:lnTo>
                  <a:lnTo>
                    <a:pt x="35438" y="30426"/>
                  </a:lnTo>
                  <a:lnTo>
                    <a:pt x="35803" y="30220"/>
                  </a:lnTo>
                  <a:lnTo>
                    <a:pt x="35986" y="30098"/>
                  </a:lnTo>
                  <a:lnTo>
                    <a:pt x="36168" y="29976"/>
                  </a:lnTo>
                  <a:lnTo>
                    <a:pt x="36338" y="29855"/>
                  </a:lnTo>
                  <a:lnTo>
                    <a:pt x="36497" y="29721"/>
                  </a:lnTo>
                  <a:lnTo>
                    <a:pt x="36655" y="29587"/>
                  </a:lnTo>
                  <a:lnTo>
                    <a:pt x="36801" y="29441"/>
                  </a:lnTo>
                  <a:lnTo>
                    <a:pt x="36947" y="29295"/>
                  </a:lnTo>
                  <a:lnTo>
                    <a:pt x="37080" y="29137"/>
                  </a:lnTo>
                  <a:lnTo>
                    <a:pt x="37202" y="28979"/>
                  </a:lnTo>
                  <a:lnTo>
                    <a:pt x="37324" y="28808"/>
                  </a:lnTo>
                  <a:lnTo>
                    <a:pt x="37421" y="28638"/>
                  </a:lnTo>
                  <a:lnTo>
                    <a:pt x="37531" y="28456"/>
                  </a:lnTo>
                  <a:lnTo>
                    <a:pt x="37616" y="28273"/>
                  </a:lnTo>
                  <a:lnTo>
                    <a:pt x="37689" y="28079"/>
                  </a:lnTo>
                  <a:lnTo>
                    <a:pt x="37762" y="27884"/>
                  </a:lnTo>
                  <a:lnTo>
                    <a:pt x="37810" y="27677"/>
                  </a:lnTo>
                  <a:lnTo>
                    <a:pt x="37859" y="27458"/>
                  </a:lnTo>
                  <a:lnTo>
                    <a:pt x="37896" y="27239"/>
                  </a:lnTo>
                  <a:lnTo>
                    <a:pt x="37908" y="27020"/>
                  </a:lnTo>
                  <a:lnTo>
                    <a:pt x="37920" y="26789"/>
                  </a:lnTo>
                  <a:lnTo>
                    <a:pt x="37920" y="26789"/>
                  </a:lnTo>
                  <a:lnTo>
                    <a:pt x="37908" y="26594"/>
                  </a:lnTo>
                  <a:lnTo>
                    <a:pt x="37896" y="26400"/>
                  </a:lnTo>
                  <a:lnTo>
                    <a:pt x="37896" y="26400"/>
                  </a:lnTo>
                  <a:lnTo>
                    <a:pt x="37896" y="26375"/>
                  </a:lnTo>
                  <a:lnTo>
                    <a:pt x="37896" y="26375"/>
                  </a:lnTo>
                  <a:lnTo>
                    <a:pt x="37896" y="26315"/>
                  </a:lnTo>
                  <a:lnTo>
                    <a:pt x="37896" y="26315"/>
                  </a:lnTo>
                  <a:lnTo>
                    <a:pt x="37896" y="26315"/>
                  </a:lnTo>
                  <a:lnTo>
                    <a:pt x="37896" y="26315"/>
                  </a:lnTo>
                  <a:lnTo>
                    <a:pt x="37883" y="26242"/>
                  </a:lnTo>
                  <a:lnTo>
                    <a:pt x="37883" y="26242"/>
                  </a:lnTo>
                  <a:lnTo>
                    <a:pt x="37883" y="26242"/>
                  </a:lnTo>
                  <a:lnTo>
                    <a:pt x="37883" y="26242"/>
                  </a:lnTo>
                  <a:lnTo>
                    <a:pt x="37835" y="25864"/>
                  </a:lnTo>
                  <a:lnTo>
                    <a:pt x="37786" y="25512"/>
                  </a:lnTo>
                  <a:lnTo>
                    <a:pt x="37713" y="25171"/>
                  </a:lnTo>
                  <a:lnTo>
                    <a:pt x="37640" y="24855"/>
                  </a:lnTo>
                  <a:lnTo>
                    <a:pt x="37555" y="24563"/>
                  </a:lnTo>
                  <a:lnTo>
                    <a:pt x="37458" y="24283"/>
                  </a:lnTo>
                  <a:lnTo>
                    <a:pt x="37360" y="24015"/>
                  </a:lnTo>
                  <a:lnTo>
                    <a:pt x="37239" y="23772"/>
                  </a:lnTo>
                  <a:lnTo>
                    <a:pt x="37129" y="23541"/>
                  </a:lnTo>
                  <a:lnTo>
                    <a:pt x="36995" y="23322"/>
                  </a:lnTo>
                  <a:lnTo>
                    <a:pt x="36874" y="23127"/>
                  </a:lnTo>
                  <a:lnTo>
                    <a:pt x="36728" y="22933"/>
                  </a:lnTo>
                  <a:lnTo>
                    <a:pt x="36594" y="22762"/>
                  </a:lnTo>
                  <a:lnTo>
                    <a:pt x="36448" y="22604"/>
                  </a:lnTo>
                  <a:lnTo>
                    <a:pt x="36290" y="22458"/>
                  </a:lnTo>
                  <a:lnTo>
                    <a:pt x="36144" y="22324"/>
                  </a:lnTo>
                  <a:lnTo>
                    <a:pt x="35986" y="22203"/>
                  </a:lnTo>
                  <a:lnTo>
                    <a:pt x="35827" y="22093"/>
                  </a:lnTo>
                  <a:lnTo>
                    <a:pt x="35669" y="21996"/>
                  </a:lnTo>
                  <a:lnTo>
                    <a:pt x="35511" y="21911"/>
                  </a:lnTo>
                  <a:lnTo>
                    <a:pt x="35353" y="21838"/>
                  </a:lnTo>
                  <a:lnTo>
                    <a:pt x="35195" y="21765"/>
                  </a:lnTo>
                  <a:lnTo>
                    <a:pt x="35037" y="21704"/>
                  </a:lnTo>
                  <a:lnTo>
                    <a:pt x="34878" y="21655"/>
                  </a:lnTo>
                  <a:lnTo>
                    <a:pt x="34562" y="21570"/>
                  </a:lnTo>
                  <a:lnTo>
                    <a:pt x="34270" y="21509"/>
                  </a:lnTo>
                  <a:lnTo>
                    <a:pt x="33990" y="21473"/>
                  </a:lnTo>
                  <a:lnTo>
                    <a:pt x="33735" y="21461"/>
                  </a:lnTo>
                  <a:lnTo>
                    <a:pt x="33735" y="21461"/>
                  </a:lnTo>
                  <a:lnTo>
                    <a:pt x="33723" y="21461"/>
                  </a:lnTo>
                  <a:lnTo>
                    <a:pt x="33723" y="21461"/>
                  </a:lnTo>
                  <a:lnTo>
                    <a:pt x="33711" y="21461"/>
                  </a:lnTo>
                  <a:lnTo>
                    <a:pt x="33711" y="21461"/>
                  </a:lnTo>
                  <a:lnTo>
                    <a:pt x="33711" y="21461"/>
                  </a:lnTo>
                  <a:lnTo>
                    <a:pt x="33711" y="21461"/>
                  </a:lnTo>
                  <a:lnTo>
                    <a:pt x="33698" y="21461"/>
                  </a:lnTo>
                  <a:lnTo>
                    <a:pt x="33698" y="21461"/>
                  </a:lnTo>
                  <a:lnTo>
                    <a:pt x="33601" y="21461"/>
                  </a:lnTo>
                  <a:lnTo>
                    <a:pt x="33601" y="21461"/>
                  </a:lnTo>
                  <a:lnTo>
                    <a:pt x="33528" y="21461"/>
                  </a:lnTo>
                  <a:lnTo>
                    <a:pt x="33528" y="21461"/>
                  </a:lnTo>
                  <a:lnTo>
                    <a:pt x="33346" y="21473"/>
                  </a:lnTo>
                  <a:lnTo>
                    <a:pt x="33188" y="21485"/>
                  </a:lnTo>
                  <a:lnTo>
                    <a:pt x="32969" y="21509"/>
                  </a:lnTo>
                  <a:lnTo>
                    <a:pt x="32969" y="21509"/>
                  </a:lnTo>
                  <a:lnTo>
                    <a:pt x="32908" y="21521"/>
                  </a:lnTo>
                  <a:lnTo>
                    <a:pt x="32908" y="21521"/>
                  </a:lnTo>
                  <a:lnTo>
                    <a:pt x="32908" y="21521"/>
                  </a:lnTo>
                  <a:lnTo>
                    <a:pt x="32908" y="21521"/>
                  </a:lnTo>
                  <a:lnTo>
                    <a:pt x="32908" y="21521"/>
                  </a:lnTo>
                  <a:lnTo>
                    <a:pt x="32908" y="21521"/>
                  </a:lnTo>
                  <a:lnTo>
                    <a:pt x="33054" y="21363"/>
                  </a:lnTo>
                  <a:lnTo>
                    <a:pt x="33406" y="20925"/>
                  </a:lnTo>
                  <a:lnTo>
                    <a:pt x="33638" y="20633"/>
                  </a:lnTo>
                  <a:lnTo>
                    <a:pt x="33881" y="20305"/>
                  </a:lnTo>
                  <a:lnTo>
                    <a:pt x="34136" y="19952"/>
                  </a:lnTo>
                  <a:lnTo>
                    <a:pt x="34380" y="19575"/>
                  </a:lnTo>
                  <a:lnTo>
                    <a:pt x="34611" y="19186"/>
                  </a:lnTo>
                  <a:lnTo>
                    <a:pt x="34708" y="18991"/>
                  </a:lnTo>
                  <a:lnTo>
                    <a:pt x="34806" y="18796"/>
                  </a:lnTo>
                  <a:lnTo>
                    <a:pt x="34891" y="18614"/>
                  </a:lnTo>
                  <a:lnTo>
                    <a:pt x="34964" y="18431"/>
                  </a:lnTo>
                  <a:lnTo>
                    <a:pt x="35012" y="18249"/>
                  </a:lnTo>
                  <a:lnTo>
                    <a:pt x="35061" y="18079"/>
                  </a:lnTo>
                  <a:lnTo>
                    <a:pt x="35073" y="17908"/>
                  </a:lnTo>
                  <a:lnTo>
                    <a:pt x="35085" y="17750"/>
                  </a:lnTo>
                  <a:lnTo>
                    <a:pt x="35073" y="17604"/>
                  </a:lnTo>
                  <a:lnTo>
                    <a:pt x="35037" y="17470"/>
                  </a:lnTo>
                  <a:lnTo>
                    <a:pt x="34976" y="17349"/>
                  </a:lnTo>
                  <a:lnTo>
                    <a:pt x="34927" y="17288"/>
                  </a:lnTo>
                  <a:lnTo>
                    <a:pt x="34891" y="17239"/>
                  </a:lnTo>
                  <a:lnTo>
                    <a:pt x="34830" y="17190"/>
                  </a:lnTo>
                  <a:lnTo>
                    <a:pt x="34781" y="17142"/>
                  </a:lnTo>
                  <a:lnTo>
                    <a:pt x="34635" y="17069"/>
                  </a:lnTo>
                  <a:lnTo>
                    <a:pt x="34635" y="17069"/>
                  </a:lnTo>
                  <a:lnTo>
                    <a:pt x="34489" y="17008"/>
                  </a:lnTo>
                  <a:lnTo>
                    <a:pt x="34489" y="17008"/>
                  </a:lnTo>
                  <a:lnTo>
                    <a:pt x="34368" y="16971"/>
                  </a:lnTo>
                  <a:lnTo>
                    <a:pt x="34234" y="16947"/>
                  </a:lnTo>
                  <a:lnTo>
                    <a:pt x="34112" y="16935"/>
                  </a:lnTo>
                  <a:lnTo>
                    <a:pt x="33966" y="16935"/>
                  </a:lnTo>
                  <a:lnTo>
                    <a:pt x="33966" y="16935"/>
                  </a:lnTo>
                  <a:lnTo>
                    <a:pt x="33966" y="16935"/>
                  </a:lnTo>
                  <a:lnTo>
                    <a:pt x="33966" y="16935"/>
                  </a:lnTo>
                  <a:lnTo>
                    <a:pt x="33759" y="16947"/>
                  </a:lnTo>
                  <a:lnTo>
                    <a:pt x="33552" y="16971"/>
                  </a:lnTo>
                  <a:lnTo>
                    <a:pt x="33552" y="16971"/>
                  </a:lnTo>
                  <a:lnTo>
                    <a:pt x="33260" y="17032"/>
                  </a:lnTo>
                  <a:lnTo>
                    <a:pt x="32969" y="17130"/>
                  </a:lnTo>
                  <a:lnTo>
                    <a:pt x="32677" y="17251"/>
                  </a:lnTo>
                  <a:lnTo>
                    <a:pt x="32397" y="17385"/>
                  </a:lnTo>
                  <a:lnTo>
                    <a:pt x="32105" y="17531"/>
                  </a:lnTo>
                  <a:lnTo>
                    <a:pt x="31837" y="17689"/>
                  </a:lnTo>
                  <a:lnTo>
                    <a:pt x="31570" y="17860"/>
                  </a:lnTo>
                  <a:lnTo>
                    <a:pt x="31326" y="18018"/>
                  </a:lnTo>
                  <a:lnTo>
                    <a:pt x="30900" y="18346"/>
                  </a:lnTo>
                  <a:lnTo>
                    <a:pt x="30560" y="18614"/>
                  </a:lnTo>
                  <a:lnTo>
                    <a:pt x="30341" y="18796"/>
                  </a:lnTo>
                  <a:lnTo>
                    <a:pt x="30256" y="18869"/>
                  </a:lnTo>
                  <a:lnTo>
                    <a:pt x="30256" y="18869"/>
                  </a:lnTo>
                  <a:lnTo>
                    <a:pt x="30256" y="18869"/>
                  </a:lnTo>
                  <a:lnTo>
                    <a:pt x="30256" y="18869"/>
                  </a:lnTo>
                  <a:lnTo>
                    <a:pt x="30256" y="18869"/>
                  </a:lnTo>
                  <a:lnTo>
                    <a:pt x="30256" y="18869"/>
                  </a:lnTo>
                  <a:lnTo>
                    <a:pt x="30535" y="18577"/>
                  </a:lnTo>
                  <a:lnTo>
                    <a:pt x="30852" y="18225"/>
                  </a:lnTo>
                  <a:lnTo>
                    <a:pt x="31241" y="17774"/>
                  </a:lnTo>
                  <a:lnTo>
                    <a:pt x="31691" y="17215"/>
                  </a:lnTo>
                  <a:lnTo>
                    <a:pt x="31934" y="16898"/>
                  </a:lnTo>
                  <a:lnTo>
                    <a:pt x="32178" y="16570"/>
                  </a:lnTo>
                  <a:lnTo>
                    <a:pt x="32409" y="16229"/>
                  </a:lnTo>
                  <a:lnTo>
                    <a:pt x="32652" y="15864"/>
                  </a:lnTo>
                  <a:lnTo>
                    <a:pt x="32883" y="15487"/>
                  </a:lnTo>
                  <a:lnTo>
                    <a:pt x="33115" y="15098"/>
                  </a:lnTo>
                  <a:lnTo>
                    <a:pt x="33321" y="14697"/>
                  </a:lnTo>
                  <a:lnTo>
                    <a:pt x="33528" y="14295"/>
                  </a:lnTo>
                  <a:lnTo>
                    <a:pt x="33698" y="13881"/>
                  </a:lnTo>
                  <a:lnTo>
                    <a:pt x="33857" y="13468"/>
                  </a:lnTo>
                  <a:lnTo>
                    <a:pt x="33990" y="13042"/>
                  </a:lnTo>
                  <a:lnTo>
                    <a:pt x="34051" y="12835"/>
                  </a:lnTo>
                  <a:lnTo>
                    <a:pt x="34100" y="12628"/>
                  </a:lnTo>
                  <a:lnTo>
                    <a:pt x="34136" y="12422"/>
                  </a:lnTo>
                  <a:lnTo>
                    <a:pt x="34173" y="12215"/>
                  </a:lnTo>
                  <a:lnTo>
                    <a:pt x="34197" y="11996"/>
                  </a:lnTo>
                  <a:lnTo>
                    <a:pt x="34209" y="11789"/>
                  </a:lnTo>
                  <a:lnTo>
                    <a:pt x="34209" y="11582"/>
                  </a:lnTo>
                  <a:lnTo>
                    <a:pt x="34209" y="11388"/>
                  </a:lnTo>
                  <a:lnTo>
                    <a:pt x="34197" y="11181"/>
                  </a:lnTo>
                  <a:lnTo>
                    <a:pt x="34161" y="10974"/>
                  </a:lnTo>
                  <a:lnTo>
                    <a:pt x="34124" y="10779"/>
                  </a:lnTo>
                  <a:lnTo>
                    <a:pt x="34076" y="10585"/>
                  </a:lnTo>
                  <a:lnTo>
                    <a:pt x="34027" y="10390"/>
                  </a:lnTo>
                  <a:lnTo>
                    <a:pt x="33954" y="10195"/>
                  </a:lnTo>
                  <a:lnTo>
                    <a:pt x="33869" y="10013"/>
                  </a:lnTo>
                  <a:lnTo>
                    <a:pt x="33771" y="9830"/>
                  </a:lnTo>
                  <a:lnTo>
                    <a:pt x="33650" y="9648"/>
                  </a:lnTo>
                  <a:lnTo>
                    <a:pt x="33528" y="9465"/>
                  </a:lnTo>
                  <a:lnTo>
                    <a:pt x="33394" y="9295"/>
                  </a:lnTo>
                  <a:lnTo>
                    <a:pt x="33236" y="9125"/>
                  </a:lnTo>
                  <a:lnTo>
                    <a:pt x="33066" y="8967"/>
                  </a:lnTo>
                  <a:lnTo>
                    <a:pt x="32883" y="8796"/>
                  </a:lnTo>
                  <a:lnTo>
                    <a:pt x="32883" y="8796"/>
                  </a:lnTo>
                  <a:lnTo>
                    <a:pt x="32604" y="8589"/>
                  </a:lnTo>
                  <a:lnTo>
                    <a:pt x="32604" y="8589"/>
                  </a:lnTo>
                  <a:lnTo>
                    <a:pt x="32470" y="8492"/>
                  </a:lnTo>
                  <a:lnTo>
                    <a:pt x="32470" y="8492"/>
                  </a:lnTo>
                  <a:lnTo>
                    <a:pt x="32178" y="8322"/>
                  </a:lnTo>
                  <a:lnTo>
                    <a:pt x="31898" y="8164"/>
                  </a:lnTo>
                  <a:lnTo>
                    <a:pt x="31606" y="8030"/>
                  </a:lnTo>
                  <a:lnTo>
                    <a:pt x="31326" y="7920"/>
                  </a:lnTo>
                  <a:lnTo>
                    <a:pt x="31046" y="7823"/>
                  </a:lnTo>
                  <a:lnTo>
                    <a:pt x="30767" y="7750"/>
                  </a:lnTo>
                  <a:lnTo>
                    <a:pt x="30487" y="7689"/>
                  </a:lnTo>
                  <a:lnTo>
                    <a:pt x="30207" y="7653"/>
                  </a:lnTo>
                  <a:lnTo>
                    <a:pt x="30207" y="7653"/>
                  </a:lnTo>
                  <a:lnTo>
                    <a:pt x="29891" y="7616"/>
                  </a:lnTo>
                  <a:lnTo>
                    <a:pt x="29599" y="7616"/>
                  </a:lnTo>
                  <a:lnTo>
                    <a:pt x="29599" y="7616"/>
                  </a:lnTo>
                  <a:lnTo>
                    <a:pt x="29319" y="7616"/>
                  </a:lnTo>
                  <a:lnTo>
                    <a:pt x="29063" y="7641"/>
                  </a:lnTo>
                  <a:lnTo>
                    <a:pt x="28796" y="7677"/>
                  </a:lnTo>
                  <a:lnTo>
                    <a:pt x="28540" y="7714"/>
                  </a:lnTo>
                  <a:lnTo>
                    <a:pt x="28285" y="7762"/>
                  </a:lnTo>
                  <a:lnTo>
                    <a:pt x="28042" y="7835"/>
                  </a:lnTo>
                  <a:lnTo>
                    <a:pt x="27798" y="7896"/>
                  </a:lnTo>
                  <a:lnTo>
                    <a:pt x="27555" y="7981"/>
                  </a:lnTo>
                  <a:lnTo>
                    <a:pt x="27324" y="8066"/>
                  </a:lnTo>
                  <a:lnTo>
                    <a:pt x="27105" y="8164"/>
                  </a:lnTo>
                  <a:lnTo>
                    <a:pt x="26667" y="8358"/>
                  </a:lnTo>
                  <a:lnTo>
                    <a:pt x="26265" y="8565"/>
                  </a:lnTo>
                  <a:lnTo>
                    <a:pt x="25888" y="8784"/>
                  </a:lnTo>
                  <a:lnTo>
                    <a:pt x="25548" y="9015"/>
                  </a:lnTo>
                  <a:lnTo>
                    <a:pt x="25243" y="9222"/>
                  </a:lnTo>
                  <a:lnTo>
                    <a:pt x="24988" y="9417"/>
                  </a:lnTo>
                  <a:lnTo>
                    <a:pt x="24769" y="9599"/>
                  </a:lnTo>
                  <a:lnTo>
                    <a:pt x="24453" y="9867"/>
                  </a:lnTo>
                  <a:lnTo>
                    <a:pt x="24343" y="9964"/>
                  </a:lnTo>
                  <a:lnTo>
                    <a:pt x="24343" y="9964"/>
                  </a:lnTo>
                  <a:lnTo>
                    <a:pt x="24343" y="9964"/>
                  </a:lnTo>
                  <a:lnTo>
                    <a:pt x="24343" y="9964"/>
                  </a:lnTo>
                  <a:lnTo>
                    <a:pt x="24428" y="9745"/>
                  </a:lnTo>
                  <a:lnTo>
                    <a:pt x="24514" y="9478"/>
                  </a:lnTo>
                  <a:lnTo>
                    <a:pt x="24599" y="9137"/>
                  </a:lnTo>
                  <a:lnTo>
                    <a:pt x="24696" y="8711"/>
                  </a:lnTo>
                  <a:lnTo>
                    <a:pt x="24781" y="8225"/>
                  </a:lnTo>
                  <a:lnTo>
                    <a:pt x="24806" y="7969"/>
                  </a:lnTo>
                  <a:lnTo>
                    <a:pt x="24830" y="7701"/>
                  </a:lnTo>
                  <a:lnTo>
                    <a:pt x="24854" y="7422"/>
                  </a:lnTo>
                  <a:lnTo>
                    <a:pt x="24854" y="7130"/>
                  </a:lnTo>
                  <a:lnTo>
                    <a:pt x="24854" y="7130"/>
                  </a:lnTo>
                  <a:lnTo>
                    <a:pt x="24842" y="6789"/>
                  </a:lnTo>
                  <a:lnTo>
                    <a:pt x="24818" y="6448"/>
                  </a:lnTo>
                  <a:lnTo>
                    <a:pt x="24769" y="6096"/>
                  </a:lnTo>
                  <a:lnTo>
                    <a:pt x="24708" y="5743"/>
                  </a:lnTo>
                  <a:lnTo>
                    <a:pt x="24611" y="5402"/>
                  </a:lnTo>
                  <a:lnTo>
                    <a:pt x="24489" y="5049"/>
                  </a:lnTo>
                  <a:lnTo>
                    <a:pt x="24416" y="4879"/>
                  </a:lnTo>
                  <a:lnTo>
                    <a:pt x="24343" y="4709"/>
                  </a:lnTo>
                  <a:lnTo>
                    <a:pt x="24258" y="4538"/>
                  </a:lnTo>
                  <a:lnTo>
                    <a:pt x="24161" y="4368"/>
                  </a:lnTo>
                  <a:lnTo>
                    <a:pt x="24051" y="4210"/>
                  </a:lnTo>
                  <a:lnTo>
                    <a:pt x="23942" y="4052"/>
                  </a:lnTo>
                  <a:lnTo>
                    <a:pt x="23820" y="3894"/>
                  </a:lnTo>
                  <a:lnTo>
                    <a:pt x="23686" y="3735"/>
                  </a:lnTo>
                  <a:lnTo>
                    <a:pt x="23552" y="3577"/>
                  </a:lnTo>
                  <a:lnTo>
                    <a:pt x="23394" y="3431"/>
                  </a:lnTo>
                  <a:lnTo>
                    <a:pt x="23236" y="3285"/>
                  </a:lnTo>
                  <a:lnTo>
                    <a:pt x="23066" y="3152"/>
                  </a:lnTo>
                  <a:lnTo>
                    <a:pt x="22883" y="3018"/>
                  </a:lnTo>
                  <a:lnTo>
                    <a:pt x="22689" y="2884"/>
                  </a:lnTo>
                  <a:lnTo>
                    <a:pt x="22494" y="2762"/>
                  </a:lnTo>
                  <a:lnTo>
                    <a:pt x="22275" y="2641"/>
                  </a:lnTo>
                  <a:lnTo>
                    <a:pt x="22044" y="2531"/>
                  </a:lnTo>
                  <a:lnTo>
                    <a:pt x="21813" y="2422"/>
                  </a:lnTo>
                  <a:lnTo>
                    <a:pt x="21557" y="2324"/>
                  </a:lnTo>
                  <a:lnTo>
                    <a:pt x="21290" y="2227"/>
                  </a:lnTo>
                  <a:lnTo>
                    <a:pt x="21290" y="2227"/>
                  </a:lnTo>
                  <a:lnTo>
                    <a:pt x="21278" y="2227"/>
                  </a:lnTo>
                  <a:lnTo>
                    <a:pt x="21278" y="2227"/>
                  </a:lnTo>
                  <a:lnTo>
                    <a:pt x="21046" y="2154"/>
                  </a:lnTo>
                  <a:lnTo>
                    <a:pt x="20815" y="2093"/>
                  </a:lnTo>
                  <a:lnTo>
                    <a:pt x="20584" y="2032"/>
                  </a:lnTo>
                  <a:lnTo>
                    <a:pt x="20365" y="1996"/>
                  </a:lnTo>
                  <a:lnTo>
                    <a:pt x="20158" y="1959"/>
                  </a:lnTo>
                  <a:lnTo>
                    <a:pt x="19952" y="1935"/>
                  </a:lnTo>
                  <a:lnTo>
                    <a:pt x="19745" y="1923"/>
                  </a:lnTo>
                  <a:lnTo>
                    <a:pt x="19550" y="1923"/>
                  </a:lnTo>
                  <a:lnTo>
                    <a:pt x="19550" y="1923"/>
                  </a:lnTo>
                  <a:lnTo>
                    <a:pt x="19550" y="1923"/>
                  </a:lnTo>
                  <a:lnTo>
                    <a:pt x="19550" y="1923"/>
                  </a:lnTo>
                  <a:lnTo>
                    <a:pt x="19550" y="1923"/>
                  </a:lnTo>
                  <a:lnTo>
                    <a:pt x="19368" y="1923"/>
                  </a:lnTo>
                  <a:lnTo>
                    <a:pt x="19197" y="1935"/>
                  </a:lnTo>
                  <a:lnTo>
                    <a:pt x="19027" y="1959"/>
                  </a:lnTo>
                  <a:lnTo>
                    <a:pt x="18857" y="1984"/>
                  </a:lnTo>
                  <a:lnTo>
                    <a:pt x="18540" y="2057"/>
                  </a:lnTo>
                  <a:lnTo>
                    <a:pt x="18236" y="2142"/>
                  </a:lnTo>
                  <a:lnTo>
                    <a:pt x="17944" y="2263"/>
                  </a:lnTo>
                  <a:lnTo>
                    <a:pt x="17677" y="2397"/>
                  </a:lnTo>
                  <a:lnTo>
                    <a:pt x="17421" y="2555"/>
                  </a:lnTo>
                  <a:lnTo>
                    <a:pt x="17178" y="2738"/>
                  </a:lnTo>
                  <a:lnTo>
                    <a:pt x="16959" y="2920"/>
                  </a:lnTo>
                  <a:lnTo>
                    <a:pt x="16740" y="3127"/>
                  </a:lnTo>
                  <a:lnTo>
                    <a:pt x="16545" y="3334"/>
                  </a:lnTo>
                  <a:lnTo>
                    <a:pt x="16363" y="3565"/>
                  </a:lnTo>
                  <a:lnTo>
                    <a:pt x="16192" y="3796"/>
                  </a:lnTo>
                  <a:lnTo>
                    <a:pt x="16034" y="4027"/>
                  </a:lnTo>
                  <a:lnTo>
                    <a:pt x="15888" y="4271"/>
                  </a:lnTo>
                  <a:lnTo>
                    <a:pt x="15754" y="4514"/>
                  </a:lnTo>
                  <a:lnTo>
                    <a:pt x="15633" y="4757"/>
                  </a:lnTo>
                  <a:lnTo>
                    <a:pt x="15523" y="5001"/>
                  </a:lnTo>
                  <a:lnTo>
                    <a:pt x="15426" y="5232"/>
                  </a:lnTo>
                  <a:lnTo>
                    <a:pt x="15329" y="5463"/>
                  </a:lnTo>
                  <a:lnTo>
                    <a:pt x="15183" y="5901"/>
                  </a:lnTo>
                  <a:lnTo>
                    <a:pt x="15061" y="6290"/>
                  </a:lnTo>
                  <a:lnTo>
                    <a:pt x="14976" y="6631"/>
                  </a:lnTo>
                  <a:lnTo>
                    <a:pt x="14915" y="6886"/>
                  </a:lnTo>
                  <a:lnTo>
                    <a:pt x="14879" y="7105"/>
                  </a:lnTo>
                  <a:lnTo>
                    <a:pt x="14879" y="7105"/>
                  </a:lnTo>
                  <a:lnTo>
                    <a:pt x="14879" y="7105"/>
                  </a:lnTo>
                  <a:lnTo>
                    <a:pt x="14879" y="7105"/>
                  </a:lnTo>
                  <a:lnTo>
                    <a:pt x="14891" y="6984"/>
                  </a:lnTo>
                  <a:lnTo>
                    <a:pt x="14915" y="6619"/>
                  </a:lnTo>
                  <a:lnTo>
                    <a:pt x="14939" y="6083"/>
                  </a:lnTo>
                  <a:lnTo>
                    <a:pt x="14964" y="5414"/>
                  </a:lnTo>
                  <a:lnTo>
                    <a:pt x="14964" y="5414"/>
                  </a:lnTo>
                  <a:lnTo>
                    <a:pt x="14952" y="5013"/>
                  </a:lnTo>
                  <a:lnTo>
                    <a:pt x="14939" y="4587"/>
                  </a:lnTo>
                  <a:lnTo>
                    <a:pt x="14903" y="4149"/>
                  </a:lnTo>
                  <a:lnTo>
                    <a:pt x="14866" y="3699"/>
                  </a:lnTo>
                  <a:lnTo>
                    <a:pt x="14793" y="3249"/>
                  </a:lnTo>
                  <a:lnTo>
                    <a:pt x="14720" y="2811"/>
                  </a:lnTo>
                  <a:lnTo>
                    <a:pt x="14611" y="2373"/>
                  </a:lnTo>
                  <a:lnTo>
                    <a:pt x="14550" y="2166"/>
                  </a:lnTo>
                  <a:lnTo>
                    <a:pt x="14477" y="1959"/>
                  </a:lnTo>
                  <a:lnTo>
                    <a:pt x="14404" y="1752"/>
                  </a:lnTo>
                  <a:lnTo>
                    <a:pt x="14319" y="1558"/>
                  </a:lnTo>
                  <a:lnTo>
                    <a:pt x="14222" y="1375"/>
                  </a:lnTo>
                  <a:lnTo>
                    <a:pt x="14124" y="1205"/>
                  </a:lnTo>
                  <a:lnTo>
                    <a:pt x="14015" y="1035"/>
                  </a:lnTo>
                  <a:lnTo>
                    <a:pt x="13905" y="877"/>
                  </a:lnTo>
                  <a:lnTo>
                    <a:pt x="13784" y="718"/>
                  </a:lnTo>
                  <a:lnTo>
                    <a:pt x="13650" y="585"/>
                  </a:lnTo>
                  <a:lnTo>
                    <a:pt x="13504" y="463"/>
                  </a:lnTo>
                  <a:lnTo>
                    <a:pt x="13358" y="353"/>
                  </a:lnTo>
                  <a:lnTo>
                    <a:pt x="13188" y="256"/>
                  </a:lnTo>
                  <a:lnTo>
                    <a:pt x="13017" y="171"/>
                  </a:lnTo>
                  <a:lnTo>
                    <a:pt x="12835" y="110"/>
                  </a:lnTo>
                  <a:lnTo>
                    <a:pt x="12640" y="49"/>
                  </a:lnTo>
                  <a:lnTo>
                    <a:pt x="12445" y="25"/>
                  </a:lnTo>
                  <a:lnTo>
                    <a:pt x="12226" y="1"/>
                  </a:lnTo>
                  <a:lnTo>
                    <a:pt x="12226" y="1"/>
                  </a:lnTo>
                  <a:lnTo>
                    <a:pt x="12226" y="1"/>
                  </a:lnTo>
                  <a:lnTo>
                    <a:pt x="122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2303;p32">
              <a:extLst>
                <a:ext uri="{FF2B5EF4-FFF2-40B4-BE49-F238E27FC236}">
                  <a16:creationId xmlns:a16="http://schemas.microsoft.com/office/drawing/2014/main" id="{2C55383B-BC0E-C53F-7C23-AF88867B8FF5}"/>
                </a:ext>
              </a:extLst>
            </p:cNvPr>
            <p:cNvSpPr/>
            <p:nvPr/>
          </p:nvSpPr>
          <p:spPr>
            <a:xfrm>
              <a:off x="3522275" y="1011225"/>
              <a:ext cx="678250" cy="790175"/>
            </a:xfrm>
            <a:custGeom>
              <a:avLst/>
              <a:gdLst/>
              <a:ahLst/>
              <a:cxnLst/>
              <a:rect l="l" t="t" r="r" b="b"/>
              <a:pathLst>
                <a:path w="27130" h="31607" extrusionOk="0">
                  <a:moveTo>
                    <a:pt x="13322" y="1"/>
                  </a:moveTo>
                  <a:lnTo>
                    <a:pt x="12872" y="13"/>
                  </a:lnTo>
                  <a:lnTo>
                    <a:pt x="12713" y="25"/>
                  </a:lnTo>
                  <a:lnTo>
                    <a:pt x="12251" y="25"/>
                  </a:lnTo>
                  <a:lnTo>
                    <a:pt x="11704" y="49"/>
                  </a:lnTo>
                  <a:lnTo>
                    <a:pt x="11375" y="86"/>
                  </a:lnTo>
                  <a:lnTo>
                    <a:pt x="10998" y="122"/>
                  </a:lnTo>
                  <a:lnTo>
                    <a:pt x="10597" y="171"/>
                  </a:lnTo>
                  <a:lnTo>
                    <a:pt x="10159" y="244"/>
                  </a:lnTo>
                  <a:lnTo>
                    <a:pt x="9696" y="341"/>
                  </a:lnTo>
                  <a:lnTo>
                    <a:pt x="9222" y="451"/>
                  </a:lnTo>
                  <a:lnTo>
                    <a:pt x="8711" y="585"/>
                  </a:lnTo>
                  <a:lnTo>
                    <a:pt x="8200" y="731"/>
                  </a:lnTo>
                  <a:lnTo>
                    <a:pt x="7665" y="925"/>
                  </a:lnTo>
                  <a:lnTo>
                    <a:pt x="7129" y="1132"/>
                  </a:lnTo>
                  <a:lnTo>
                    <a:pt x="6582" y="1375"/>
                  </a:lnTo>
                  <a:lnTo>
                    <a:pt x="6314" y="1509"/>
                  </a:lnTo>
                  <a:lnTo>
                    <a:pt x="6035" y="1655"/>
                  </a:lnTo>
                  <a:lnTo>
                    <a:pt x="5767" y="1813"/>
                  </a:lnTo>
                  <a:lnTo>
                    <a:pt x="5499" y="1971"/>
                  </a:lnTo>
                  <a:lnTo>
                    <a:pt x="5232" y="2142"/>
                  </a:lnTo>
                  <a:lnTo>
                    <a:pt x="4964" y="2324"/>
                  </a:lnTo>
                  <a:lnTo>
                    <a:pt x="4696" y="2507"/>
                  </a:lnTo>
                  <a:lnTo>
                    <a:pt x="4441" y="2713"/>
                  </a:lnTo>
                  <a:lnTo>
                    <a:pt x="4185" y="2920"/>
                  </a:lnTo>
                  <a:lnTo>
                    <a:pt x="3930" y="3139"/>
                  </a:lnTo>
                  <a:lnTo>
                    <a:pt x="3687" y="3370"/>
                  </a:lnTo>
                  <a:lnTo>
                    <a:pt x="3443" y="3614"/>
                  </a:lnTo>
                  <a:lnTo>
                    <a:pt x="3200" y="3869"/>
                  </a:lnTo>
                  <a:lnTo>
                    <a:pt x="2969" y="4137"/>
                  </a:lnTo>
                  <a:lnTo>
                    <a:pt x="2738" y="4417"/>
                  </a:lnTo>
                  <a:lnTo>
                    <a:pt x="2519" y="4709"/>
                  </a:lnTo>
                  <a:lnTo>
                    <a:pt x="2312" y="5001"/>
                  </a:lnTo>
                  <a:lnTo>
                    <a:pt x="2105" y="5317"/>
                  </a:lnTo>
                  <a:lnTo>
                    <a:pt x="1910" y="5645"/>
                  </a:lnTo>
                  <a:lnTo>
                    <a:pt x="1728" y="5986"/>
                  </a:lnTo>
                  <a:lnTo>
                    <a:pt x="1546" y="6351"/>
                  </a:lnTo>
                  <a:lnTo>
                    <a:pt x="1375" y="6716"/>
                  </a:lnTo>
                  <a:lnTo>
                    <a:pt x="1217" y="7093"/>
                  </a:lnTo>
                  <a:lnTo>
                    <a:pt x="1071" y="7495"/>
                  </a:lnTo>
                  <a:lnTo>
                    <a:pt x="937" y="7908"/>
                  </a:lnTo>
                  <a:lnTo>
                    <a:pt x="803" y="8334"/>
                  </a:lnTo>
                  <a:lnTo>
                    <a:pt x="694" y="8772"/>
                  </a:lnTo>
                  <a:lnTo>
                    <a:pt x="584" y="9234"/>
                  </a:lnTo>
                  <a:lnTo>
                    <a:pt x="499" y="9709"/>
                  </a:lnTo>
                  <a:lnTo>
                    <a:pt x="426" y="10195"/>
                  </a:lnTo>
                  <a:lnTo>
                    <a:pt x="292" y="11193"/>
                  </a:lnTo>
                  <a:lnTo>
                    <a:pt x="183" y="12178"/>
                  </a:lnTo>
                  <a:lnTo>
                    <a:pt x="98" y="13176"/>
                  </a:lnTo>
                  <a:lnTo>
                    <a:pt x="37" y="14161"/>
                  </a:lnTo>
                  <a:lnTo>
                    <a:pt x="1" y="15134"/>
                  </a:lnTo>
                  <a:lnTo>
                    <a:pt x="1" y="16108"/>
                  </a:lnTo>
                  <a:lnTo>
                    <a:pt x="1" y="16582"/>
                  </a:lnTo>
                  <a:lnTo>
                    <a:pt x="25" y="17069"/>
                  </a:lnTo>
                  <a:lnTo>
                    <a:pt x="37" y="17543"/>
                  </a:lnTo>
                  <a:lnTo>
                    <a:pt x="73" y="18005"/>
                  </a:lnTo>
                  <a:lnTo>
                    <a:pt x="110" y="18480"/>
                  </a:lnTo>
                  <a:lnTo>
                    <a:pt x="159" y="18942"/>
                  </a:lnTo>
                  <a:lnTo>
                    <a:pt x="207" y="19404"/>
                  </a:lnTo>
                  <a:lnTo>
                    <a:pt x="268" y="19855"/>
                  </a:lnTo>
                  <a:lnTo>
                    <a:pt x="341" y="20305"/>
                  </a:lnTo>
                  <a:lnTo>
                    <a:pt x="426" y="20755"/>
                  </a:lnTo>
                  <a:lnTo>
                    <a:pt x="511" y="21193"/>
                  </a:lnTo>
                  <a:lnTo>
                    <a:pt x="609" y="21631"/>
                  </a:lnTo>
                  <a:lnTo>
                    <a:pt x="718" y="22057"/>
                  </a:lnTo>
                  <a:lnTo>
                    <a:pt x="828" y="22482"/>
                  </a:lnTo>
                  <a:lnTo>
                    <a:pt x="962" y="22896"/>
                  </a:lnTo>
                  <a:lnTo>
                    <a:pt x="1095" y="23297"/>
                  </a:lnTo>
                  <a:lnTo>
                    <a:pt x="1241" y="23711"/>
                  </a:lnTo>
                  <a:lnTo>
                    <a:pt x="1400" y="24100"/>
                  </a:lnTo>
                  <a:lnTo>
                    <a:pt x="1570" y="24490"/>
                  </a:lnTo>
                  <a:lnTo>
                    <a:pt x="1752" y="24867"/>
                  </a:lnTo>
                  <a:lnTo>
                    <a:pt x="1935" y="25244"/>
                  </a:lnTo>
                  <a:lnTo>
                    <a:pt x="2142" y="25609"/>
                  </a:lnTo>
                  <a:lnTo>
                    <a:pt x="2348" y="25974"/>
                  </a:lnTo>
                  <a:lnTo>
                    <a:pt x="2567" y="26314"/>
                  </a:lnTo>
                  <a:lnTo>
                    <a:pt x="2811" y="26655"/>
                  </a:lnTo>
                  <a:lnTo>
                    <a:pt x="3054" y="26984"/>
                  </a:lnTo>
                  <a:lnTo>
                    <a:pt x="3310" y="27312"/>
                  </a:lnTo>
                  <a:lnTo>
                    <a:pt x="3577" y="27628"/>
                  </a:lnTo>
                  <a:lnTo>
                    <a:pt x="3869" y="27920"/>
                  </a:lnTo>
                  <a:lnTo>
                    <a:pt x="4161" y="28212"/>
                  </a:lnTo>
                  <a:lnTo>
                    <a:pt x="4465" y="28504"/>
                  </a:lnTo>
                  <a:lnTo>
                    <a:pt x="4794" y="28772"/>
                  </a:lnTo>
                  <a:lnTo>
                    <a:pt x="5122" y="29027"/>
                  </a:lnTo>
                  <a:lnTo>
                    <a:pt x="5475" y="29283"/>
                  </a:lnTo>
                  <a:lnTo>
                    <a:pt x="5828" y="29526"/>
                  </a:lnTo>
                  <a:lnTo>
                    <a:pt x="6205" y="29745"/>
                  </a:lnTo>
                  <a:lnTo>
                    <a:pt x="6594" y="29964"/>
                  </a:lnTo>
                  <a:lnTo>
                    <a:pt x="6996" y="30171"/>
                  </a:lnTo>
                  <a:lnTo>
                    <a:pt x="7409" y="30353"/>
                  </a:lnTo>
                  <a:lnTo>
                    <a:pt x="7847" y="30536"/>
                  </a:lnTo>
                  <a:lnTo>
                    <a:pt x="8285" y="30706"/>
                  </a:lnTo>
                  <a:lnTo>
                    <a:pt x="8747" y="30852"/>
                  </a:lnTo>
                  <a:lnTo>
                    <a:pt x="9222" y="30986"/>
                  </a:lnTo>
                  <a:lnTo>
                    <a:pt x="9709" y="31120"/>
                  </a:lnTo>
                  <a:lnTo>
                    <a:pt x="10219" y="31229"/>
                  </a:lnTo>
                  <a:lnTo>
                    <a:pt x="10743" y="31327"/>
                  </a:lnTo>
                  <a:lnTo>
                    <a:pt x="11278" y="31412"/>
                  </a:lnTo>
                  <a:lnTo>
                    <a:pt x="11825" y="31473"/>
                  </a:lnTo>
                  <a:lnTo>
                    <a:pt x="12397" y="31533"/>
                  </a:lnTo>
                  <a:lnTo>
                    <a:pt x="12981" y="31570"/>
                  </a:lnTo>
                  <a:lnTo>
                    <a:pt x="13577" y="31594"/>
                  </a:lnTo>
                  <a:lnTo>
                    <a:pt x="14198" y="31606"/>
                  </a:lnTo>
                  <a:lnTo>
                    <a:pt x="14344" y="31606"/>
                  </a:lnTo>
                  <a:lnTo>
                    <a:pt x="14769" y="31582"/>
                  </a:lnTo>
                  <a:lnTo>
                    <a:pt x="15061" y="31558"/>
                  </a:lnTo>
                  <a:lnTo>
                    <a:pt x="15414" y="31521"/>
                  </a:lnTo>
                  <a:lnTo>
                    <a:pt x="15803" y="31473"/>
                  </a:lnTo>
                  <a:lnTo>
                    <a:pt x="16254" y="31400"/>
                  </a:lnTo>
                  <a:lnTo>
                    <a:pt x="16728" y="31290"/>
                  </a:lnTo>
                  <a:lnTo>
                    <a:pt x="17239" y="31168"/>
                  </a:lnTo>
                  <a:lnTo>
                    <a:pt x="17786" y="31023"/>
                  </a:lnTo>
                  <a:lnTo>
                    <a:pt x="18346" y="30828"/>
                  </a:lnTo>
                  <a:lnTo>
                    <a:pt x="18638" y="30731"/>
                  </a:lnTo>
                  <a:lnTo>
                    <a:pt x="18930" y="30609"/>
                  </a:lnTo>
                  <a:lnTo>
                    <a:pt x="19222" y="30487"/>
                  </a:lnTo>
                  <a:lnTo>
                    <a:pt x="19526" y="30341"/>
                  </a:lnTo>
                  <a:lnTo>
                    <a:pt x="19830" y="30195"/>
                  </a:lnTo>
                  <a:lnTo>
                    <a:pt x="20134" y="30049"/>
                  </a:lnTo>
                  <a:lnTo>
                    <a:pt x="20438" y="29879"/>
                  </a:lnTo>
                  <a:lnTo>
                    <a:pt x="20743" y="29696"/>
                  </a:lnTo>
                  <a:lnTo>
                    <a:pt x="21047" y="29502"/>
                  </a:lnTo>
                  <a:lnTo>
                    <a:pt x="21351" y="29295"/>
                  </a:lnTo>
                  <a:lnTo>
                    <a:pt x="21655" y="29076"/>
                  </a:lnTo>
                  <a:lnTo>
                    <a:pt x="21959" y="28845"/>
                  </a:lnTo>
                  <a:lnTo>
                    <a:pt x="22251" y="28602"/>
                  </a:lnTo>
                  <a:lnTo>
                    <a:pt x="22555" y="28346"/>
                  </a:lnTo>
                  <a:lnTo>
                    <a:pt x="22847" y="28066"/>
                  </a:lnTo>
                  <a:lnTo>
                    <a:pt x="23127" y="27787"/>
                  </a:lnTo>
                  <a:lnTo>
                    <a:pt x="23407" y="27482"/>
                  </a:lnTo>
                  <a:lnTo>
                    <a:pt x="23687" y="27166"/>
                  </a:lnTo>
                  <a:lnTo>
                    <a:pt x="23954" y="26825"/>
                  </a:lnTo>
                  <a:lnTo>
                    <a:pt x="24222" y="26473"/>
                  </a:lnTo>
                  <a:lnTo>
                    <a:pt x="24477" y="26108"/>
                  </a:lnTo>
                  <a:lnTo>
                    <a:pt x="24733" y="25718"/>
                  </a:lnTo>
                  <a:lnTo>
                    <a:pt x="24964" y="25317"/>
                  </a:lnTo>
                  <a:lnTo>
                    <a:pt x="25195" y="24891"/>
                  </a:lnTo>
                  <a:lnTo>
                    <a:pt x="25414" y="24453"/>
                  </a:lnTo>
                  <a:lnTo>
                    <a:pt x="25633" y="24003"/>
                  </a:lnTo>
                  <a:lnTo>
                    <a:pt x="25828" y="23516"/>
                  </a:lnTo>
                  <a:lnTo>
                    <a:pt x="26010" y="23018"/>
                  </a:lnTo>
                  <a:lnTo>
                    <a:pt x="26193" y="22507"/>
                  </a:lnTo>
                  <a:lnTo>
                    <a:pt x="26351" y="21971"/>
                  </a:lnTo>
                  <a:lnTo>
                    <a:pt x="26497" y="21412"/>
                  </a:lnTo>
                  <a:lnTo>
                    <a:pt x="26631" y="20828"/>
                  </a:lnTo>
                  <a:lnTo>
                    <a:pt x="26752" y="20232"/>
                  </a:lnTo>
                  <a:lnTo>
                    <a:pt x="26862" y="19611"/>
                  </a:lnTo>
                  <a:lnTo>
                    <a:pt x="26947" y="18967"/>
                  </a:lnTo>
                  <a:lnTo>
                    <a:pt x="27020" y="18297"/>
                  </a:lnTo>
                  <a:lnTo>
                    <a:pt x="27069" y="17604"/>
                  </a:lnTo>
                  <a:lnTo>
                    <a:pt x="27105" y="16886"/>
                  </a:lnTo>
                  <a:lnTo>
                    <a:pt x="27129" y="16156"/>
                  </a:lnTo>
                  <a:lnTo>
                    <a:pt x="27129" y="15390"/>
                  </a:lnTo>
                  <a:lnTo>
                    <a:pt x="27105" y="14623"/>
                  </a:lnTo>
                  <a:lnTo>
                    <a:pt x="27069" y="13894"/>
                  </a:lnTo>
                  <a:lnTo>
                    <a:pt x="27008" y="13176"/>
                  </a:lnTo>
                  <a:lnTo>
                    <a:pt x="26935" y="12495"/>
                  </a:lnTo>
                  <a:lnTo>
                    <a:pt x="26837" y="11825"/>
                  </a:lnTo>
                  <a:lnTo>
                    <a:pt x="26728" y="11193"/>
                  </a:lnTo>
                  <a:lnTo>
                    <a:pt x="26594" y="10572"/>
                  </a:lnTo>
                  <a:lnTo>
                    <a:pt x="26448" y="9976"/>
                  </a:lnTo>
                  <a:lnTo>
                    <a:pt x="26290" y="9417"/>
                  </a:lnTo>
                  <a:lnTo>
                    <a:pt x="26108" y="8857"/>
                  </a:lnTo>
                  <a:lnTo>
                    <a:pt x="25925" y="8334"/>
                  </a:lnTo>
                  <a:lnTo>
                    <a:pt x="25718" y="7835"/>
                  </a:lnTo>
                  <a:lnTo>
                    <a:pt x="25499" y="7349"/>
                  </a:lnTo>
                  <a:lnTo>
                    <a:pt x="25280" y="6886"/>
                  </a:lnTo>
                  <a:lnTo>
                    <a:pt x="25037" y="6436"/>
                  </a:lnTo>
                  <a:lnTo>
                    <a:pt x="24781" y="6010"/>
                  </a:lnTo>
                  <a:lnTo>
                    <a:pt x="24526" y="5609"/>
                  </a:lnTo>
                  <a:lnTo>
                    <a:pt x="24258" y="5220"/>
                  </a:lnTo>
                  <a:lnTo>
                    <a:pt x="23979" y="4855"/>
                  </a:lnTo>
                  <a:lnTo>
                    <a:pt x="23687" y="4502"/>
                  </a:lnTo>
                  <a:lnTo>
                    <a:pt x="23395" y="4161"/>
                  </a:lnTo>
                  <a:lnTo>
                    <a:pt x="23091" y="3845"/>
                  </a:lnTo>
                  <a:lnTo>
                    <a:pt x="22786" y="3541"/>
                  </a:lnTo>
                  <a:lnTo>
                    <a:pt x="22470" y="3261"/>
                  </a:lnTo>
                  <a:lnTo>
                    <a:pt x="22154" y="2993"/>
                  </a:lnTo>
                  <a:lnTo>
                    <a:pt x="21837" y="2738"/>
                  </a:lnTo>
                  <a:lnTo>
                    <a:pt x="21509" y="2495"/>
                  </a:lnTo>
                  <a:lnTo>
                    <a:pt x="21181" y="2276"/>
                  </a:lnTo>
                  <a:lnTo>
                    <a:pt x="20852" y="2057"/>
                  </a:lnTo>
                  <a:lnTo>
                    <a:pt x="20511" y="1862"/>
                  </a:lnTo>
                  <a:lnTo>
                    <a:pt x="20183" y="1679"/>
                  </a:lnTo>
                  <a:lnTo>
                    <a:pt x="19842" y="1509"/>
                  </a:lnTo>
                  <a:lnTo>
                    <a:pt x="19502" y="1339"/>
                  </a:lnTo>
                  <a:lnTo>
                    <a:pt x="19173" y="1193"/>
                  </a:lnTo>
                  <a:lnTo>
                    <a:pt x="18845" y="1059"/>
                  </a:lnTo>
                  <a:lnTo>
                    <a:pt x="18504" y="937"/>
                  </a:lnTo>
                  <a:lnTo>
                    <a:pt x="18176" y="816"/>
                  </a:lnTo>
                  <a:lnTo>
                    <a:pt x="17859" y="706"/>
                  </a:lnTo>
                  <a:lnTo>
                    <a:pt x="17531" y="609"/>
                  </a:lnTo>
                  <a:lnTo>
                    <a:pt x="17215" y="524"/>
                  </a:lnTo>
                  <a:lnTo>
                    <a:pt x="16606" y="378"/>
                  </a:lnTo>
                  <a:lnTo>
                    <a:pt x="16010" y="256"/>
                  </a:lnTo>
                  <a:lnTo>
                    <a:pt x="15463" y="159"/>
                  </a:lnTo>
                  <a:lnTo>
                    <a:pt x="14940" y="98"/>
                  </a:lnTo>
                  <a:lnTo>
                    <a:pt x="14453" y="49"/>
                  </a:lnTo>
                  <a:lnTo>
                    <a:pt x="14027" y="25"/>
                  </a:lnTo>
                  <a:lnTo>
                    <a:pt x="13650" y="13"/>
                  </a:lnTo>
                  <a:lnTo>
                    <a:pt x="13322" y="1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2304;p32">
              <a:extLst>
                <a:ext uri="{FF2B5EF4-FFF2-40B4-BE49-F238E27FC236}">
                  <a16:creationId xmlns:a16="http://schemas.microsoft.com/office/drawing/2014/main" id="{49D65E1E-1677-989C-0578-53103C936152}"/>
                </a:ext>
              </a:extLst>
            </p:cNvPr>
            <p:cNvSpPr/>
            <p:nvPr/>
          </p:nvSpPr>
          <p:spPr>
            <a:xfrm>
              <a:off x="3413700" y="1321150"/>
              <a:ext cx="121975" cy="187375"/>
            </a:xfrm>
            <a:custGeom>
              <a:avLst/>
              <a:gdLst/>
              <a:ahLst/>
              <a:cxnLst/>
              <a:rect l="l" t="t" r="r" b="b"/>
              <a:pathLst>
                <a:path w="4879" h="7495" extrusionOk="0">
                  <a:moveTo>
                    <a:pt x="2409" y="0"/>
                  </a:moveTo>
                  <a:lnTo>
                    <a:pt x="2239" y="12"/>
                  </a:lnTo>
                  <a:lnTo>
                    <a:pt x="2056" y="25"/>
                  </a:lnTo>
                  <a:lnTo>
                    <a:pt x="1886" y="61"/>
                  </a:lnTo>
                  <a:lnTo>
                    <a:pt x="1716" y="98"/>
                  </a:lnTo>
                  <a:lnTo>
                    <a:pt x="1533" y="158"/>
                  </a:lnTo>
                  <a:lnTo>
                    <a:pt x="1363" y="231"/>
                  </a:lnTo>
                  <a:lnTo>
                    <a:pt x="1205" y="316"/>
                  </a:lnTo>
                  <a:lnTo>
                    <a:pt x="1047" y="414"/>
                  </a:lnTo>
                  <a:lnTo>
                    <a:pt x="889" y="535"/>
                  </a:lnTo>
                  <a:lnTo>
                    <a:pt x="743" y="669"/>
                  </a:lnTo>
                  <a:lnTo>
                    <a:pt x="609" y="827"/>
                  </a:lnTo>
                  <a:lnTo>
                    <a:pt x="487" y="1010"/>
                  </a:lnTo>
                  <a:lnTo>
                    <a:pt x="365" y="1217"/>
                  </a:lnTo>
                  <a:lnTo>
                    <a:pt x="268" y="1436"/>
                  </a:lnTo>
                  <a:lnTo>
                    <a:pt x="183" y="1691"/>
                  </a:lnTo>
                  <a:lnTo>
                    <a:pt x="98" y="1959"/>
                  </a:lnTo>
                  <a:lnTo>
                    <a:pt x="49" y="2263"/>
                  </a:lnTo>
                  <a:lnTo>
                    <a:pt x="13" y="2579"/>
                  </a:lnTo>
                  <a:lnTo>
                    <a:pt x="0" y="2883"/>
                  </a:lnTo>
                  <a:lnTo>
                    <a:pt x="0" y="3188"/>
                  </a:lnTo>
                  <a:lnTo>
                    <a:pt x="37" y="3480"/>
                  </a:lnTo>
                  <a:lnTo>
                    <a:pt x="86" y="3771"/>
                  </a:lnTo>
                  <a:lnTo>
                    <a:pt x="159" y="4051"/>
                  </a:lnTo>
                  <a:lnTo>
                    <a:pt x="244" y="4331"/>
                  </a:lnTo>
                  <a:lnTo>
                    <a:pt x="353" y="4599"/>
                  </a:lnTo>
                  <a:lnTo>
                    <a:pt x="475" y="4854"/>
                  </a:lnTo>
                  <a:lnTo>
                    <a:pt x="609" y="5110"/>
                  </a:lnTo>
                  <a:lnTo>
                    <a:pt x="755" y="5353"/>
                  </a:lnTo>
                  <a:lnTo>
                    <a:pt x="901" y="5584"/>
                  </a:lnTo>
                  <a:lnTo>
                    <a:pt x="1071" y="5803"/>
                  </a:lnTo>
                  <a:lnTo>
                    <a:pt x="1253" y="6010"/>
                  </a:lnTo>
                  <a:lnTo>
                    <a:pt x="1436" y="6205"/>
                  </a:lnTo>
                  <a:lnTo>
                    <a:pt x="1618" y="6399"/>
                  </a:lnTo>
                  <a:lnTo>
                    <a:pt x="1813" y="6570"/>
                  </a:lnTo>
                  <a:lnTo>
                    <a:pt x="2008" y="6728"/>
                  </a:lnTo>
                  <a:lnTo>
                    <a:pt x="2215" y="6874"/>
                  </a:lnTo>
                  <a:lnTo>
                    <a:pt x="2409" y="7007"/>
                  </a:lnTo>
                  <a:lnTo>
                    <a:pt x="2616" y="7129"/>
                  </a:lnTo>
                  <a:lnTo>
                    <a:pt x="2811" y="7226"/>
                  </a:lnTo>
                  <a:lnTo>
                    <a:pt x="3005" y="7312"/>
                  </a:lnTo>
                  <a:lnTo>
                    <a:pt x="3200" y="7385"/>
                  </a:lnTo>
                  <a:lnTo>
                    <a:pt x="3395" y="7433"/>
                  </a:lnTo>
                  <a:lnTo>
                    <a:pt x="3577" y="7470"/>
                  </a:lnTo>
                  <a:lnTo>
                    <a:pt x="3747" y="7494"/>
                  </a:lnTo>
                  <a:lnTo>
                    <a:pt x="3906" y="7494"/>
                  </a:lnTo>
                  <a:lnTo>
                    <a:pt x="4064" y="7470"/>
                  </a:lnTo>
                  <a:lnTo>
                    <a:pt x="4210" y="7433"/>
                  </a:lnTo>
                  <a:lnTo>
                    <a:pt x="4344" y="7385"/>
                  </a:lnTo>
                  <a:lnTo>
                    <a:pt x="4453" y="7299"/>
                  </a:lnTo>
                  <a:lnTo>
                    <a:pt x="4502" y="7251"/>
                  </a:lnTo>
                  <a:lnTo>
                    <a:pt x="4550" y="7202"/>
                  </a:lnTo>
                  <a:lnTo>
                    <a:pt x="4635" y="7068"/>
                  </a:lnTo>
                  <a:lnTo>
                    <a:pt x="4708" y="6910"/>
                  </a:lnTo>
                  <a:lnTo>
                    <a:pt x="4769" y="6728"/>
                  </a:lnTo>
                  <a:lnTo>
                    <a:pt x="4806" y="6521"/>
                  </a:lnTo>
                  <a:lnTo>
                    <a:pt x="4842" y="6302"/>
                  </a:lnTo>
                  <a:lnTo>
                    <a:pt x="4867" y="6059"/>
                  </a:lnTo>
                  <a:lnTo>
                    <a:pt x="4879" y="5803"/>
                  </a:lnTo>
                  <a:lnTo>
                    <a:pt x="4879" y="5535"/>
                  </a:lnTo>
                  <a:lnTo>
                    <a:pt x="4867" y="5256"/>
                  </a:lnTo>
                  <a:lnTo>
                    <a:pt x="4830" y="4660"/>
                  </a:lnTo>
                  <a:lnTo>
                    <a:pt x="4757" y="4051"/>
                  </a:lnTo>
                  <a:lnTo>
                    <a:pt x="4672" y="3431"/>
                  </a:lnTo>
                  <a:lnTo>
                    <a:pt x="4575" y="2823"/>
                  </a:lnTo>
                  <a:lnTo>
                    <a:pt x="4465" y="2251"/>
                  </a:lnTo>
                  <a:lnTo>
                    <a:pt x="4368" y="1716"/>
                  </a:lnTo>
                  <a:lnTo>
                    <a:pt x="4258" y="1241"/>
                  </a:lnTo>
                  <a:lnTo>
                    <a:pt x="4100" y="535"/>
                  </a:lnTo>
                  <a:lnTo>
                    <a:pt x="4039" y="268"/>
                  </a:lnTo>
                  <a:lnTo>
                    <a:pt x="3881" y="219"/>
                  </a:lnTo>
                  <a:lnTo>
                    <a:pt x="3711" y="171"/>
                  </a:lnTo>
                  <a:lnTo>
                    <a:pt x="3480" y="110"/>
                  </a:lnTo>
                  <a:lnTo>
                    <a:pt x="3212" y="61"/>
                  </a:lnTo>
                  <a:lnTo>
                    <a:pt x="2908" y="12"/>
                  </a:lnTo>
                  <a:lnTo>
                    <a:pt x="2580" y="0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2305;p32">
              <a:extLst>
                <a:ext uri="{FF2B5EF4-FFF2-40B4-BE49-F238E27FC236}">
                  <a16:creationId xmlns:a16="http://schemas.microsoft.com/office/drawing/2014/main" id="{0DEFFE70-6138-3433-3E10-AE8DC4B7E44B}"/>
                </a:ext>
              </a:extLst>
            </p:cNvPr>
            <p:cNvSpPr/>
            <p:nvPr/>
          </p:nvSpPr>
          <p:spPr>
            <a:xfrm>
              <a:off x="4178000" y="1328150"/>
              <a:ext cx="123200" cy="189175"/>
            </a:xfrm>
            <a:custGeom>
              <a:avLst/>
              <a:gdLst/>
              <a:ahLst/>
              <a:cxnLst/>
              <a:rect l="l" t="t" r="r" b="b"/>
              <a:pathLst>
                <a:path w="4928" h="7567" extrusionOk="0">
                  <a:moveTo>
                    <a:pt x="2324" y="0"/>
                  </a:moveTo>
                  <a:lnTo>
                    <a:pt x="1983" y="12"/>
                  </a:lnTo>
                  <a:lnTo>
                    <a:pt x="1679" y="61"/>
                  </a:lnTo>
                  <a:lnTo>
                    <a:pt x="1411" y="109"/>
                  </a:lnTo>
                  <a:lnTo>
                    <a:pt x="1180" y="170"/>
                  </a:lnTo>
                  <a:lnTo>
                    <a:pt x="998" y="219"/>
                  </a:lnTo>
                  <a:lnTo>
                    <a:pt x="852" y="268"/>
                  </a:lnTo>
                  <a:lnTo>
                    <a:pt x="791" y="535"/>
                  </a:lnTo>
                  <a:lnTo>
                    <a:pt x="621" y="1253"/>
                  </a:lnTo>
                  <a:lnTo>
                    <a:pt x="523" y="1727"/>
                  </a:lnTo>
                  <a:lnTo>
                    <a:pt x="414" y="2263"/>
                  </a:lnTo>
                  <a:lnTo>
                    <a:pt x="304" y="2859"/>
                  </a:lnTo>
                  <a:lnTo>
                    <a:pt x="207" y="3467"/>
                  </a:lnTo>
                  <a:lnTo>
                    <a:pt x="122" y="4088"/>
                  </a:lnTo>
                  <a:lnTo>
                    <a:pt x="49" y="4708"/>
                  </a:lnTo>
                  <a:lnTo>
                    <a:pt x="12" y="5304"/>
                  </a:lnTo>
                  <a:lnTo>
                    <a:pt x="0" y="5584"/>
                  </a:lnTo>
                  <a:lnTo>
                    <a:pt x="0" y="5864"/>
                  </a:lnTo>
                  <a:lnTo>
                    <a:pt x="12" y="6119"/>
                  </a:lnTo>
                  <a:lnTo>
                    <a:pt x="37" y="6363"/>
                  </a:lnTo>
                  <a:lnTo>
                    <a:pt x="73" y="6594"/>
                  </a:lnTo>
                  <a:lnTo>
                    <a:pt x="110" y="6800"/>
                  </a:lnTo>
                  <a:lnTo>
                    <a:pt x="171" y="6983"/>
                  </a:lnTo>
                  <a:lnTo>
                    <a:pt x="243" y="7141"/>
                  </a:lnTo>
                  <a:lnTo>
                    <a:pt x="329" y="7275"/>
                  </a:lnTo>
                  <a:lnTo>
                    <a:pt x="377" y="7324"/>
                  </a:lnTo>
                  <a:lnTo>
                    <a:pt x="426" y="7372"/>
                  </a:lnTo>
                  <a:lnTo>
                    <a:pt x="548" y="7457"/>
                  </a:lnTo>
                  <a:lnTo>
                    <a:pt x="681" y="7506"/>
                  </a:lnTo>
                  <a:lnTo>
                    <a:pt x="815" y="7555"/>
                  </a:lnTo>
                  <a:lnTo>
                    <a:pt x="973" y="7567"/>
                  </a:lnTo>
                  <a:lnTo>
                    <a:pt x="1144" y="7567"/>
                  </a:lnTo>
                  <a:lnTo>
                    <a:pt x="1314" y="7555"/>
                  </a:lnTo>
                  <a:lnTo>
                    <a:pt x="1497" y="7518"/>
                  </a:lnTo>
                  <a:lnTo>
                    <a:pt x="1691" y="7457"/>
                  </a:lnTo>
                  <a:lnTo>
                    <a:pt x="1886" y="7384"/>
                  </a:lnTo>
                  <a:lnTo>
                    <a:pt x="2080" y="7299"/>
                  </a:lnTo>
                  <a:lnTo>
                    <a:pt x="2287" y="7202"/>
                  </a:lnTo>
                  <a:lnTo>
                    <a:pt x="2494" y="7080"/>
                  </a:lnTo>
                  <a:lnTo>
                    <a:pt x="2689" y="6946"/>
                  </a:lnTo>
                  <a:lnTo>
                    <a:pt x="2896" y="6800"/>
                  </a:lnTo>
                  <a:lnTo>
                    <a:pt x="3090" y="6630"/>
                  </a:lnTo>
                  <a:lnTo>
                    <a:pt x="3285" y="6460"/>
                  </a:lnTo>
                  <a:lnTo>
                    <a:pt x="3480" y="6277"/>
                  </a:lnTo>
                  <a:lnTo>
                    <a:pt x="3662" y="6071"/>
                  </a:lnTo>
                  <a:lnTo>
                    <a:pt x="3844" y="5864"/>
                  </a:lnTo>
                  <a:lnTo>
                    <a:pt x="4015" y="5633"/>
                  </a:lnTo>
                  <a:lnTo>
                    <a:pt x="4173" y="5401"/>
                  </a:lnTo>
                  <a:lnTo>
                    <a:pt x="4319" y="5158"/>
                  </a:lnTo>
                  <a:lnTo>
                    <a:pt x="4453" y="4903"/>
                  </a:lnTo>
                  <a:lnTo>
                    <a:pt x="4574" y="4647"/>
                  </a:lnTo>
                  <a:lnTo>
                    <a:pt x="4672" y="4380"/>
                  </a:lnTo>
                  <a:lnTo>
                    <a:pt x="4769" y="4100"/>
                  </a:lnTo>
                  <a:lnTo>
                    <a:pt x="4842" y="3808"/>
                  </a:lnTo>
                  <a:lnTo>
                    <a:pt x="4891" y="3516"/>
                  </a:lnTo>
                  <a:lnTo>
                    <a:pt x="4915" y="3224"/>
                  </a:lnTo>
                  <a:lnTo>
                    <a:pt x="4927" y="2908"/>
                  </a:lnTo>
                  <a:lnTo>
                    <a:pt x="4915" y="2603"/>
                  </a:lnTo>
                  <a:lnTo>
                    <a:pt x="4879" y="2287"/>
                  </a:lnTo>
                  <a:lnTo>
                    <a:pt x="4818" y="1983"/>
                  </a:lnTo>
                  <a:lnTo>
                    <a:pt x="4745" y="1703"/>
                  </a:lnTo>
                  <a:lnTo>
                    <a:pt x="4660" y="1460"/>
                  </a:lnTo>
                  <a:lnTo>
                    <a:pt x="4550" y="1229"/>
                  </a:lnTo>
                  <a:lnTo>
                    <a:pt x="4441" y="1022"/>
                  </a:lnTo>
                  <a:lnTo>
                    <a:pt x="4307" y="839"/>
                  </a:lnTo>
                  <a:lnTo>
                    <a:pt x="4173" y="681"/>
                  </a:lnTo>
                  <a:lnTo>
                    <a:pt x="4027" y="547"/>
                  </a:lnTo>
                  <a:lnTo>
                    <a:pt x="3869" y="426"/>
                  </a:lnTo>
                  <a:lnTo>
                    <a:pt x="3711" y="316"/>
                  </a:lnTo>
                  <a:lnTo>
                    <a:pt x="3540" y="231"/>
                  </a:lnTo>
                  <a:lnTo>
                    <a:pt x="3370" y="158"/>
                  </a:lnTo>
                  <a:lnTo>
                    <a:pt x="3200" y="97"/>
                  </a:lnTo>
                  <a:lnTo>
                    <a:pt x="3017" y="61"/>
                  </a:lnTo>
                  <a:lnTo>
                    <a:pt x="2847" y="24"/>
                  </a:lnTo>
                  <a:lnTo>
                    <a:pt x="2664" y="12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2306;p32">
              <a:extLst>
                <a:ext uri="{FF2B5EF4-FFF2-40B4-BE49-F238E27FC236}">
                  <a16:creationId xmlns:a16="http://schemas.microsoft.com/office/drawing/2014/main" id="{61F7BDB1-16AE-4A5A-EBFC-15FE01E7486E}"/>
                </a:ext>
              </a:extLst>
            </p:cNvPr>
            <p:cNvSpPr/>
            <p:nvPr/>
          </p:nvSpPr>
          <p:spPr>
            <a:xfrm>
              <a:off x="3508900" y="934275"/>
              <a:ext cx="707750" cy="508550"/>
            </a:xfrm>
            <a:custGeom>
              <a:avLst/>
              <a:gdLst/>
              <a:ahLst/>
              <a:cxnLst/>
              <a:rect l="l" t="t" r="r" b="b"/>
              <a:pathLst>
                <a:path w="28310" h="20342" extrusionOk="0">
                  <a:moveTo>
                    <a:pt x="14538" y="1"/>
                  </a:moveTo>
                  <a:lnTo>
                    <a:pt x="14112" y="13"/>
                  </a:lnTo>
                  <a:lnTo>
                    <a:pt x="13674" y="25"/>
                  </a:lnTo>
                  <a:lnTo>
                    <a:pt x="12883" y="86"/>
                  </a:lnTo>
                  <a:lnTo>
                    <a:pt x="12117" y="159"/>
                  </a:lnTo>
                  <a:lnTo>
                    <a:pt x="11387" y="256"/>
                  </a:lnTo>
                  <a:lnTo>
                    <a:pt x="10694" y="390"/>
                  </a:lnTo>
                  <a:lnTo>
                    <a:pt x="10012" y="536"/>
                  </a:lnTo>
                  <a:lnTo>
                    <a:pt x="9368" y="706"/>
                  </a:lnTo>
                  <a:lnTo>
                    <a:pt x="8747" y="901"/>
                  </a:lnTo>
                  <a:lnTo>
                    <a:pt x="8163" y="1108"/>
                  </a:lnTo>
                  <a:lnTo>
                    <a:pt x="7591" y="1351"/>
                  </a:lnTo>
                  <a:lnTo>
                    <a:pt x="7056" y="1594"/>
                  </a:lnTo>
                  <a:lnTo>
                    <a:pt x="6545" y="1862"/>
                  </a:lnTo>
                  <a:lnTo>
                    <a:pt x="6059" y="2142"/>
                  </a:lnTo>
                  <a:lnTo>
                    <a:pt x="5596" y="2446"/>
                  </a:lnTo>
                  <a:lnTo>
                    <a:pt x="5146" y="2762"/>
                  </a:lnTo>
                  <a:lnTo>
                    <a:pt x="4733" y="3091"/>
                  </a:lnTo>
                  <a:lnTo>
                    <a:pt x="4331" y="3431"/>
                  </a:lnTo>
                  <a:lnTo>
                    <a:pt x="3966" y="3796"/>
                  </a:lnTo>
                  <a:lnTo>
                    <a:pt x="3613" y="4161"/>
                  </a:lnTo>
                  <a:lnTo>
                    <a:pt x="3273" y="4538"/>
                  </a:lnTo>
                  <a:lnTo>
                    <a:pt x="2969" y="4928"/>
                  </a:lnTo>
                  <a:lnTo>
                    <a:pt x="2677" y="5329"/>
                  </a:lnTo>
                  <a:lnTo>
                    <a:pt x="2397" y="5731"/>
                  </a:lnTo>
                  <a:lnTo>
                    <a:pt x="2141" y="6144"/>
                  </a:lnTo>
                  <a:lnTo>
                    <a:pt x="1910" y="6570"/>
                  </a:lnTo>
                  <a:lnTo>
                    <a:pt x="1691" y="6996"/>
                  </a:lnTo>
                  <a:lnTo>
                    <a:pt x="1484" y="7434"/>
                  </a:lnTo>
                  <a:lnTo>
                    <a:pt x="1290" y="7872"/>
                  </a:lnTo>
                  <a:lnTo>
                    <a:pt x="1119" y="8310"/>
                  </a:lnTo>
                  <a:lnTo>
                    <a:pt x="961" y="8748"/>
                  </a:lnTo>
                  <a:lnTo>
                    <a:pt x="827" y="9198"/>
                  </a:lnTo>
                  <a:lnTo>
                    <a:pt x="694" y="9636"/>
                  </a:lnTo>
                  <a:lnTo>
                    <a:pt x="572" y="10086"/>
                  </a:lnTo>
                  <a:lnTo>
                    <a:pt x="475" y="10536"/>
                  </a:lnTo>
                  <a:lnTo>
                    <a:pt x="377" y="10974"/>
                  </a:lnTo>
                  <a:lnTo>
                    <a:pt x="304" y="11412"/>
                  </a:lnTo>
                  <a:lnTo>
                    <a:pt x="231" y="11862"/>
                  </a:lnTo>
                  <a:lnTo>
                    <a:pt x="171" y="12288"/>
                  </a:lnTo>
                  <a:lnTo>
                    <a:pt x="122" y="12726"/>
                  </a:lnTo>
                  <a:lnTo>
                    <a:pt x="85" y="13139"/>
                  </a:lnTo>
                  <a:lnTo>
                    <a:pt x="61" y="13565"/>
                  </a:lnTo>
                  <a:lnTo>
                    <a:pt x="12" y="14380"/>
                  </a:lnTo>
                  <a:lnTo>
                    <a:pt x="0" y="15147"/>
                  </a:lnTo>
                  <a:lnTo>
                    <a:pt x="12" y="15889"/>
                  </a:lnTo>
                  <a:lnTo>
                    <a:pt x="49" y="16570"/>
                  </a:lnTo>
                  <a:lnTo>
                    <a:pt x="85" y="17203"/>
                  </a:lnTo>
                  <a:lnTo>
                    <a:pt x="146" y="17774"/>
                  </a:lnTo>
                  <a:lnTo>
                    <a:pt x="195" y="18273"/>
                  </a:lnTo>
                  <a:lnTo>
                    <a:pt x="256" y="18687"/>
                  </a:lnTo>
                  <a:lnTo>
                    <a:pt x="353" y="19283"/>
                  </a:lnTo>
                  <a:lnTo>
                    <a:pt x="390" y="19490"/>
                  </a:lnTo>
                  <a:lnTo>
                    <a:pt x="414" y="19368"/>
                  </a:lnTo>
                  <a:lnTo>
                    <a:pt x="499" y="19015"/>
                  </a:lnTo>
                  <a:lnTo>
                    <a:pt x="645" y="18468"/>
                  </a:lnTo>
                  <a:lnTo>
                    <a:pt x="742" y="18127"/>
                  </a:lnTo>
                  <a:lnTo>
                    <a:pt x="864" y="17762"/>
                  </a:lnTo>
                  <a:lnTo>
                    <a:pt x="1010" y="17349"/>
                  </a:lnTo>
                  <a:lnTo>
                    <a:pt x="1180" y="16923"/>
                  </a:lnTo>
                  <a:lnTo>
                    <a:pt x="1375" y="16461"/>
                  </a:lnTo>
                  <a:lnTo>
                    <a:pt x="1582" y="15974"/>
                  </a:lnTo>
                  <a:lnTo>
                    <a:pt x="1825" y="15475"/>
                  </a:lnTo>
                  <a:lnTo>
                    <a:pt x="2093" y="14964"/>
                  </a:lnTo>
                  <a:lnTo>
                    <a:pt x="2397" y="14441"/>
                  </a:lnTo>
                  <a:lnTo>
                    <a:pt x="2725" y="13906"/>
                  </a:lnTo>
                  <a:lnTo>
                    <a:pt x="3078" y="13383"/>
                  </a:lnTo>
                  <a:lnTo>
                    <a:pt x="3273" y="13115"/>
                  </a:lnTo>
                  <a:lnTo>
                    <a:pt x="3480" y="12847"/>
                  </a:lnTo>
                  <a:lnTo>
                    <a:pt x="3686" y="12592"/>
                  </a:lnTo>
                  <a:lnTo>
                    <a:pt x="3905" y="12324"/>
                  </a:lnTo>
                  <a:lnTo>
                    <a:pt x="4136" y="12069"/>
                  </a:lnTo>
                  <a:lnTo>
                    <a:pt x="4368" y="11813"/>
                  </a:lnTo>
                  <a:lnTo>
                    <a:pt x="4611" y="11570"/>
                  </a:lnTo>
                  <a:lnTo>
                    <a:pt x="4866" y="11327"/>
                  </a:lnTo>
                  <a:lnTo>
                    <a:pt x="5134" y="11083"/>
                  </a:lnTo>
                  <a:lnTo>
                    <a:pt x="5402" y="10840"/>
                  </a:lnTo>
                  <a:lnTo>
                    <a:pt x="5681" y="10609"/>
                  </a:lnTo>
                  <a:lnTo>
                    <a:pt x="5973" y="10390"/>
                  </a:lnTo>
                  <a:lnTo>
                    <a:pt x="6278" y="10159"/>
                  </a:lnTo>
                  <a:lnTo>
                    <a:pt x="6594" y="9952"/>
                  </a:lnTo>
                  <a:lnTo>
                    <a:pt x="6910" y="9745"/>
                  </a:lnTo>
                  <a:lnTo>
                    <a:pt x="7251" y="9551"/>
                  </a:lnTo>
                  <a:lnTo>
                    <a:pt x="7591" y="9368"/>
                  </a:lnTo>
                  <a:lnTo>
                    <a:pt x="7944" y="9186"/>
                  </a:lnTo>
                  <a:lnTo>
                    <a:pt x="8309" y="9015"/>
                  </a:lnTo>
                  <a:lnTo>
                    <a:pt x="8686" y="8857"/>
                  </a:lnTo>
                  <a:lnTo>
                    <a:pt x="9076" y="8699"/>
                  </a:lnTo>
                  <a:lnTo>
                    <a:pt x="9477" y="8565"/>
                  </a:lnTo>
                  <a:lnTo>
                    <a:pt x="9891" y="8431"/>
                  </a:lnTo>
                  <a:lnTo>
                    <a:pt x="10317" y="8322"/>
                  </a:lnTo>
                  <a:lnTo>
                    <a:pt x="10754" y="8212"/>
                  </a:lnTo>
                  <a:lnTo>
                    <a:pt x="11192" y="8127"/>
                  </a:lnTo>
                  <a:lnTo>
                    <a:pt x="11655" y="8054"/>
                  </a:lnTo>
                  <a:lnTo>
                    <a:pt x="12129" y="7981"/>
                  </a:lnTo>
                  <a:lnTo>
                    <a:pt x="12616" y="7933"/>
                  </a:lnTo>
                  <a:lnTo>
                    <a:pt x="13115" y="7908"/>
                  </a:lnTo>
                  <a:lnTo>
                    <a:pt x="13613" y="7884"/>
                  </a:lnTo>
                  <a:lnTo>
                    <a:pt x="14100" y="7884"/>
                  </a:lnTo>
                  <a:lnTo>
                    <a:pt x="14574" y="7908"/>
                  </a:lnTo>
                  <a:lnTo>
                    <a:pt x="15049" y="7945"/>
                  </a:lnTo>
                  <a:lnTo>
                    <a:pt x="15499" y="8006"/>
                  </a:lnTo>
                  <a:lnTo>
                    <a:pt x="15949" y="8079"/>
                  </a:lnTo>
                  <a:lnTo>
                    <a:pt x="16399" y="8176"/>
                  </a:lnTo>
                  <a:lnTo>
                    <a:pt x="16825" y="8273"/>
                  </a:lnTo>
                  <a:lnTo>
                    <a:pt x="17251" y="8395"/>
                  </a:lnTo>
                  <a:lnTo>
                    <a:pt x="17652" y="8529"/>
                  </a:lnTo>
                  <a:lnTo>
                    <a:pt x="18054" y="8675"/>
                  </a:lnTo>
                  <a:lnTo>
                    <a:pt x="18455" y="8845"/>
                  </a:lnTo>
                  <a:lnTo>
                    <a:pt x="18832" y="9015"/>
                  </a:lnTo>
                  <a:lnTo>
                    <a:pt x="19209" y="9198"/>
                  </a:lnTo>
                  <a:lnTo>
                    <a:pt x="19574" y="9405"/>
                  </a:lnTo>
                  <a:lnTo>
                    <a:pt x="19939" y="9611"/>
                  </a:lnTo>
                  <a:lnTo>
                    <a:pt x="20280" y="9830"/>
                  </a:lnTo>
                  <a:lnTo>
                    <a:pt x="20621" y="10049"/>
                  </a:lnTo>
                  <a:lnTo>
                    <a:pt x="20949" y="10293"/>
                  </a:lnTo>
                  <a:lnTo>
                    <a:pt x="21278" y="10536"/>
                  </a:lnTo>
                  <a:lnTo>
                    <a:pt x="21594" y="10791"/>
                  </a:lnTo>
                  <a:lnTo>
                    <a:pt x="21898" y="11047"/>
                  </a:lnTo>
                  <a:lnTo>
                    <a:pt x="22190" y="11315"/>
                  </a:lnTo>
                  <a:lnTo>
                    <a:pt x="22482" y="11594"/>
                  </a:lnTo>
                  <a:lnTo>
                    <a:pt x="22762" y="11862"/>
                  </a:lnTo>
                  <a:lnTo>
                    <a:pt x="23029" y="12154"/>
                  </a:lnTo>
                  <a:lnTo>
                    <a:pt x="23297" y="12434"/>
                  </a:lnTo>
                  <a:lnTo>
                    <a:pt x="23540" y="12726"/>
                  </a:lnTo>
                  <a:lnTo>
                    <a:pt x="23796" y="13018"/>
                  </a:lnTo>
                  <a:lnTo>
                    <a:pt x="24027" y="13310"/>
                  </a:lnTo>
                  <a:lnTo>
                    <a:pt x="24489" y="13906"/>
                  </a:lnTo>
                  <a:lnTo>
                    <a:pt x="24903" y="14502"/>
                  </a:lnTo>
                  <a:lnTo>
                    <a:pt x="25292" y="15098"/>
                  </a:lnTo>
                  <a:lnTo>
                    <a:pt x="25657" y="15682"/>
                  </a:lnTo>
                  <a:lnTo>
                    <a:pt x="25986" y="16254"/>
                  </a:lnTo>
                  <a:lnTo>
                    <a:pt x="26290" y="16813"/>
                  </a:lnTo>
                  <a:lnTo>
                    <a:pt x="26557" y="17337"/>
                  </a:lnTo>
                  <a:lnTo>
                    <a:pt x="26801" y="17847"/>
                  </a:lnTo>
                  <a:lnTo>
                    <a:pt x="27020" y="18310"/>
                  </a:lnTo>
                  <a:lnTo>
                    <a:pt x="27202" y="18748"/>
                  </a:lnTo>
                  <a:lnTo>
                    <a:pt x="27372" y="19137"/>
                  </a:lnTo>
                  <a:lnTo>
                    <a:pt x="27616" y="19782"/>
                  </a:lnTo>
                  <a:lnTo>
                    <a:pt x="27762" y="20195"/>
                  </a:lnTo>
                  <a:lnTo>
                    <a:pt x="27810" y="20341"/>
                  </a:lnTo>
                  <a:lnTo>
                    <a:pt x="27847" y="20098"/>
                  </a:lnTo>
                  <a:lnTo>
                    <a:pt x="27969" y="19429"/>
                  </a:lnTo>
                  <a:lnTo>
                    <a:pt x="28042" y="18942"/>
                  </a:lnTo>
                  <a:lnTo>
                    <a:pt x="28102" y="18383"/>
                  </a:lnTo>
                  <a:lnTo>
                    <a:pt x="28175" y="17738"/>
                  </a:lnTo>
                  <a:lnTo>
                    <a:pt x="28236" y="17032"/>
                  </a:lnTo>
                  <a:lnTo>
                    <a:pt x="28285" y="16254"/>
                  </a:lnTo>
                  <a:lnTo>
                    <a:pt x="28309" y="15439"/>
                  </a:lnTo>
                  <a:lnTo>
                    <a:pt x="28309" y="14563"/>
                  </a:lnTo>
                  <a:lnTo>
                    <a:pt x="28297" y="14113"/>
                  </a:lnTo>
                  <a:lnTo>
                    <a:pt x="28285" y="13663"/>
                  </a:lnTo>
                  <a:lnTo>
                    <a:pt x="28248" y="13200"/>
                  </a:lnTo>
                  <a:lnTo>
                    <a:pt x="28212" y="12726"/>
                  </a:lnTo>
                  <a:lnTo>
                    <a:pt x="28175" y="12251"/>
                  </a:lnTo>
                  <a:lnTo>
                    <a:pt x="28115" y="11765"/>
                  </a:lnTo>
                  <a:lnTo>
                    <a:pt x="28054" y="11290"/>
                  </a:lnTo>
                  <a:lnTo>
                    <a:pt x="27969" y="10804"/>
                  </a:lnTo>
                  <a:lnTo>
                    <a:pt x="27883" y="10317"/>
                  </a:lnTo>
                  <a:lnTo>
                    <a:pt x="27774" y="9830"/>
                  </a:lnTo>
                  <a:lnTo>
                    <a:pt x="27652" y="9332"/>
                  </a:lnTo>
                  <a:lnTo>
                    <a:pt x="27518" y="8857"/>
                  </a:lnTo>
                  <a:lnTo>
                    <a:pt x="27372" y="8371"/>
                  </a:lnTo>
                  <a:lnTo>
                    <a:pt x="27214" y="7896"/>
                  </a:lnTo>
                  <a:lnTo>
                    <a:pt x="27032" y="7422"/>
                  </a:lnTo>
                  <a:lnTo>
                    <a:pt x="26837" y="6947"/>
                  </a:lnTo>
                  <a:lnTo>
                    <a:pt x="26618" y="6485"/>
                  </a:lnTo>
                  <a:lnTo>
                    <a:pt x="26387" y="6035"/>
                  </a:lnTo>
                  <a:lnTo>
                    <a:pt x="26132" y="5585"/>
                  </a:lnTo>
                  <a:lnTo>
                    <a:pt x="25864" y="5159"/>
                  </a:lnTo>
                  <a:lnTo>
                    <a:pt x="25572" y="4733"/>
                  </a:lnTo>
                  <a:lnTo>
                    <a:pt x="25268" y="4319"/>
                  </a:lnTo>
                  <a:lnTo>
                    <a:pt x="24927" y="3918"/>
                  </a:lnTo>
                  <a:lnTo>
                    <a:pt x="24574" y="3529"/>
                  </a:lnTo>
                  <a:lnTo>
                    <a:pt x="24197" y="3152"/>
                  </a:lnTo>
                  <a:lnTo>
                    <a:pt x="23796" y="2799"/>
                  </a:lnTo>
                  <a:lnTo>
                    <a:pt x="23370" y="2458"/>
                  </a:lnTo>
                  <a:lnTo>
                    <a:pt x="23151" y="2288"/>
                  </a:lnTo>
                  <a:lnTo>
                    <a:pt x="22920" y="2130"/>
                  </a:lnTo>
                  <a:lnTo>
                    <a:pt x="22689" y="1984"/>
                  </a:lnTo>
                  <a:lnTo>
                    <a:pt x="22445" y="1826"/>
                  </a:lnTo>
                  <a:lnTo>
                    <a:pt x="22202" y="1692"/>
                  </a:lnTo>
                  <a:lnTo>
                    <a:pt x="21947" y="1546"/>
                  </a:lnTo>
                  <a:lnTo>
                    <a:pt x="21679" y="1412"/>
                  </a:lnTo>
                  <a:lnTo>
                    <a:pt x="21411" y="1278"/>
                  </a:lnTo>
                  <a:lnTo>
                    <a:pt x="21144" y="1156"/>
                  </a:lnTo>
                  <a:lnTo>
                    <a:pt x="20864" y="1035"/>
                  </a:lnTo>
                  <a:lnTo>
                    <a:pt x="20572" y="925"/>
                  </a:lnTo>
                  <a:lnTo>
                    <a:pt x="20280" y="816"/>
                  </a:lnTo>
                  <a:lnTo>
                    <a:pt x="19976" y="718"/>
                  </a:lnTo>
                  <a:lnTo>
                    <a:pt x="19672" y="621"/>
                  </a:lnTo>
                  <a:lnTo>
                    <a:pt x="19355" y="536"/>
                  </a:lnTo>
                  <a:lnTo>
                    <a:pt x="19027" y="451"/>
                  </a:lnTo>
                  <a:lnTo>
                    <a:pt x="18699" y="378"/>
                  </a:lnTo>
                  <a:lnTo>
                    <a:pt x="18358" y="305"/>
                  </a:lnTo>
                  <a:lnTo>
                    <a:pt x="18005" y="244"/>
                  </a:lnTo>
                  <a:lnTo>
                    <a:pt x="17652" y="183"/>
                  </a:lnTo>
                  <a:lnTo>
                    <a:pt x="17299" y="135"/>
                  </a:lnTo>
                  <a:lnTo>
                    <a:pt x="16922" y="98"/>
                  </a:lnTo>
                  <a:lnTo>
                    <a:pt x="16545" y="62"/>
                  </a:lnTo>
                  <a:lnTo>
                    <a:pt x="16156" y="37"/>
                  </a:lnTo>
                  <a:lnTo>
                    <a:pt x="15767" y="13"/>
                  </a:lnTo>
                  <a:lnTo>
                    <a:pt x="15365" y="1"/>
                  </a:lnTo>
                  <a:close/>
                </a:path>
              </a:pathLst>
            </a:custGeom>
            <a:solidFill>
              <a:srgbClr val="0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2307;p32">
              <a:extLst>
                <a:ext uri="{FF2B5EF4-FFF2-40B4-BE49-F238E27FC236}">
                  <a16:creationId xmlns:a16="http://schemas.microsoft.com/office/drawing/2014/main" id="{7975799D-F18A-B45C-7E3D-DBAC8BDC8474}"/>
                </a:ext>
              </a:extLst>
            </p:cNvPr>
            <p:cNvSpPr/>
            <p:nvPr/>
          </p:nvSpPr>
          <p:spPr>
            <a:xfrm>
              <a:off x="4030800" y="969250"/>
              <a:ext cx="185850" cy="473575"/>
            </a:xfrm>
            <a:custGeom>
              <a:avLst/>
              <a:gdLst/>
              <a:ahLst/>
              <a:cxnLst/>
              <a:rect l="l" t="t" r="r" b="b"/>
              <a:pathLst>
                <a:path w="7434" h="18943" extrusionOk="0">
                  <a:moveTo>
                    <a:pt x="767" y="1"/>
                  </a:moveTo>
                  <a:lnTo>
                    <a:pt x="791" y="1120"/>
                  </a:lnTo>
                  <a:lnTo>
                    <a:pt x="803" y="2239"/>
                  </a:lnTo>
                  <a:lnTo>
                    <a:pt x="791" y="2799"/>
                  </a:lnTo>
                  <a:lnTo>
                    <a:pt x="779" y="3358"/>
                  </a:lnTo>
                  <a:lnTo>
                    <a:pt x="754" y="3918"/>
                  </a:lnTo>
                  <a:lnTo>
                    <a:pt x="718" y="4478"/>
                  </a:lnTo>
                  <a:lnTo>
                    <a:pt x="669" y="5025"/>
                  </a:lnTo>
                  <a:lnTo>
                    <a:pt x="621" y="5585"/>
                  </a:lnTo>
                  <a:lnTo>
                    <a:pt x="548" y="6132"/>
                  </a:lnTo>
                  <a:lnTo>
                    <a:pt x="462" y="6680"/>
                  </a:lnTo>
                  <a:lnTo>
                    <a:pt x="365" y="7227"/>
                  </a:lnTo>
                  <a:lnTo>
                    <a:pt x="256" y="7774"/>
                  </a:lnTo>
                  <a:lnTo>
                    <a:pt x="134" y="8310"/>
                  </a:lnTo>
                  <a:lnTo>
                    <a:pt x="0" y="8833"/>
                  </a:lnTo>
                  <a:lnTo>
                    <a:pt x="450" y="9186"/>
                  </a:lnTo>
                  <a:lnTo>
                    <a:pt x="888" y="9551"/>
                  </a:lnTo>
                  <a:lnTo>
                    <a:pt x="1314" y="9916"/>
                  </a:lnTo>
                  <a:lnTo>
                    <a:pt x="1715" y="10305"/>
                  </a:lnTo>
                  <a:lnTo>
                    <a:pt x="2105" y="10706"/>
                  </a:lnTo>
                  <a:lnTo>
                    <a:pt x="2470" y="11108"/>
                  </a:lnTo>
                  <a:lnTo>
                    <a:pt x="2822" y="11521"/>
                  </a:lnTo>
                  <a:lnTo>
                    <a:pt x="3163" y="11935"/>
                  </a:lnTo>
                  <a:lnTo>
                    <a:pt x="3492" y="12361"/>
                  </a:lnTo>
                  <a:lnTo>
                    <a:pt x="3796" y="12774"/>
                  </a:lnTo>
                  <a:lnTo>
                    <a:pt x="4088" y="13200"/>
                  </a:lnTo>
                  <a:lnTo>
                    <a:pt x="4368" y="13614"/>
                  </a:lnTo>
                  <a:lnTo>
                    <a:pt x="4623" y="14040"/>
                  </a:lnTo>
                  <a:lnTo>
                    <a:pt x="4866" y="14441"/>
                  </a:lnTo>
                  <a:lnTo>
                    <a:pt x="5097" y="14843"/>
                  </a:lnTo>
                  <a:lnTo>
                    <a:pt x="5316" y="15244"/>
                  </a:lnTo>
                  <a:lnTo>
                    <a:pt x="5523" y="15621"/>
                  </a:lnTo>
                  <a:lnTo>
                    <a:pt x="5706" y="15998"/>
                  </a:lnTo>
                  <a:lnTo>
                    <a:pt x="6046" y="16692"/>
                  </a:lnTo>
                  <a:lnTo>
                    <a:pt x="6314" y="17324"/>
                  </a:lnTo>
                  <a:lnTo>
                    <a:pt x="6545" y="17872"/>
                  </a:lnTo>
                  <a:lnTo>
                    <a:pt x="6715" y="18322"/>
                  </a:lnTo>
                  <a:lnTo>
                    <a:pt x="6837" y="18650"/>
                  </a:lnTo>
                  <a:lnTo>
                    <a:pt x="6934" y="18942"/>
                  </a:lnTo>
                  <a:lnTo>
                    <a:pt x="6959" y="18772"/>
                  </a:lnTo>
                  <a:lnTo>
                    <a:pt x="7044" y="18310"/>
                  </a:lnTo>
                  <a:lnTo>
                    <a:pt x="7153" y="17580"/>
                  </a:lnTo>
                  <a:lnTo>
                    <a:pt x="7214" y="17130"/>
                  </a:lnTo>
                  <a:lnTo>
                    <a:pt x="7275" y="16631"/>
                  </a:lnTo>
                  <a:lnTo>
                    <a:pt x="7324" y="16071"/>
                  </a:lnTo>
                  <a:lnTo>
                    <a:pt x="7372" y="15475"/>
                  </a:lnTo>
                  <a:lnTo>
                    <a:pt x="7409" y="14830"/>
                  </a:lnTo>
                  <a:lnTo>
                    <a:pt x="7421" y="14161"/>
                  </a:lnTo>
                  <a:lnTo>
                    <a:pt x="7433" y="13456"/>
                  </a:lnTo>
                  <a:lnTo>
                    <a:pt x="7421" y="12714"/>
                  </a:lnTo>
                  <a:lnTo>
                    <a:pt x="7385" y="11959"/>
                  </a:lnTo>
                  <a:lnTo>
                    <a:pt x="7324" y="11193"/>
                  </a:lnTo>
                  <a:lnTo>
                    <a:pt x="7239" y="10402"/>
                  </a:lnTo>
                  <a:lnTo>
                    <a:pt x="7190" y="10013"/>
                  </a:lnTo>
                  <a:lnTo>
                    <a:pt x="7129" y="9611"/>
                  </a:lnTo>
                  <a:lnTo>
                    <a:pt x="7056" y="9210"/>
                  </a:lnTo>
                  <a:lnTo>
                    <a:pt x="6983" y="8809"/>
                  </a:lnTo>
                  <a:lnTo>
                    <a:pt x="6886" y="8407"/>
                  </a:lnTo>
                  <a:lnTo>
                    <a:pt x="6801" y="8006"/>
                  </a:lnTo>
                  <a:lnTo>
                    <a:pt x="6691" y="7616"/>
                  </a:lnTo>
                  <a:lnTo>
                    <a:pt x="6569" y="7215"/>
                  </a:lnTo>
                  <a:lnTo>
                    <a:pt x="6448" y="6826"/>
                  </a:lnTo>
                  <a:lnTo>
                    <a:pt x="6314" y="6424"/>
                  </a:lnTo>
                  <a:lnTo>
                    <a:pt x="6156" y="6035"/>
                  </a:lnTo>
                  <a:lnTo>
                    <a:pt x="5998" y="5658"/>
                  </a:lnTo>
                  <a:lnTo>
                    <a:pt x="5827" y="5268"/>
                  </a:lnTo>
                  <a:lnTo>
                    <a:pt x="5645" y="4891"/>
                  </a:lnTo>
                  <a:lnTo>
                    <a:pt x="5450" y="4526"/>
                  </a:lnTo>
                  <a:lnTo>
                    <a:pt x="5243" y="4161"/>
                  </a:lnTo>
                  <a:lnTo>
                    <a:pt x="5012" y="3809"/>
                  </a:lnTo>
                  <a:lnTo>
                    <a:pt x="4781" y="3456"/>
                  </a:lnTo>
                  <a:lnTo>
                    <a:pt x="4538" y="3103"/>
                  </a:lnTo>
                  <a:lnTo>
                    <a:pt x="4270" y="2774"/>
                  </a:lnTo>
                  <a:lnTo>
                    <a:pt x="3990" y="2446"/>
                  </a:lnTo>
                  <a:lnTo>
                    <a:pt x="3698" y="2130"/>
                  </a:lnTo>
                  <a:lnTo>
                    <a:pt x="3382" y="1826"/>
                  </a:lnTo>
                  <a:lnTo>
                    <a:pt x="3066" y="1521"/>
                  </a:lnTo>
                  <a:lnTo>
                    <a:pt x="2725" y="1242"/>
                  </a:lnTo>
                  <a:lnTo>
                    <a:pt x="2360" y="962"/>
                  </a:lnTo>
                  <a:lnTo>
                    <a:pt x="1995" y="706"/>
                  </a:lnTo>
                  <a:lnTo>
                    <a:pt x="1606" y="451"/>
                  </a:lnTo>
                  <a:lnTo>
                    <a:pt x="1192" y="220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2308;p32">
              <a:extLst>
                <a:ext uri="{FF2B5EF4-FFF2-40B4-BE49-F238E27FC236}">
                  <a16:creationId xmlns:a16="http://schemas.microsoft.com/office/drawing/2014/main" id="{8A178638-E93C-4BD8-2B8F-EC6498CF55A8}"/>
                </a:ext>
              </a:extLst>
            </p:cNvPr>
            <p:cNvSpPr/>
            <p:nvPr/>
          </p:nvSpPr>
          <p:spPr>
            <a:xfrm>
              <a:off x="3794775" y="1415725"/>
              <a:ext cx="73025" cy="160300"/>
            </a:xfrm>
            <a:custGeom>
              <a:avLst/>
              <a:gdLst/>
              <a:ahLst/>
              <a:cxnLst/>
              <a:rect l="l" t="t" r="r" b="b"/>
              <a:pathLst>
                <a:path w="2921" h="6412" extrusionOk="0">
                  <a:moveTo>
                    <a:pt x="2057" y="1"/>
                  </a:moveTo>
                  <a:lnTo>
                    <a:pt x="1" y="5134"/>
                  </a:lnTo>
                  <a:lnTo>
                    <a:pt x="2920" y="6412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2309;p32">
              <a:extLst>
                <a:ext uri="{FF2B5EF4-FFF2-40B4-BE49-F238E27FC236}">
                  <a16:creationId xmlns:a16="http://schemas.microsoft.com/office/drawing/2014/main" id="{40F9D01F-D36A-15F7-EDC8-C142290116CD}"/>
                </a:ext>
              </a:extLst>
            </p:cNvPr>
            <p:cNvSpPr/>
            <p:nvPr/>
          </p:nvSpPr>
          <p:spPr>
            <a:xfrm>
              <a:off x="3776525" y="1383175"/>
              <a:ext cx="167600" cy="58125"/>
            </a:xfrm>
            <a:custGeom>
              <a:avLst/>
              <a:gdLst/>
              <a:ahLst/>
              <a:cxnLst/>
              <a:rect l="l" t="t" r="r" b="b"/>
              <a:pathLst>
                <a:path w="6704" h="2325" extrusionOk="0">
                  <a:moveTo>
                    <a:pt x="3468" y="1"/>
                  </a:moveTo>
                  <a:lnTo>
                    <a:pt x="3152" y="25"/>
                  </a:lnTo>
                  <a:lnTo>
                    <a:pt x="2848" y="62"/>
                  </a:lnTo>
                  <a:lnTo>
                    <a:pt x="2519" y="110"/>
                  </a:lnTo>
                  <a:lnTo>
                    <a:pt x="2203" y="196"/>
                  </a:lnTo>
                  <a:lnTo>
                    <a:pt x="1972" y="269"/>
                  </a:lnTo>
                  <a:lnTo>
                    <a:pt x="1740" y="342"/>
                  </a:lnTo>
                  <a:lnTo>
                    <a:pt x="1534" y="427"/>
                  </a:lnTo>
                  <a:lnTo>
                    <a:pt x="1327" y="512"/>
                  </a:lnTo>
                  <a:lnTo>
                    <a:pt x="962" y="682"/>
                  </a:lnTo>
                  <a:lnTo>
                    <a:pt x="646" y="865"/>
                  </a:lnTo>
                  <a:lnTo>
                    <a:pt x="378" y="1023"/>
                  </a:lnTo>
                  <a:lnTo>
                    <a:pt x="183" y="1157"/>
                  </a:lnTo>
                  <a:lnTo>
                    <a:pt x="1" y="1290"/>
                  </a:lnTo>
                  <a:lnTo>
                    <a:pt x="792" y="2288"/>
                  </a:lnTo>
                  <a:lnTo>
                    <a:pt x="938" y="2179"/>
                  </a:lnTo>
                  <a:lnTo>
                    <a:pt x="1096" y="2081"/>
                  </a:lnTo>
                  <a:lnTo>
                    <a:pt x="1303" y="1947"/>
                  </a:lnTo>
                  <a:lnTo>
                    <a:pt x="1570" y="1801"/>
                  </a:lnTo>
                  <a:lnTo>
                    <a:pt x="1874" y="1655"/>
                  </a:lnTo>
                  <a:lnTo>
                    <a:pt x="2203" y="1522"/>
                  </a:lnTo>
                  <a:lnTo>
                    <a:pt x="2385" y="1461"/>
                  </a:lnTo>
                  <a:lnTo>
                    <a:pt x="2568" y="1412"/>
                  </a:lnTo>
                  <a:lnTo>
                    <a:pt x="2799" y="1351"/>
                  </a:lnTo>
                  <a:lnTo>
                    <a:pt x="3030" y="1315"/>
                  </a:lnTo>
                  <a:lnTo>
                    <a:pt x="3261" y="1290"/>
                  </a:lnTo>
                  <a:lnTo>
                    <a:pt x="3480" y="1278"/>
                  </a:lnTo>
                  <a:lnTo>
                    <a:pt x="3699" y="1290"/>
                  </a:lnTo>
                  <a:lnTo>
                    <a:pt x="3906" y="1303"/>
                  </a:lnTo>
                  <a:lnTo>
                    <a:pt x="4113" y="1339"/>
                  </a:lnTo>
                  <a:lnTo>
                    <a:pt x="4320" y="1388"/>
                  </a:lnTo>
                  <a:lnTo>
                    <a:pt x="4514" y="1449"/>
                  </a:lnTo>
                  <a:lnTo>
                    <a:pt x="4709" y="1534"/>
                  </a:lnTo>
                  <a:lnTo>
                    <a:pt x="4891" y="1631"/>
                  </a:lnTo>
                  <a:lnTo>
                    <a:pt x="5086" y="1741"/>
                  </a:lnTo>
                  <a:lnTo>
                    <a:pt x="5256" y="1862"/>
                  </a:lnTo>
                  <a:lnTo>
                    <a:pt x="5439" y="2008"/>
                  </a:lnTo>
                  <a:lnTo>
                    <a:pt x="5609" y="2154"/>
                  </a:lnTo>
                  <a:lnTo>
                    <a:pt x="5767" y="2325"/>
                  </a:lnTo>
                  <a:lnTo>
                    <a:pt x="6704" y="1461"/>
                  </a:lnTo>
                  <a:lnTo>
                    <a:pt x="6473" y="1230"/>
                  </a:lnTo>
                  <a:lnTo>
                    <a:pt x="6242" y="1011"/>
                  </a:lnTo>
                  <a:lnTo>
                    <a:pt x="5986" y="816"/>
                  </a:lnTo>
                  <a:lnTo>
                    <a:pt x="5731" y="646"/>
                  </a:lnTo>
                  <a:lnTo>
                    <a:pt x="5475" y="488"/>
                  </a:lnTo>
                  <a:lnTo>
                    <a:pt x="5208" y="354"/>
                  </a:lnTo>
                  <a:lnTo>
                    <a:pt x="4928" y="244"/>
                  </a:lnTo>
                  <a:lnTo>
                    <a:pt x="4648" y="159"/>
                  </a:lnTo>
                  <a:lnTo>
                    <a:pt x="4368" y="86"/>
                  </a:lnTo>
                  <a:lnTo>
                    <a:pt x="4076" y="37"/>
                  </a:lnTo>
                  <a:lnTo>
                    <a:pt x="3772" y="13"/>
                  </a:lnTo>
                  <a:lnTo>
                    <a:pt x="3468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2310;p32">
              <a:extLst>
                <a:ext uri="{FF2B5EF4-FFF2-40B4-BE49-F238E27FC236}">
                  <a16:creationId xmlns:a16="http://schemas.microsoft.com/office/drawing/2014/main" id="{1CABE500-4E43-3FD0-DA2A-9CB85F5EAC34}"/>
                </a:ext>
              </a:extLst>
            </p:cNvPr>
            <p:cNvSpPr/>
            <p:nvPr/>
          </p:nvSpPr>
          <p:spPr>
            <a:xfrm>
              <a:off x="3519225" y="1267925"/>
              <a:ext cx="278325" cy="270100"/>
            </a:xfrm>
            <a:custGeom>
              <a:avLst/>
              <a:gdLst/>
              <a:ahLst/>
              <a:cxnLst/>
              <a:rect l="l" t="t" r="r" b="b"/>
              <a:pathLst>
                <a:path w="11133" h="10804" extrusionOk="0">
                  <a:moveTo>
                    <a:pt x="4247" y="0"/>
                  </a:moveTo>
                  <a:lnTo>
                    <a:pt x="4028" y="12"/>
                  </a:lnTo>
                  <a:lnTo>
                    <a:pt x="3809" y="25"/>
                  </a:lnTo>
                  <a:lnTo>
                    <a:pt x="3590" y="49"/>
                  </a:lnTo>
                  <a:lnTo>
                    <a:pt x="3383" y="85"/>
                  </a:lnTo>
                  <a:lnTo>
                    <a:pt x="3176" y="134"/>
                  </a:lnTo>
                  <a:lnTo>
                    <a:pt x="2981" y="195"/>
                  </a:lnTo>
                  <a:lnTo>
                    <a:pt x="2787" y="268"/>
                  </a:lnTo>
                  <a:lnTo>
                    <a:pt x="2592" y="341"/>
                  </a:lnTo>
                  <a:lnTo>
                    <a:pt x="2397" y="426"/>
                  </a:lnTo>
                  <a:lnTo>
                    <a:pt x="2215" y="511"/>
                  </a:lnTo>
                  <a:lnTo>
                    <a:pt x="2045" y="621"/>
                  </a:lnTo>
                  <a:lnTo>
                    <a:pt x="1874" y="730"/>
                  </a:lnTo>
                  <a:lnTo>
                    <a:pt x="1704" y="852"/>
                  </a:lnTo>
                  <a:lnTo>
                    <a:pt x="1546" y="973"/>
                  </a:lnTo>
                  <a:lnTo>
                    <a:pt x="1388" y="1107"/>
                  </a:lnTo>
                  <a:lnTo>
                    <a:pt x="1242" y="1241"/>
                  </a:lnTo>
                  <a:lnTo>
                    <a:pt x="1108" y="1399"/>
                  </a:lnTo>
                  <a:lnTo>
                    <a:pt x="974" y="1545"/>
                  </a:lnTo>
                  <a:lnTo>
                    <a:pt x="840" y="1703"/>
                  </a:lnTo>
                  <a:lnTo>
                    <a:pt x="731" y="1874"/>
                  </a:lnTo>
                  <a:lnTo>
                    <a:pt x="621" y="2044"/>
                  </a:lnTo>
                  <a:lnTo>
                    <a:pt x="512" y="2227"/>
                  </a:lnTo>
                  <a:lnTo>
                    <a:pt x="414" y="2409"/>
                  </a:lnTo>
                  <a:lnTo>
                    <a:pt x="329" y="2591"/>
                  </a:lnTo>
                  <a:lnTo>
                    <a:pt x="256" y="2786"/>
                  </a:lnTo>
                  <a:lnTo>
                    <a:pt x="195" y="2981"/>
                  </a:lnTo>
                  <a:lnTo>
                    <a:pt x="135" y="3188"/>
                  </a:lnTo>
                  <a:lnTo>
                    <a:pt x="86" y="3394"/>
                  </a:lnTo>
                  <a:lnTo>
                    <a:pt x="50" y="3601"/>
                  </a:lnTo>
                  <a:lnTo>
                    <a:pt x="25" y="3808"/>
                  </a:lnTo>
                  <a:lnTo>
                    <a:pt x="13" y="4027"/>
                  </a:lnTo>
                  <a:lnTo>
                    <a:pt x="1" y="4246"/>
                  </a:lnTo>
                  <a:lnTo>
                    <a:pt x="1" y="6570"/>
                  </a:lnTo>
                  <a:lnTo>
                    <a:pt x="13" y="6789"/>
                  </a:lnTo>
                  <a:lnTo>
                    <a:pt x="25" y="6995"/>
                  </a:lnTo>
                  <a:lnTo>
                    <a:pt x="50" y="7214"/>
                  </a:lnTo>
                  <a:lnTo>
                    <a:pt x="86" y="7421"/>
                  </a:lnTo>
                  <a:lnTo>
                    <a:pt x="135" y="7628"/>
                  </a:lnTo>
                  <a:lnTo>
                    <a:pt x="195" y="7823"/>
                  </a:lnTo>
                  <a:lnTo>
                    <a:pt x="256" y="8017"/>
                  </a:lnTo>
                  <a:lnTo>
                    <a:pt x="329" y="8212"/>
                  </a:lnTo>
                  <a:lnTo>
                    <a:pt x="414" y="8407"/>
                  </a:lnTo>
                  <a:lnTo>
                    <a:pt x="512" y="8589"/>
                  </a:lnTo>
                  <a:lnTo>
                    <a:pt x="621" y="8759"/>
                  </a:lnTo>
                  <a:lnTo>
                    <a:pt x="731" y="8930"/>
                  </a:lnTo>
                  <a:lnTo>
                    <a:pt x="840" y="9100"/>
                  </a:lnTo>
                  <a:lnTo>
                    <a:pt x="974" y="9258"/>
                  </a:lnTo>
                  <a:lnTo>
                    <a:pt x="1108" y="9416"/>
                  </a:lnTo>
                  <a:lnTo>
                    <a:pt x="1242" y="9562"/>
                  </a:lnTo>
                  <a:lnTo>
                    <a:pt x="1388" y="9708"/>
                  </a:lnTo>
                  <a:lnTo>
                    <a:pt x="1546" y="9830"/>
                  </a:lnTo>
                  <a:lnTo>
                    <a:pt x="1704" y="9964"/>
                  </a:lnTo>
                  <a:lnTo>
                    <a:pt x="1874" y="10085"/>
                  </a:lnTo>
                  <a:lnTo>
                    <a:pt x="2045" y="10195"/>
                  </a:lnTo>
                  <a:lnTo>
                    <a:pt x="2215" y="10292"/>
                  </a:lnTo>
                  <a:lnTo>
                    <a:pt x="2397" y="10390"/>
                  </a:lnTo>
                  <a:lnTo>
                    <a:pt x="2592" y="10475"/>
                  </a:lnTo>
                  <a:lnTo>
                    <a:pt x="2787" y="10548"/>
                  </a:lnTo>
                  <a:lnTo>
                    <a:pt x="2981" y="10609"/>
                  </a:lnTo>
                  <a:lnTo>
                    <a:pt x="3176" y="10669"/>
                  </a:lnTo>
                  <a:lnTo>
                    <a:pt x="3383" y="10718"/>
                  </a:lnTo>
                  <a:lnTo>
                    <a:pt x="3590" y="10755"/>
                  </a:lnTo>
                  <a:lnTo>
                    <a:pt x="3809" y="10779"/>
                  </a:lnTo>
                  <a:lnTo>
                    <a:pt x="4028" y="10803"/>
                  </a:lnTo>
                  <a:lnTo>
                    <a:pt x="7105" y="10803"/>
                  </a:lnTo>
                  <a:lnTo>
                    <a:pt x="7324" y="10779"/>
                  </a:lnTo>
                  <a:lnTo>
                    <a:pt x="7543" y="10755"/>
                  </a:lnTo>
                  <a:lnTo>
                    <a:pt x="7750" y="10718"/>
                  </a:lnTo>
                  <a:lnTo>
                    <a:pt x="7957" y="10669"/>
                  </a:lnTo>
                  <a:lnTo>
                    <a:pt x="8152" y="10609"/>
                  </a:lnTo>
                  <a:lnTo>
                    <a:pt x="8346" y="10548"/>
                  </a:lnTo>
                  <a:lnTo>
                    <a:pt x="8541" y="10475"/>
                  </a:lnTo>
                  <a:lnTo>
                    <a:pt x="8736" y="10390"/>
                  </a:lnTo>
                  <a:lnTo>
                    <a:pt x="8918" y="10292"/>
                  </a:lnTo>
                  <a:lnTo>
                    <a:pt x="9088" y="10195"/>
                  </a:lnTo>
                  <a:lnTo>
                    <a:pt x="9259" y="10085"/>
                  </a:lnTo>
                  <a:lnTo>
                    <a:pt x="9429" y="9964"/>
                  </a:lnTo>
                  <a:lnTo>
                    <a:pt x="9587" y="9830"/>
                  </a:lnTo>
                  <a:lnTo>
                    <a:pt x="9745" y="9708"/>
                  </a:lnTo>
                  <a:lnTo>
                    <a:pt x="9891" y="9562"/>
                  </a:lnTo>
                  <a:lnTo>
                    <a:pt x="10025" y="9416"/>
                  </a:lnTo>
                  <a:lnTo>
                    <a:pt x="10159" y="9258"/>
                  </a:lnTo>
                  <a:lnTo>
                    <a:pt x="10293" y="9100"/>
                  </a:lnTo>
                  <a:lnTo>
                    <a:pt x="10402" y="8930"/>
                  </a:lnTo>
                  <a:lnTo>
                    <a:pt x="10512" y="8759"/>
                  </a:lnTo>
                  <a:lnTo>
                    <a:pt x="10621" y="8589"/>
                  </a:lnTo>
                  <a:lnTo>
                    <a:pt x="10719" y="8407"/>
                  </a:lnTo>
                  <a:lnTo>
                    <a:pt x="10804" y="8212"/>
                  </a:lnTo>
                  <a:lnTo>
                    <a:pt x="10877" y="8017"/>
                  </a:lnTo>
                  <a:lnTo>
                    <a:pt x="10938" y="7823"/>
                  </a:lnTo>
                  <a:lnTo>
                    <a:pt x="10998" y="7628"/>
                  </a:lnTo>
                  <a:lnTo>
                    <a:pt x="11047" y="7421"/>
                  </a:lnTo>
                  <a:lnTo>
                    <a:pt x="11084" y="7214"/>
                  </a:lnTo>
                  <a:lnTo>
                    <a:pt x="11108" y="6995"/>
                  </a:lnTo>
                  <a:lnTo>
                    <a:pt x="11120" y="6789"/>
                  </a:lnTo>
                  <a:lnTo>
                    <a:pt x="11132" y="6570"/>
                  </a:lnTo>
                  <a:lnTo>
                    <a:pt x="11132" y="4246"/>
                  </a:lnTo>
                  <a:lnTo>
                    <a:pt x="11120" y="4027"/>
                  </a:lnTo>
                  <a:lnTo>
                    <a:pt x="11108" y="3808"/>
                  </a:lnTo>
                  <a:lnTo>
                    <a:pt x="11084" y="3601"/>
                  </a:lnTo>
                  <a:lnTo>
                    <a:pt x="11047" y="3394"/>
                  </a:lnTo>
                  <a:lnTo>
                    <a:pt x="10998" y="3188"/>
                  </a:lnTo>
                  <a:lnTo>
                    <a:pt x="10938" y="2981"/>
                  </a:lnTo>
                  <a:lnTo>
                    <a:pt x="10877" y="2786"/>
                  </a:lnTo>
                  <a:lnTo>
                    <a:pt x="10804" y="2591"/>
                  </a:lnTo>
                  <a:lnTo>
                    <a:pt x="10719" y="2409"/>
                  </a:lnTo>
                  <a:lnTo>
                    <a:pt x="10621" y="2227"/>
                  </a:lnTo>
                  <a:lnTo>
                    <a:pt x="10512" y="2044"/>
                  </a:lnTo>
                  <a:lnTo>
                    <a:pt x="10402" y="1874"/>
                  </a:lnTo>
                  <a:lnTo>
                    <a:pt x="10293" y="1703"/>
                  </a:lnTo>
                  <a:lnTo>
                    <a:pt x="10159" y="1545"/>
                  </a:lnTo>
                  <a:lnTo>
                    <a:pt x="10025" y="1399"/>
                  </a:lnTo>
                  <a:lnTo>
                    <a:pt x="9891" y="1241"/>
                  </a:lnTo>
                  <a:lnTo>
                    <a:pt x="9745" y="1107"/>
                  </a:lnTo>
                  <a:lnTo>
                    <a:pt x="9587" y="973"/>
                  </a:lnTo>
                  <a:lnTo>
                    <a:pt x="9429" y="852"/>
                  </a:lnTo>
                  <a:lnTo>
                    <a:pt x="9259" y="730"/>
                  </a:lnTo>
                  <a:lnTo>
                    <a:pt x="9088" y="621"/>
                  </a:lnTo>
                  <a:lnTo>
                    <a:pt x="8918" y="511"/>
                  </a:lnTo>
                  <a:lnTo>
                    <a:pt x="8736" y="426"/>
                  </a:lnTo>
                  <a:lnTo>
                    <a:pt x="8541" y="341"/>
                  </a:lnTo>
                  <a:lnTo>
                    <a:pt x="8346" y="268"/>
                  </a:lnTo>
                  <a:lnTo>
                    <a:pt x="8152" y="195"/>
                  </a:lnTo>
                  <a:lnTo>
                    <a:pt x="7957" y="134"/>
                  </a:lnTo>
                  <a:lnTo>
                    <a:pt x="7750" y="85"/>
                  </a:lnTo>
                  <a:lnTo>
                    <a:pt x="7543" y="49"/>
                  </a:lnTo>
                  <a:lnTo>
                    <a:pt x="7324" y="25"/>
                  </a:lnTo>
                  <a:lnTo>
                    <a:pt x="7105" y="12"/>
                  </a:lnTo>
                  <a:lnTo>
                    <a:pt x="6886" y="0"/>
                  </a:lnTo>
                  <a:close/>
                </a:path>
              </a:pathLst>
            </a:custGeom>
            <a:solidFill>
              <a:srgbClr val="CED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2311;p32">
              <a:extLst>
                <a:ext uri="{FF2B5EF4-FFF2-40B4-BE49-F238E27FC236}">
                  <a16:creationId xmlns:a16="http://schemas.microsoft.com/office/drawing/2014/main" id="{1C0B8CC6-92FA-B975-BB84-93D8B660B323}"/>
                </a:ext>
              </a:extLst>
            </p:cNvPr>
            <p:cNvSpPr/>
            <p:nvPr/>
          </p:nvSpPr>
          <p:spPr>
            <a:xfrm>
              <a:off x="3503725" y="1261225"/>
              <a:ext cx="309325" cy="284100"/>
            </a:xfrm>
            <a:custGeom>
              <a:avLst/>
              <a:gdLst/>
              <a:ahLst/>
              <a:cxnLst/>
              <a:rect l="l" t="t" r="r" b="b"/>
              <a:pathLst>
                <a:path w="12373" h="11364" extrusionOk="0">
                  <a:moveTo>
                    <a:pt x="6947" y="536"/>
                  </a:moveTo>
                  <a:lnTo>
                    <a:pt x="7300" y="548"/>
                  </a:lnTo>
                  <a:lnTo>
                    <a:pt x="7652" y="585"/>
                  </a:lnTo>
                  <a:lnTo>
                    <a:pt x="7835" y="609"/>
                  </a:lnTo>
                  <a:lnTo>
                    <a:pt x="8005" y="645"/>
                  </a:lnTo>
                  <a:lnTo>
                    <a:pt x="8176" y="694"/>
                  </a:lnTo>
                  <a:lnTo>
                    <a:pt x="8346" y="743"/>
                  </a:lnTo>
                  <a:lnTo>
                    <a:pt x="8601" y="840"/>
                  </a:lnTo>
                  <a:lnTo>
                    <a:pt x="8845" y="950"/>
                  </a:lnTo>
                  <a:lnTo>
                    <a:pt x="9076" y="1071"/>
                  </a:lnTo>
                  <a:lnTo>
                    <a:pt x="9307" y="1217"/>
                  </a:lnTo>
                  <a:lnTo>
                    <a:pt x="9526" y="1375"/>
                  </a:lnTo>
                  <a:lnTo>
                    <a:pt x="9733" y="1546"/>
                  </a:lnTo>
                  <a:lnTo>
                    <a:pt x="9927" y="1728"/>
                  </a:lnTo>
                  <a:lnTo>
                    <a:pt x="10098" y="1923"/>
                  </a:lnTo>
                  <a:lnTo>
                    <a:pt x="10268" y="2130"/>
                  </a:lnTo>
                  <a:lnTo>
                    <a:pt x="10426" y="2336"/>
                  </a:lnTo>
                  <a:lnTo>
                    <a:pt x="10572" y="2568"/>
                  </a:lnTo>
                  <a:lnTo>
                    <a:pt x="10694" y="2799"/>
                  </a:lnTo>
                  <a:lnTo>
                    <a:pt x="10803" y="3042"/>
                  </a:lnTo>
                  <a:lnTo>
                    <a:pt x="10901" y="3297"/>
                  </a:lnTo>
                  <a:lnTo>
                    <a:pt x="10986" y="3553"/>
                  </a:lnTo>
                  <a:lnTo>
                    <a:pt x="11047" y="3808"/>
                  </a:lnTo>
                  <a:lnTo>
                    <a:pt x="11083" y="3979"/>
                  </a:lnTo>
                  <a:lnTo>
                    <a:pt x="11095" y="4149"/>
                  </a:lnTo>
                  <a:lnTo>
                    <a:pt x="11132" y="4477"/>
                  </a:lnTo>
                  <a:lnTo>
                    <a:pt x="11132" y="4818"/>
                  </a:lnTo>
                  <a:lnTo>
                    <a:pt x="11132" y="5159"/>
                  </a:lnTo>
                  <a:lnTo>
                    <a:pt x="11132" y="6667"/>
                  </a:lnTo>
                  <a:lnTo>
                    <a:pt x="11132" y="6996"/>
                  </a:lnTo>
                  <a:lnTo>
                    <a:pt x="11132" y="7263"/>
                  </a:lnTo>
                  <a:lnTo>
                    <a:pt x="11095" y="7531"/>
                  </a:lnTo>
                  <a:lnTo>
                    <a:pt x="11047" y="7786"/>
                  </a:lnTo>
                  <a:lnTo>
                    <a:pt x="10986" y="8042"/>
                  </a:lnTo>
                  <a:lnTo>
                    <a:pt x="10913" y="8297"/>
                  </a:lnTo>
                  <a:lnTo>
                    <a:pt x="10815" y="8553"/>
                  </a:lnTo>
                  <a:lnTo>
                    <a:pt x="10706" y="8796"/>
                  </a:lnTo>
                  <a:lnTo>
                    <a:pt x="10584" y="9027"/>
                  </a:lnTo>
                  <a:lnTo>
                    <a:pt x="10451" y="9246"/>
                  </a:lnTo>
                  <a:lnTo>
                    <a:pt x="10292" y="9465"/>
                  </a:lnTo>
                  <a:lnTo>
                    <a:pt x="10122" y="9672"/>
                  </a:lnTo>
                  <a:lnTo>
                    <a:pt x="9952" y="9867"/>
                  </a:lnTo>
                  <a:lnTo>
                    <a:pt x="9757" y="10037"/>
                  </a:lnTo>
                  <a:lnTo>
                    <a:pt x="9550" y="10207"/>
                  </a:lnTo>
                  <a:lnTo>
                    <a:pt x="9331" y="10353"/>
                  </a:lnTo>
                  <a:lnTo>
                    <a:pt x="9100" y="10487"/>
                  </a:lnTo>
                  <a:lnTo>
                    <a:pt x="8906" y="10585"/>
                  </a:lnTo>
                  <a:lnTo>
                    <a:pt x="8711" y="10658"/>
                  </a:lnTo>
                  <a:lnTo>
                    <a:pt x="8528" y="10706"/>
                  </a:lnTo>
                  <a:lnTo>
                    <a:pt x="8346" y="10755"/>
                  </a:lnTo>
                  <a:lnTo>
                    <a:pt x="8139" y="10779"/>
                  </a:lnTo>
                  <a:lnTo>
                    <a:pt x="7908" y="10791"/>
                  </a:lnTo>
                  <a:lnTo>
                    <a:pt x="6448" y="10791"/>
                  </a:lnTo>
                  <a:lnTo>
                    <a:pt x="5694" y="10804"/>
                  </a:lnTo>
                  <a:lnTo>
                    <a:pt x="5329" y="10791"/>
                  </a:lnTo>
                  <a:lnTo>
                    <a:pt x="4964" y="10767"/>
                  </a:lnTo>
                  <a:lnTo>
                    <a:pt x="4599" y="10731"/>
                  </a:lnTo>
                  <a:lnTo>
                    <a:pt x="4429" y="10694"/>
                  </a:lnTo>
                  <a:lnTo>
                    <a:pt x="4246" y="10658"/>
                  </a:lnTo>
                  <a:lnTo>
                    <a:pt x="4064" y="10609"/>
                  </a:lnTo>
                  <a:lnTo>
                    <a:pt x="3893" y="10548"/>
                  </a:lnTo>
                  <a:lnTo>
                    <a:pt x="3711" y="10487"/>
                  </a:lnTo>
                  <a:lnTo>
                    <a:pt x="3541" y="10402"/>
                  </a:lnTo>
                  <a:lnTo>
                    <a:pt x="3297" y="10280"/>
                  </a:lnTo>
                  <a:lnTo>
                    <a:pt x="3066" y="10134"/>
                  </a:lnTo>
                  <a:lnTo>
                    <a:pt x="2847" y="9976"/>
                  </a:lnTo>
                  <a:lnTo>
                    <a:pt x="2640" y="9794"/>
                  </a:lnTo>
                  <a:lnTo>
                    <a:pt x="2434" y="9611"/>
                  </a:lnTo>
                  <a:lnTo>
                    <a:pt x="2251" y="9404"/>
                  </a:lnTo>
                  <a:lnTo>
                    <a:pt x="2081" y="9198"/>
                  </a:lnTo>
                  <a:lnTo>
                    <a:pt x="1935" y="8979"/>
                  </a:lnTo>
                  <a:lnTo>
                    <a:pt x="1789" y="8748"/>
                  </a:lnTo>
                  <a:lnTo>
                    <a:pt x="1667" y="8504"/>
                  </a:lnTo>
                  <a:lnTo>
                    <a:pt x="1545" y="8261"/>
                  </a:lnTo>
                  <a:lnTo>
                    <a:pt x="1460" y="8005"/>
                  </a:lnTo>
                  <a:lnTo>
                    <a:pt x="1375" y="7750"/>
                  </a:lnTo>
                  <a:lnTo>
                    <a:pt x="1314" y="7482"/>
                  </a:lnTo>
                  <a:lnTo>
                    <a:pt x="1266" y="7215"/>
                  </a:lnTo>
                  <a:lnTo>
                    <a:pt x="1241" y="6935"/>
                  </a:lnTo>
                  <a:lnTo>
                    <a:pt x="1229" y="6631"/>
                  </a:lnTo>
                  <a:lnTo>
                    <a:pt x="1217" y="6314"/>
                  </a:lnTo>
                  <a:lnTo>
                    <a:pt x="1217" y="5682"/>
                  </a:lnTo>
                  <a:lnTo>
                    <a:pt x="1241" y="4429"/>
                  </a:lnTo>
                  <a:lnTo>
                    <a:pt x="1241" y="4186"/>
                  </a:lnTo>
                  <a:lnTo>
                    <a:pt x="1266" y="3942"/>
                  </a:lnTo>
                  <a:lnTo>
                    <a:pt x="1302" y="3711"/>
                  </a:lnTo>
                  <a:lnTo>
                    <a:pt x="1339" y="3468"/>
                  </a:lnTo>
                  <a:lnTo>
                    <a:pt x="1399" y="3237"/>
                  </a:lnTo>
                  <a:lnTo>
                    <a:pt x="1472" y="3005"/>
                  </a:lnTo>
                  <a:lnTo>
                    <a:pt x="1558" y="2786"/>
                  </a:lnTo>
                  <a:lnTo>
                    <a:pt x="1655" y="2568"/>
                  </a:lnTo>
                  <a:lnTo>
                    <a:pt x="1764" y="2361"/>
                  </a:lnTo>
                  <a:lnTo>
                    <a:pt x="1886" y="2154"/>
                  </a:lnTo>
                  <a:lnTo>
                    <a:pt x="2020" y="1959"/>
                  </a:lnTo>
                  <a:lnTo>
                    <a:pt x="2166" y="1765"/>
                  </a:lnTo>
                  <a:lnTo>
                    <a:pt x="2324" y="1582"/>
                  </a:lnTo>
                  <a:lnTo>
                    <a:pt x="2494" y="1412"/>
                  </a:lnTo>
                  <a:lnTo>
                    <a:pt x="2677" y="1254"/>
                  </a:lnTo>
                  <a:lnTo>
                    <a:pt x="2871" y="1108"/>
                  </a:lnTo>
                  <a:lnTo>
                    <a:pt x="3078" y="974"/>
                  </a:lnTo>
                  <a:lnTo>
                    <a:pt x="3273" y="852"/>
                  </a:lnTo>
                  <a:lnTo>
                    <a:pt x="3480" y="767"/>
                  </a:lnTo>
                  <a:lnTo>
                    <a:pt x="3687" y="682"/>
                  </a:lnTo>
                  <a:lnTo>
                    <a:pt x="3711" y="670"/>
                  </a:lnTo>
                  <a:lnTo>
                    <a:pt x="3833" y="633"/>
                  </a:lnTo>
                  <a:lnTo>
                    <a:pt x="3918" y="621"/>
                  </a:lnTo>
                  <a:lnTo>
                    <a:pt x="3893" y="621"/>
                  </a:lnTo>
                  <a:lnTo>
                    <a:pt x="4027" y="597"/>
                  </a:lnTo>
                  <a:lnTo>
                    <a:pt x="4258" y="560"/>
                  </a:lnTo>
                  <a:lnTo>
                    <a:pt x="4502" y="548"/>
                  </a:lnTo>
                  <a:lnTo>
                    <a:pt x="5524" y="548"/>
                  </a:lnTo>
                  <a:lnTo>
                    <a:pt x="6229" y="536"/>
                  </a:lnTo>
                  <a:close/>
                  <a:moveTo>
                    <a:pt x="4891" y="1"/>
                  </a:moveTo>
                  <a:lnTo>
                    <a:pt x="4599" y="25"/>
                  </a:lnTo>
                  <a:lnTo>
                    <a:pt x="4319" y="61"/>
                  </a:lnTo>
                  <a:lnTo>
                    <a:pt x="4039" y="110"/>
                  </a:lnTo>
                  <a:lnTo>
                    <a:pt x="3760" y="183"/>
                  </a:lnTo>
                  <a:lnTo>
                    <a:pt x="3480" y="256"/>
                  </a:lnTo>
                  <a:lnTo>
                    <a:pt x="3212" y="353"/>
                  </a:lnTo>
                  <a:lnTo>
                    <a:pt x="2944" y="451"/>
                  </a:lnTo>
                  <a:lnTo>
                    <a:pt x="2665" y="585"/>
                  </a:lnTo>
                  <a:lnTo>
                    <a:pt x="2397" y="731"/>
                  </a:lnTo>
                  <a:lnTo>
                    <a:pt x="2142" y="889"/>
                  </a:lnTo>
                  <a:lnTo>
                    <a:pt x="1886" y="1059"/>
                  </a:lnTo>
                  <a:lnTo>
                    <a:pt x="1655" y="1241"/>
                  </a:lnTo>
                  <a:lnTo>
                    <a:pt x="1424" y="1448"/>
                  </a:lnTo>
                  <a:lnTo>
                    <a:pt x="1205" y="1655"/>
                  </a:lnTo>
                  <a:lnTo>
                    <a:pt x="1010" y="1886"/>
                  </a:lnTo>
                  <a:lnTo>
                    <a:pt x="828" y="2117"/>
                  </a:lnTo>
                  <a:lnTo>
                    <a:pt x="657" y="2373"/>
                  </a:lnTo>
                  <a:lnTo>
                    <a:pt x="511" y="2628"/>
                  </a:lnTo>
                  <a:lnTo>
                    <a:pt x="378" y="2896"/>
                  </a:lnTo>
                  <a:lnTo>
                    <a:pt x="268" y="3176"/>
                  </a:lnTo>
                  <a:lnTo>
                    <a:pt x="171" y="3468"/>
                  </a:lnTo>
                  <a:lnTo>
                    <a:pt x="98" y="3772"/>
                  </a:lnTo>
                  <a:lnTo>
                    <a:pt x="49" y="4076"/>
                  </a:lnTo>
                  <a:lnTo>
                    <a:pt x="13" y="4417"/>
                  </a:lnTo>
                  <a:lnTo>
                    <a:pt x="0" y="4757"/>
                  </a:lnTo>
                  <a:lnTo>
                    <a:pt x="13" y="5439"/>
                  </a:lnTo>
                  <a:lnTo>
                    <a:pt x="13" y="6923"/>
                  </a:lnTo>
                  <a:lnTo>
                    <a:pt x="13" y="7178"/>
                  </a:lnTo>
                  <a:lnTo>
                    <a:pt x="37" y="7446"/>
                  </a:lnTo>
                  <a:lnTo>
                    <a:pt x="73" y="7701"/>
                  </a:lnTo>
                  <a:lnTo>
                    <a:pt x="134" y="7969"/>
                  </a:lnTo>
                  <a:lnTo>
                    <a:pt x="195" y="8212"/>
                  </a:lnTo>
                  <a:lnTo>
                    <a:pt x="280" y="8468"/>
                  </a:lnTo>
                  <a:lnTo>
                    <a:pt x="378" y="8699"/>
                  </a:lnTo>
                  <a:lnTo>
                    <a:pt x="487" y="8942"/>
                  </a:lnTo>
                  <a:lnTo>
                    <a:pt x="609" y="9173"/>
                  </a:lnTo>
                  <a:lnTo>
                    <a:pt x="743" y="9392"/>
                  </a:lnTo>
                  <a:lnTo>
                    <a:pt x="901" y="9599"/>
                  </a:lnTo>
                  <a:lnTo>
                    <a:pt x="1059" y="9806"/>
                  </a:lnTo>
                  <a:lnTo>
                    <a:pt x="1241" y="10001"/>
                  </a:lnTo>
                  <a:lnTo>
                    <a:pt x="1424" y="10183"/>
                  </a:lnTo>
                  <a:lnTo>
                    <a:pt x="1631" y="10353"/>
                  </a:lnTo>
                  <a:lnTo>
                    <a:pt x="1837" y="10512"/>
                  </a:lnTo>
                  <a:lnTo>
                    <a:pt x="2093" y="10682"/>
                  </a:lnTo>
                  <a:lnTo>
                    <a:pt x="2361" y="10828"/>
                  </a:lnTo>
                  <a:lnTo>
                    <a:pt x="2640" y="10962"/>
                  </a:lnTo>
                  <a:lnTo>
                    <a:pt x="2920" y="11071"/>
                  </a:lnTo>
                  <a:lnTo>
                    <a:pt x="3200" y="11168"/>
                  </a:lnTo>
                  <a:lnTo>
                    <a:pt x="3504" y="11241"/>
                  </a:lnTo>
                  <a:lnTo>
                    <a:pt x="3796" y="11290"/>
                  </a:lnTo>
                  <a:lnTo>
                    <a:pt x="4100" y="11327"/>
                  </a:lnTo>
                  <a:lnTo>
                    <a:pt x="4429" y="11351"/>
                  </a:lnTo>
                  <a:lnTo>
                    <a:pt x="6253" y="11351"/>
                  </a:lnTo>
                  <a:lnTo>
                    <a:pt x="6679" y="11363"/>
                  </a:lnTo>
                  <a:lnTo>
                    <a:pt x="7105" y="11351"/>
                  </a:lnTo>
                  <a:lnTo>
                    <a:pt x="7531" y="11327"/>
                  </a:lnTo>
                  <a:lnTo>
                    <a:pt x="7957" y="11290"/>
                  </a:lnTo>
                  <a:lnTo>
                    <a:pt x="8163" y="11254"/>
                  </a:lnTo>
                  <a:lnTo>
                    <a:pt x="8370" y="11217"/>
                  </a:lnTo>
                  <a:lnTo>
                    <a:pt x="8577" y="11181"/>
                  </a:lnTo>
                  <a:lnTo>
                    <a:pt x="8784" y="11120"/>
                  </a:lnTo>
                  <a:lnTo>
                    <a:pt x="9076" y="11023"/>
                  </a:lnTo>
                  <a:lnTo>
                    <a:pt x="9368" y="10913"/>
                  </a:lnTo>
                  <a:lnTo>
                    <a:pt x="9648" y="10779"/>
                  </a:lnTo>
                  <a:lnTo>
                    <a:pt x="9927" y="10645"/>
                  </a:lnTo>
                  <a:lnTo>
                    <a:pt x="10195" y="10487"/>
                  </a:lnTo>
                  <a:lnTo>
                    <a:pt x="10451" y="10317"/>
                  </a:lnTo>
                  <a:lnTo>
                    <a:pt x="10694" y="10122"/>
                  </a:lnTo>
                  <a:lnTo>
                    <a:pt x="10925" y="9928"/>
                  </a:lnTo>
                  <a:lnTo>
                    <a:pt x="11144" y="9709"/>
                  </a:lnTo>
                  <a:lnTo>
                    <a:pt x="11351" y="9477"/>
                  </a:lnTo>
                  <a:lnTo>
                    <a:pt x="11533" y="9246"/>
                  </a:lnTo>
                  <a:lnTo>
                    <a:pt x="11716" y="8991"/>
                  </a:lnTo>
                  <a:lnTo>
                    <a:pt x="11862" y="8723"/>
                  </a:lnTo>
                  <a:lnTo>
                    <a:pt x="11996" y="8443"/>
                  </a:lnTo>
                  <a:lnTo>
                    <a:pt x="12117" y="8151"/>
                  </a:lnTo>
                  <a:lnTo>
                    <a:pt x="12215" y="7847"/>
                  </a:lnTo>
                  <a:lnTo>
                    <a:pt x="12275" y="7555"/>
                  </a:lnTo>
                  <a:lnTo>
                    <a:pt x="12324" y="7263"/>
                  </a:lnTo>
                  <a:lnTo>
                    <a:pt x="12348" y="6971"/>
                  </a:lnTo>
                  <a:lnTo>
                    <a:pt x="12360" y="6667"/>
                  </a:lnTo>
                  <a:lnTo>
                    <a:pt x="12373" y="5475"/>
                  </a:lnTo>
                  <a:lnTo>
                    <a:pt x="12373" y="4879"/>
                  </a:lnTo>
                  <a:lnTo>
                    <a:pt x="12360" y="4283"/>
                  </a:lnTo>
                  <a:lnTo>
                    <a:pt x="12348" y="3991"/>
                  </a:lnTo>
                  <a:lnTo>
                    <a:pt x="12312" y="3699"/>
                  </a:lnTo>
                  <a:lnTo>
                    <a:pt x="12263" y="3407"/>
                  </a:lnTo>
                  <a:lnTo>
                    <a:pt x="12178" y="3127"/>
                  </a:lnTo>
                  <a:lnTo>
                    <a:pt x="12093" y="2859"/>
                  </a:lnTo>
                  <a:lnTo>
                    <a:pt x="11983" y="2592"/>
                  </a:lnTo>
                  <a:lnTo>
                    <a:pt x="11850" y="2324"/>
                  </a:lnTo>
                  <a:lnTo>
                    <a:pt x="11704" y="2081"/>
                  </a:lnTo>
                  <a:lnTo>
                    <a:pt x="11545" y="1838"/>
                  </a:lnTo>
                  <a:lnTo>
                    <a:pt x="11363" y="1606"/>
                  </a:lnTo>
                  <a:lnTo>
                    <a:pt x="11168" y="1387"/>
                  </a:lnTo>
                  <a:lnTo>
                    <a:pt x="10961" y="1181"/>
                  </a:lnTo>
                  <a:lnTo>
                    <a:pt x="10742" y="998"/>
                  </a:lnTo>
                  <a:lnTo>
                    <a:pt x="10511" y="816"/>
                  </a:lnTo>
                  <a:lnTo>
                    <a:pt x="10268" y="658"/>
                  </a:lnTo>
                  <a:lnTo>
                    <a:pt x="10013" y="512"/>
                  </a:lnTo>
                  <a:lnTo>
                    <a:pt x="9745" y="390"/>
                  </a:lnTo>
                  <a:lnTo>
                    <a:pt x="9477" y="280"/>
                  </a:lnTo>
                  <a:lnTo>
                    <a:pt x="9197" y="195"/>
                  </a:lnTo>
                  <a:lnTo>
                    <a:pt x="8918" y="122"/>
                  </a:lnTo>
                  <a:lnTo>
                    <a:pt x="8638" y="61"/>
                  </a:lnTo>
                  <a:lnTo>
                    <a:pt x="8346" y="25"/>
                  </a:lnTo>
                  <a:lnTo>
                    <a:pt x="8054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2312;p32">
              <a:extLst>
                <a:ext uri="{FF2B5EF4-FFF2-40B4-BE49-F238E27FC236}">
                  <a16:creationId xmlns:a16="http://schemas.microsoft.com/office/drawing/2014/main" id="{5C1E9BAB-2204-26FD-6C18-A82CA31DCF26}"/>
                </a:ext>
              </a:extLst>
            </p:cNvPr>
            <p:cNvSpPr/>
            <p:nvPr/>
          </p:nvSpPr>
          <p:spPr>
            <a:xfrm>
              <a:off x="3915825" y="1267925"/>
              <a:ext cx="278300" cy="270100"/>
            </a:xfrm>
            <a:custGeom>
              <a:avLst/>
              <a:gdLst/>
              <a:ahLst/>
              <a:cxnLst/>
              <a:rect l="l" t="t" r="r" b="b"/>
              <a:pathLst>
                <a:path w="11132" h="10804" extrusionOk="0">
                  <a:moveTo>
                    <a:pt x="4246" y="0"/>
                  </a:moveTo>
                  <a:lnTo>
                    <a:pt x="4027" y="12"/>
                  </a:lnTo>
                  <a:lnTo>
                    <a:pt x="3808" y="25"/>
                  </a:lnTo>
                  <a:lnTo>
                    <a:pt x="3602" y="49"/>
                  </a:lnTo>
                  <a:lnTo>
                    <a:pt x="3395" y="85"/>
                  </a:lnTo>
                  <a:lnTo>
                    <a:pt x="3188" y="134"/>
                  </a:lnTo>
                  <a:lnTo>
                    <a:pt x="2981" y="195"/>
                  </a:lnTo>
                  <a:lnTo>
                    <a:pt x="2786" y="268"/>
                  </a:lnTo>
                  <a:lnTo>
                    <a:pt x="2592" y="341"/>
                  </a:lnTo>
                  <a:lnTo>
                    <a:pt x="2409" y="426"/>
                  </a:lnTo>
                  <a:lnTo>
                    <a:pt x="2227" y="511"/>
                  </a:lnTo>
                  <a:lnTo>
                    <a:pt x="2044" y="621"/>
                  </a:lnTo>
                  <a:lnTo>
                    <a:pt x="1874" y="730"/>
                  </a:lnTo>
                  <a:lnTo>
                    <a:pt x="1704" y="852"/>
                  </a:lnTo>
                  <a:lnTo>
                    <a:pt x="1546" y="973"/>
                  </a:lnTo>
                  <a:lnTo>
                    <a:pt x="1400" y="1107"/>
                  </a:lnTo>
                  <a:lnTo>
                    <a:pt x="1241" y="1241"/>
                  </a:lnTo>
                  <a:lnTo>
                    <a:pt x="1108" y="1399"/>
                  </a:lnTo>
                  <a:lnTo>
                    <a:pt x="974" y="1545"/>
                  </a:lnTo>
                  <a:lnTo>
                    <a:pt x="852" y="1703"/>
                  </a:lnTo>
                  <a:lnTo>
                    <a:pt x="731" y="1874"/>
                  </a:lnTo>
                  <a:lnTo>
                    <a:pt x="621" y="2044"/>
                  </a:lnTo>
                  <a:lnTo>
                    <a:pt x="512" y="2227"/>
                  </a:lnTo>
                  <a:lnTo>
                    <a:pt x="426" y="2409"/>
                  </a:lnTo>
                  <a:lnTo>
                    <a:pt x="341" y="2591"/>
                  </a:lnTo>
                  <a:lnTo>
                    <a:pt x="268" y="2786"/>
                  </a:lnTo>
                  <a:lnTo>
                    <a:pt x="195" y="2981"/>
                  </a:lnTo>
                  <a:lnTo>
                    <a:pt x="134" y="3188"/>
                  </a:lnTo>
                  <a:lnTo>
                    <a:pt x="86" y="3394"/>
                  </a:lnTo>
                  <a:lnTo>
                    <a:pt x="49" y="3601"/>
                  </a:lnTo>
                  <a:lnTo>
                    <a:pt x="25" y="3808"/>
                  </a:lnTo>
                  <a:lnTo>
                    <a:pt x="13" y="4027"/>
                  </a:lnTo>
                  <a:lnTo>
                    <a:pt x="1" y="4246"/>
                  </a:lnTo>
                  <a:lnTo>
                    <a:pt x="1" y="6570"/>
                  </a:lnTo>
                  <a:lnTo>
                    <a:pt x="13" y="6789"/>
                  </a:lnTo>
                  <a:lnTo>
                    <a:pt x="25" y="6995"/>
                  </a:lnTo>
                  <a:lnTo>
                    <a:pt x="49" y="7214"/>
                  </a:lnTo>
                  <a:lnTo>
                    <a:pt x="86" y="7421"/>
                  </a:lnTo>
                  <a:lnTo>
                    <a:pt x="134" y="7628"/>
                  </a:lnTo>
                  <a:lnTo>
                    <a:pt x="195" y="7823"/>
                  </a:lnTo>
                  <a:lnTo>
                    <a:pt x="268" y="8017"/>
                  </a:lnTo>
                  <a:lnTo>
                    <a:pt x="341" y="8212"/>
                  </a:lnTo>
                  <a:lnTo>
                    <a:pt x="426" y="8407"/>
                  </a:lnTo>
                  <a:lnTo>
                    <a:pt x="512" y="8589"/>
                  </a:lnTo>
                  <a:lnTo>
                    <a:pt x="621" y="8759"/>
                  </a:lnTo>
                  <a:lnTo>
                    <a:pt x="731" y="8930"/>
                  </a:lnTo>
                  <a:lnTo>
                    <a:pt x="852" y="9100"/>
                  </a:lnTo>
                  <a:lnTo>
                    <a:pt x="974" y="9258"/>
                  </a:lnTo>
                  <a:lnTo>
                    <a:pt x="1108" y="9416"/>
                  </a:lnTo>
                  <a:lnTo>
                    <a:pt x="1241" y="9562"/>
                  </a:lnTo>
                  <a:lnTo>
                    <a:pt x="1400" y="9708"/>
                  </a:lnTo>
                  <a:lnTo>
                    <a:pt x="1546" y="9830"/>
                  </a:lnTo>
                  <a:lnTo>
                    <a:pt x="1704" y="9964"/>
                  </a:lnTo>
                  <a:lnTo>
                    <a:pt x="1874" y="10085"/>
                  </a:lnTo>
                  <a:lnTo>
                    <a:pt x="2044" y="10195"/>
                  </a:lnTo>
                  <a:lnTo>
                    <a:pt x="2227" y="10292"/>
                  </a:lnTo>
                  <a:lnTo>
                    <a:pt x="2409" y="10390"/>
                  </a:lnTo>
                  <a:lnTo>
                    <a:pt x="2592" y="10475"/>
                  </a:lnTo>
                  <a:lnTo>
                    <a:pt x="2786" y="10548"/>
                  </a:lnTo>
                  <a:lnTo>
                    <a:pt x="2981" y="10609"/>
                  </a:lnTo>
                  <a:lnTo>
                    <a:pt x="3188" y="10669"/>
                  </a:lnTo>
                  <a:lnTo>
                    <a:pt x="3395" y="10718"/>
                  </a:lnTo>
                  <a:lnTo>
                    <a:pt x="3602" y="10755"/>
                  </a:lnTo>
                  <a:lnTo>
                    <a:pt x="3808" y="10779"/>
                  </a:lnTo>
                  <a:lnTo>
                    <a:pt x="4027" y="10803"/>
                  </a:lnTo>
                  <a:lnTo>
                    <a:pt x="7117" y="10803"/>
                  </a:lnTo>
                  <a:lnTo>
                    <a:pt x="7324" y="10779"/>
                  </a:lnTo>
                  <a:lnTo>
                    <a:pt x="7543" y="10755"/>
                  </a:lnTo>
                  <a:lnTo>
                    <a:pt x="7750" y="10718"/>
                  </a:lnTo>
                  <a:lnTo>
                    <a:pt x="7957" y="10669"/>
                  </a:lnTo>
                  <a:lnTo>
                    <a:pt x="8151" y="10609"/>
                  </a:lnTo>
                  <a:lnTo>
                    <a:pt x="8358" y="10548"/>
                  </a:lnTo>
                  <a:lnTo>
                    <a:pt x="8541" y="10475"/>
                  </a:lnTo>
                  <a:lnTo>
                    <a:pt x="8735" y="10390"/>
                  </a:lnTo>
                  <a:lnTo>
                    <a:pt x="8918" y="10292"/>
                  </a:lnTo>
                  <a:lnTo>
                    <a:pt x="9088" y="10195"/>
                  </a:lnTo>
                  <a:lnTo>
                    <a:pt x="9271" y="10085"/>
                  </a:lnTo>
                  <a:lnTo>
                    <a:pt x="9429" y="9964"/>
                  </a:lnTo>
                  <a:lnTo>
                    <a:pt x="9587" y="9830"/>
                  </a:lnTo>
                  <a:lnTo>
                    <a:pt x="9745" y="9708"/>
                  </a:lnTo>
                  <a:lnTo>
                    <a:pt x="9891" y="9562"/>
                  </a:lnTo>
                  <a:lnTo>
                    <a:pt x="10037" y="9416"/>
                  </a:lnTo>
                  <a:lnTo>
                    <a:pt x="10171" y="9258"/>
                  </a:lnTo>
                  <a:lnTo>
                    <a:pt x="10293" y="9100"/>
                  </a:lnTo>
                  <a:lnTo>
                    <a:pt x="10414" y="8930"/>
                  </a:lnTo>
                  <a:lnTo>
                    <a:pt x="10524" y="8759"/>
                  </a:lnTo>
                  <a:lnTo>
                    <a:pt x="10621" y="8589"/>
                  </a:lnTo>
                  <a:lnTo>
                    <a:pt x="10718" y="8407"/>
                  </a:lnTo>
                  <a:lnTo>
                    <a:pt x="10803" y="8212"/>
                  </a:lnTo>
                  <a:lnTo>
                    <a:pt x="10876" y="8017"/>
                  </a:lnTo>
                  <a:lnTo>
                    <a:pt x="10949" y="7823"/>
                  </a:lnTo>
                  <a:lnTo>
                    <a:pt x="10998" y="7628"/>
                  </a:lnTo>
                  <a:lnTo>
                    <a:pt x="11047" y="7421"/>
                  </a:lnTo>
                  <a:lnTo>
                    <a:pt x="11083" y="7214"/>
                  </a:lnTo>
                  <a:lnTo>
                    <a:pt x="11108" y="6995"/>
                  </a:lnTo>
                  <a:lnTo>
                    <a:pt x="11132" y="6789"/>
                  </a:lnTo>
                  <a:lnTo>
                    <a:pt x="11132" y="6570"/>
                  </a:lnTo>
                  <a:lnTo>
                    <a:pt x="11132" y="4246"/>
                  </a:lnTo>
                  <a:lnTo>
                    <a:pt x="11132" y="4027"/>
                  </a:lnTo>
                  <a:lnTo>
                    <a:pt x="11108" y="3808"/>
                  </a:lnTo>
                  <a:lnTo>
                    <a:pt x="11083" y="3601"/>
                  </a:lnTo>
                  <a:lnTo>
                    <a:pt x="11047" y="3394"/>
                  </a:lnTo>
                  <a:lnTo>
                    <a:pt x="10998" y="3188"/>
                  </a:lnTo>
                  <a:lnTo>
                    <a:pt x="10949" y="2981"/>
                  </a:lnTo>
                  <a:lnTo>
                    <a:pt x="10876" y="2786"/>
                  </a:lnTo>
                  <a:lnTo>
                    <a:pt x="10803" y="2591"/>
                  </a:lnTo>
                  <a:lnTo>
                    <a:pt x="10718" y="2409"/>
                  </a:lnTo>
                  <a:lnTo>
                    <a:pt x="10621" y="2227"/>
                  </a:lnTo>
                  <a:lnTo>
                    <a:pt x="10524" y="2044"/>
                  </a:lnTo>
                  <a:lnTo>
                    <a:pt x="10414" y="1874"/>
                  </a:lnTo>
                  <a:lnTo>
                    <a:pt x="10293" y="1703"/>
                  </a:lnTo>
                  <a:lnTo>
                    <a:pt x="10171" y="1545"/>
                  </a:lnTo>
                  <a:lnTo>
                    <a:pt x="10037" y="1399"/>
                  </a:lnTo>
                  <a:lnTo>
                    <a:pt x="9891" y="1241"/>
                  </a:lnTo>
                  <a:lnTo>
                    <a:pt x="9745" y="1107"/>
                  </a:lnTo>
                  <a:lnTo>
                    <a:pt x="9587" y="973"/>
                  </a:lnTo>
                  <a:lnTo>
                    <a:pt x="9429" y="852"/>
                  </a:lnTo>
                  <a:lnTo>
                    <a:pt x="9271" y="730"/>
                  </a:lnTo>
                  <a:lnTo>
                    <a:pt x="9088" y="621"/>
                  </a:lnTo>
                  <a:lnTo>
                    <a:pt x="8918" y="511"/>
                  </a:lnTo>
                  <a:lnTo>
                    <a:pt x="8735" y="426"/>
                  </a:lnTo>
                  <a:lnTo>
                    <a:pt x="8541" y="341"/>
                  </a:lnTo>
                  <a:lnTo>
                    <a:pt x="8358" y="268"/>
                  </a:lnTo>
                  <a:lnTo>
                    <a:pt x="8151" y="195"/>
                  </a:lnTo>
                  <a:lnTo>
                    <a:pt x="7957" y="134"/>
                  </a:lnTo>
                  <a:lnTo>
                    <a:pt x="7750" y="85"/>
                  </a:lnTo>
                  <a:lnTo>
                    <a:pt x="7543" y="49"/>
                  </a:lnTo>
                  <a:lnTo>
                    <a:pt x="7324" y="25"/>
                  </a:lnTo>
                  <a:lnTo>
                    <a:pt x="7117" y="12"/>
                  </a:lnTo>
                  <a:lnTo>
                    <a:pt x="6898" y="0"/>
                  </a:lnTo>
                  <a:close/>
                </a:path>
              </a:pathLst>
            </a:custGeom>
            <a:solidFill>
              <a:srgbClr val="CED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2313;p32">
              <a:extLst>
                <a:ext uri="{FF2B5EF4-FFF2-40B4-BE49-F238E27FC236}">
                  <a16:creationId xmlns:a16="http://schemas.microsoft.com/office/drawing/2014/main" id="{EE160418-4BD7-DA26-C390-0AB71BFD7403}"/>
                </a:ext>
              </a:extLst>
            </p:cNvPr>
            <p:cNvSpPr/>
            <p:nvPr/>
          </p:nvSpPr>
          <p:spPr>
            <a:xfrm>
              <a:off x="3900625" y="1260925"/>
              <a:ext cx="309025" cy="284700"/>
            </a:xfrm>
            <a:custGeom>
              <a:avLst/>
              <a:gdLst/>
              <a:ahLst/>
              <a:cxnLst/>
              <a:rect l="l" t="t" r="r" b="b"/>
              <a:pathLst>
                <a:path w="12361" h="11388" extrusionOk="0">
                  <a:moveTo>
                    <a:pt x="6935" y="560"/>
                  </a:moveTo>
                  <a:lnTo>
                    <a:pt x="7300" y="572"/>
                  </a:lnTo>
                  <a:lnTo>
                    <a:pt x="7652" y="609"/>
                  </a:lnTo>
                  <a:lnTo>
                    <a:pt x="7823" y="633"/>
                  </a:lnTo>
                  <a:lnTo>
                    <a:pt x="8005" y="670"/>
                  </a:lnTo>
                  <a:lnTo>
                    <a:pt x="8175" y="706"/>
                  </a:lnTo>
                  <a:lnTo>
                    <a:pt x="8334" y="767"/>
                  </a:lnTo>
                  <a:lnTo>
                    <a:pt x="8589" y="852"/>
                  </a:lnTo>
                  <a:lnTo>
                    <a:pt x="8832" y="962"/>
                  </a:lnTo>
                  <a:lnTo>
                    <a:pt x="9076" y="1095"/>
                  </a:lnTo>
                  <a:lnTo>
                    <a:pt x="9295" y="1229"/>
                  </a:lnTo>
                  <a:lnTo>
                    <a:pt x="9514" y="1387"/>
                  </a:lnTo>
                  <a:lnTo>
                    <a:pt x="9720" y="1558"/>
                  </a:lnTo>
                  <a:lnTo>
                    <a:pt x="9915" y="1740"/>
                  </a:lnTo>
                  <a:lnTo>
                    <a:pt x="10098" y="1935"/>
                  </a:lnTo>
                  <a:lnTo>
                    <a:pt x="10268" y="2142"/>
                  </a:lnTo>
                  <a:lnTo>
                    <a:pt x="10414" y="2361"/>
                  </a:lnTo>
                  <a:lnTo>
                    <a:pt x="10560" y="2580"/>
                  </a:lnTo>
                  <a:lnTo>
                    <a:pt x="10694" y="2811"/>
                  </a:lnTo>
                  <a:lnTo>
                    <a:pt x="10803" y="3054"/>
                  </a:lnTo>
                  <a:lnTo>
                    <a:pt x="10901" y="3309"/>
                  </a:lnTo>
                  <a:lnTo>
                    <a:pt x="10974" y="3565"/>
                  </a:lnTo>
                  <a:lnTo>
                    <a:pt x="11034" y="3820"/>
                  </a:lnTo>
                  <a:lnTo>
                    <a:pt x="11071" y="3991"/>
                  </a:lnTo>
                  <a:lnTo>
                    <a:pt x="11095" y="4161"/>
                  </a:lnTo>
                  <a:lnTo>
                    <a:pt x="11120" y="4489"/>
                  </a:lnTo>
                  <a:lnTo>
                    <a:pt x="11132" y="4830"/>
                  </a:lnTo>
                  <a:lnTo>
                    <a:pt x="11132" y="5171"/>
                  </a:lnTo>
                  <a:lnTo>
                    <a:pt x="11132" y="6679"/>
                  </a:lnTo>
                  <a:lnTo>
                    <a:pt x="11132" y="7008"/>
                  </a:lnTo>
                  <a:lnTo>
                    <a:pt x="11120" y="7275"/>
                  </a:lnTo>
                  <a:lnTo>
                    <a:pt x="11083" y="7543"/>
                  </a:lnTo>
                  <a:lnTo>
                    <a:pt x="11047" y="7798"/>
                  </a:lnTo>
                  <a:lnTo>
                    <a:pt x="10986" y="8054"/>
                  </a:lnTo>
                  <a:lnTo>
                    <a:pt x="10901" y="8309"/>
                  </a:lnTo>
                  <a:lnTo>
                    <a:pt x="10803" y="8565"/>
                  </a:lnTo>
                  <a:lnTo>
                    <a:pt x="10694" y="8796"/>
                  </a:lnTo>
                  <a:lnTo>
                    <a:pt x="10572" y="9039"/>
                  </a:lnTo>
                  <a:lnTo>
                    <a:pt x="10438" y="9258"/>
                  </a:lnTo>
                  <a:lnTo>
                    <a:pt x="10280" y="9477"/>
                  </a:lnTo>
                  <a:lnTo>
                    <a:pt x="10110" y="9672"/>
                  </a:lnTo>
                  <a:lnTo>
                    <a:pt x="9939" y="9867"/>
                  </a:lnTo>
                  <a:lnTo>
                    <a:pt x="9745" y="10049"/>
                  </a:lnTo>
                  <a:lnTo>
                    <a:pt x="9538" y="10207"/>
                  </a:lnTo>
                  <a:lnTo>
                    <a:pt x="9319" y="10353"/>
                  </a:lnTo>
                  <a:lnTo>
                    <a:pt x="9088" y="10487"/>
                  </a:lnTo>
                  <a:lnTo>
                    <a:pt x="8905" y="10572"/>
                  </a:lnTo>
                  <a:lnTo>
                    <a:pt x="8699" y="10657"/>
                  </a:lnTo>
                  <a:lnTo>
                    <a:pt x="8528" y="10706"/>
                  </a:lnTo>
                  <a:lnTo>
                    <a:pt x="8334" y="10743"/>
                  </a:lnTo>
                  <a:lnTo>
                    <a:pt x="8029" y="10779"/>
                  </a:lnTo>
                  <a:lnTo>
                    <a:pt x="7701" y="10791"/>
                  </a:lnTo>
                  <a:lnTo>
                    <a:pt x="5317" y="10791"/>
                  </a:lnTo>
                  <a:lnTo>
                    <a:pt x="4939" y="10767"/>
                  </a:lnTo>
                  <a:lnTo>
                    <a:pt x="4587" y="10730"/>
                  </a:lnTo>
                  <a:lnTo>
                    <a:pt x="4404" y="10694"/>
                  </a:lnTo>
                  <a:lnTo>
                    <a:pt x="4222" y="10657"/>
                  </a:lnTo>
                  <a:lnTo>
                    <a:pt x="4039" y="10609"/>
                  </a:lnTo>
                  <a:lnTo>
                    <a:pt x="3869" y="10548"/>
                  </a:lnTo>
                  <a:lnTo>
                    <a:pt x="3686" y="10487"/>
                  </a:lnTo>
                  <a:lnTo>
                    <a:pt x="3516" y="10402"/>
                  </a:lnTo>
                  <a:lnTo>
                    <a:pt x="3273" y="10280"/>
                  </a:lnTo>
                  <a:lnTo>
                    <a:pt x="3042" y="10134"/>
                  </a:lnTo>
                  <a:lnTo>
                    <a:pt x="2823" y="9976"/>
                  </a:lnTo>
                  <a:lnTo>
                    <a:pt x="2616" y="9794"/>
                  </a:lnTo>
                  <a:lnTo>
                    <a:pt x="2421" y="9611"/>
                  </a:lnTo>
                  <a:lnTo>
                    <a:pt x="2239" y="9416"/>
                  </a:lnTo>
                  <a:lnTo>
                    <a:pt x="2068" y="9198"/>
                  </a:lnTo>
                  <a:lnTo>
                    <a:pt x="1910" y="8979"/>
                  </a:lnTo>
                  <a:lnTo>
                    <a:pt x="1776" y="8747"/>
                  </a:lnTo>
                  <a:lnTo>
                    <a:pt x="1643" y="8516"/>
                  </a:lnTo>
                  <a:lnTo>
                    <a:pt x="1533" y="8261"/>
                  </a:lnTo>
                  <a:lnTo>
                    <a:pt x="1448" y="8017"/>
                  </a:lnTo>
                  <a:lnTo>
                    <a:pt x="1363" y="7750"/>
                  </a:lnTo>
                  <a:lnTo>
                    <a:pt x="1302" y="7494"/>
                  </a:lnTo>
                  <a:lnTo>
                    <a:pt x="1266" y="7227"/>
                  </a:lnTo>
                  <a:lnTo>
                    <a:pt x="1241" y="6947"/>
                  </a:lnTo>
                  <a:lnTo>
                    <a:pt x="1217" y="6643"/>
                  </a:lnTo>
                  <a:lnTo>
                    <a:pt x="1217" y="6326"/>
                  </a:lnTo>
                  <a:lnTo>
                    <a:pt x="1217" y="5694"/>
                  </a:lnTo>
                  <a:lnTo>
                    <a:pt x="1229" y="4441"/>
                  </a:lnTo>
                  <a:lnTo>
                    <a:pt x="1229" y="4198"/>
                  </a:lnTo>
                  <a:lnTo>
                    <a:pt x="1253" y="3954"/>
                  </a:lnTo>
                  <a:lnTo>
                    <a:pt x="1290" y="3723"/>
                  </a:lnTo>
                  <a:lnTo>
                    <a:pt x="1339" y="3480"/>
                  </a:lnTo>
                  <a:lnTo>
                    <a:pt x="1399" y="3249"/>
                  </a:lnTo>
                  <a:lnTo>
                    <a:pt x="1460" y="3030"/>
                  </a:lnTo>
                  <a:lnTo>
                    <a:pt x="1545" y="2798"/>
                  </a:lnTo>
                  <a:lnTo>
                    <a:pt x="1643" y="2580"/>
                  </a:lnTo>
                  <a:lnTo>
                    <a:pt x="1764" y="2373"/>
                  </a:lnTo>
                  <a:lnTo>
                    <a:pt x="1886" y="2166"/>
                  </a:lnTo>
                  <a:lnTo>
                    <a:pt x="2020" y="1971"/>
                  </a:lnTo>
                  <a:lnTo>
                    <a:pt x="2166" y="1789"/>
                  </a:lnTo>
                  <a:lnTo>
                    <a:pt x="2324" y="1606"/>
                  </a:lnTo>
                  <a:lnTo>
                    <a:pt x="2494" y="1436"/>
                  </a:lnTo>
                  <a:lnTo>
                    <a:pt x="2677" y="1278"/>
                  </a:lnTo>
                  <a:lnTo>
                    <a:pt x="2859" y="1132"/>
                  </a:lnTo>
                  <a:lnTo>
                    <a:pt x="3066" y="998"/>
                  </a:lnTo>
                  <a:lnTo>
                    <a:pt x="3261" y="876"/>
                  </a:lnTo>
                  <a:lnTo>
                    <a:pt x="3467" y="791"/>
                  </a:lnTo>
                  <a:lnTo>
                    <a:pt x="3686" y="706"/>
                  </a:lnTo>
                  <a:lnTo>
                    <a:pt x="3711" y="694"/>
                  </a:lnTo>
                  <a:lnTo>
                    <a:pt x="3832" y="670"/>
                  </a:lnTo>
                  <a:lnTo>
                    <a:pt x="3991" y="621"/>
                  </a:lnTo>
                  <a:lnTo>
                    <a:pt x="4015" y="621"/>
                  </a:lnTo>
                  <a:lnTo>
                    <a:pt x="4258" y="584"/>
                  </a:lnTo>
                  <a:lnTo>
                    <a:pt x="4489" y="572"/>
                  </a:lnTo>
                  <a:lnTo>
                    <a:pt x="5511" y="572"/>
                  </a:lnTo>
                  <a:lnTo>
                    <a:pt x="6217" y="560"/>
                  </a:lnTo>
                  <a:close/>
                  <a:moveTo>
                    <a:pt x="5609" y="0"/>
                  </a:moveTo>
                  <a:lnTo>
                    <a:pt x="5158" y="13"/>
                  </a:lnTo>
                  <a:lnTo>
                    <a:pt x="4708" y="37"/>
                  </a:lnTo>
                  <a:lnTo>
                    <a:pt x="4258" y="86"/>
                  </a:lnTo>
                  <a:lnTo>
                    <a:pt x="4039" y="122"/>
                  </a:lnTo>
                  <a:lnTo>
                    <a:pt x="3808" y="171"/>
                  </a:lnTo>
                  <a:lnTo>
                    <a:pt x="3589" y="219"/>
                  </a:lnTo>
                  <a:lnTo>
                    <a:pt x="3370" y="292"/>
                  </a:lnTo>
                  <a:lnTo>
                    <a:pt x="3151" y="365"/>
                  </a:lnTo>
                  <a:lnTo>
                    <a:pt x="2932" y="451"/>
                  </a:lnTo>
                  <a:lnTo>
                    <a:pt x="2652" y="584"/>
                  </a:lnTo>
                  <a:lnTo>
                    <a:pt x="2385" y="730"/>
                  </a:lnTo>
                  <a:lnTo>
                    <a:pt x="2129" y="889"/>
                  </a:lnTo>
                  <a:lnTo>
                    <a:pt x="1874" y="1059"/>
                  </a:lnTo>
                  <a:lnTo>
                    <a:pt x="1643" y="1241"/>
                  </a:lnTo>
                  <a:lnTo>
                    <a:pt x="1411" y="1448"/>
                  </a:lnTo>
                  <a:lnTo>
                    <a:pt x="1193" y="1667"/>
                  </a:lnTo>
                  <a:lnTo>
                    <a:pt x="998" y="1886"/>
                  </a:lnTo>
                  <a:lnTo>
                    <a:pt x="815" y="2129"/>
                  </a:lnTo>
                  <a:lnTo>
                    <a:pt x="645" y="2373"/>
                  </a:lnTo>
                  <a:lnTo>
                    <a:pt x="499" y="2640"/>
                  </a:lnTo>
                  <a:lnTo>
                    <a:pt x="365" y="2908"/>
                  </a:lnTo>
                  <a:lnTo>
                    <a:pt x="256" y="3188"/>
                  </a:lnTo>
                  <a:lnTo>
                    <a:pt x="158" y="3480"/>
                  </a:lnTo>
                  <a:lnTo>
                    <a:pt x="85" y="3772"/>
                  </a:lnTo>
                  <a:lnTo>
                    <a:pt x="37" y="4088"/>
                  </a:lnTo>
                  <a:lnTo>
                    <a:pt x="12" y="4416"/>
                  </a:lnTo>
                  <a:lnTo>
                    <a:pt x="0" y="4757"/>
                  </a:lnTo>
                  <a:lnTo>
                    <a:pt x="0" y="5451"/>
                  </a:lnTo>
                  <a:lnTo>
                    <a:pt x="0" y="6935"/>
                  </a:lnTo>
                  <a:lnTo>
                    <a:pt x="12" y="7190"/>
                  </a:lnTo>
                  <a:lnTo>
                    <a:pt x="25" y="7458"/>
                  </a:lnTo>
                  <a:lnTo>
                    <a:pt x="73" y="7713"/>
                  </a:lnTo>
                  <a:lnTo>
                    <a:pt x="122" y="7981"/>
                  </a:lnTo>
                  <a:lnTo>
                    <a:pt x="195" y="8224"/>
                  </a:lnTo>
                  <a:lnTo>
                    <a:pt x="268" y="8480"/>
                  </a:lnTo>
                  <a:lnTo>
                    <a:pt x="365" y="8723"/>
                  </a:lnTo>
                  <a:lnTo>
                    <a:pt x="475" y="8954"/>
                  </a:lnTo>
                  <a:lnTo>
                    <a:pt x="609" y="9185"/>
                  </a:lnTo>
                  <a:lnTo>
                    <a:pt x="742" y="9404"/>
                  </a:lnTo>
                  <a:lnTo>
                    <a:pt x="888" y="9611"/>
                  </a:lnTo>
                  <a:lnTo>
                    <a:pt x="1059" y="9818"/>
                  </a:lnTo>
                  <a:lnTo>
                    <a:pt x="1229" y="10013"/>
                  </a:lnTo>
                  <a:lnTo>
                    <a:pt x="1424" y="10195"/>
                  </a:lnTo>
                  <a:lnTo>
                    <a:pt x="1618" y="10365"/>
                  </a:lnTo>
                  <a:lnTo>
                    <a:pt x="1837" y="10536"/>
                  </a:lnTo>
                  <a:lnTo>
                    <a:pt x="2093" y="10694"/>
                  </a:lnTo>
                  <a:lnTo>
                    <a:pt x="2348" y="10852"/>
                  </a:lnTo>
                  <a:lnTo>
                    <a:pt x="2628" y="10974"/>
                  </a:lnTo>
                  <a:lnTo>
                    <a:pt x="2908" y="11095"/>
                  </a:lnTo>
                  <a:lnTo>
                    <a:pt x="3200" y="11180"/>
                  </a:lnTo>
                  <a:lnTo>
                    <a:pt x="3492" y="11266"/>
                  </a:lnTo>
                  <a:lnTo>
                    <a:pt x="3796" y="11314"/>
                  </a:lnTo>
                  <a:lnTo>
                    <a:pt x="4088" y="11351"/>
                  </a:lnTo>
                  <a:lnTo>
                    <a:pt x="4416" y="11375"/>
                  </a:lnTo>
                  <a:lnTo>
                    <a:pt x="5402" y="11375"/>
                  </a:lnTo>
                  <a:lnTo>
                    <a:pt x="6253" y="11387"/>
                  </a:lnTo>
                  <a:lnTo>
                    <a:pt x="6679" y="11387"/>
                  </a:lnTo>
                  <a:lnTo>
                    <a:pt x="7105" y="11375"/>
                  </a:lnTo>
                  <a:lnTo>
                    <a:pt x="7531" y="11363"/>
                  </a:lnTo>
                  <a:lnTo>
                    <a:pt x="7944" y="11314"/>
                  </a:lnTo>
                  <a:lnTo>
                    <a:pt x="8163" y="11290"/>
                  </a:lnTo>
                  <a:lnTo>
                    <a:pt x="8370" y="11253"/>
                  </a:lnTo>
                  <a:lnTo>
                    <a:pt x="8577" y="11205"/>
                  </a:lnTo>
                  <a:lnTo>
                    <a:pt x="8772" y="11144"/>
                  </a:lnTo>
                  <a:lnTo>
                    <a:pt x="9076" y="11047"/>
                  </a:lnTo>
                  <a:lnTo>
                    <a:pt x="9368" y="10937"/>
                  </a:lnTo>
                  <a:lnTo>
                    <a:pt x="9647" y="10816"/>
                  </a:lnTo>
                  <a:lnTo>
                    <a:pt x="9927" y="10670"/>
                  </a:lnTo>
                  <a:lnTo>
                    <a:pt x="10183" y="10511"/>
                  </a:lnTo>
                  <a:lnTo>
                    <a:pt x="10438" y="10329"/>
                  </a:lnTo>
                  <a:lnTo>
                    <a:pt x="10694" y="10146"/>
                  </a:lnTo>
                  <a:lnTo>
                    <a:pt x="10925" y="9940"/>
                  </a:lnTo>
                  <a:lnTo>
                    <a:pt x="11144" y="9733"/>
                  </a:lnTo>
                  <a:lnTo>
                    <a:pt x="11338" y="9502"/>
                  </a:lnTo>
                  <a:lnTo>
                    <a:pt x="11533" y="9258"/>
                  </a:lnTo>
                  <a:lnTo>
                    <a:pt x="11703" y="9003"/>
                  </a:lnTo>
                  <a:lnTo>
                    <a:pt x="11862" y="8735"/>
                  </a:lnTo>
                  <a:lnTo>
                    <a:pt x="11995" y="8455"/>
                  </a:lnTo>
                  <a:lnTo>
                    <a:pt x="12105" y="8163"/>
                  </a:lnTo>
                  <a:lnTo>
                    <a:pt x="12202" y="7871"/>
                  </a:lnTo>
                  <a:lnTo>
                    <a:pt x="12275" y="7580"/>
                  </a:lnTo>
                  <a:lnTo>
                    <a:pt x="12312" y="7275"/>
                  </a:lnTo>
                  <a:lnTo>
                    <a:pt x="12348" y="6983"/>
                  </a:lnTo>
                  <a:lnTo>
                    <a:pt x="12360" y="6679"/>
                  </a:lnTo>
                  <a:lnTo>
                    <a:pt x="12360" y="5487"/>
                  </a:lnTo>
                  <a:lnTo>
                    <a:pt x="12360" y="4891"/>
                  </a:lnTo>
                  <a:lnTo>
                    <a:pt x="12360" y="4295"/>
                  </a:lnTo>
                  <a:lnTo>
                    <a:pt x="12336" y="3991"/>
                  </a:lnTo>
                  <a:lnTo>
                    <a:pt x="12300" y="3699"/>
                  </a:lnTo>
                  <a:lnTo>
                    <a:pt x="12251" y="3419"/>
                  </a:lnTo>
                  <a:lnTo>
                    <a:pt x="12178" y="3139"/>
                  </a:lnTo>
                  <a:lnTo>
                    <a:pt x="12081" y="2859"/>
                  </a:lnTo>
                  <a:lnTo>
                    <a:pt x="11971" y="2592"/>
                  </a:lnTo>
                  <a:lnTo>
                    <a:pt x="11837" y="2336"/>
                  </a:lnTo>
                  <a:lnTo>
                    <a:pt x="11691" y="2081"/>
                  </a:lnTo>
                  <a:lnTo>
                    <a:pt x="11521" y="1850"/>
                  </a:lnTo>
                  <a:lnTo>
                    <a:pt x="11351" y="1618"/>
                  </a:lnTo>
                  <a:lnTo>
                    <a:pt x="11156" y="1399"/>
                  </a:lnTo>
                  <a:lnTo>
                    <a:pt x="10949" y="1193"/>
                  </a:lnTo>
                  <a:lnTo>
                    <a:pt x="10730" y="998"/>
                  </a:lnTo>
                  <a:lnTo>
                    <a:pt x="10499" y="828"/>
                  </a:lnTo>
                  <a:lnTo>
                    <a:pt x="10256" y="670"/>
                  </a:lnTo>
                  <a:lnTo>
                    <a:pt x="9988" y="524"/>
                  </a:lnTo>
                  <a:lnTo>
                    <a:pt x="9733" y="390"/>
                  </a:lnTo>
                  <a:lnTo>
                    <a:pt x="9453" y="280"/>
                  </a:lnTo>
                  <a:lnTo>
                    <a:pt x="9185" y="195"/>
                  </a:lnTo>
                  <a:lnTo>
                    <a:pt x="8905" y="122"/>
                  </a:lnTo>
                  <a:lnTo>
                    <a:pt x="8613" y="73"/>
                  </a:lnTo>
                  <a:lnTo>
                    <a:pt x="8334" y="25"/>
                  </a:lnTo>
                  <a:lnTo>
                    <a:pt x="8042" y="0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2314;p32">
              <a:extLst>
                <a:ext uri="{FF2B5EF4-FFF2-40B4-BE49-F238E27FC236}">
                  <a16:creationId xmlns:a16="http://schemas.microsoft.com/office/drawing/2014/main" id="{3C45F525-3D25-F52E-6BC5-32B493B651E5}"/>
                </a:ext>
              </a:extLst>
            </p:cNvPr>
            <p:cNvSpPr/>
            <p:nvPr/>
          </p:nvSpPr>
          <p:spPr>
            <a:xfrm>
              <a:off x="3786575" y="1604000"/>
              <a:ext cx="148750" cy="43200"/>
            </a:xfrm>
            <a:custGeom>
              <a:avLst/>
              <a:gdLst/>
              <a:ahLst/>
              <a:cxnLst/>
              <a:rect l="l" t="t" r="r" b="b"/>
              <a:pathLst>
                <a:path w="5950" h="1728" extrusionOk="0">
                  <a:moveTo>
                    <a:pt x="5949" y="0"/>
                  </a:moveTo>
                  <a:lnTo>
                    <a:pt x="5572" y="183"/>
                  </a:lnTo>
                  <a:lnTo>
                    <a:pt x="5207" y="353"/>
                  </a:lnTo>
                  <a:lnTo>
                    <a:pt x="4854" y="511"/>
                  </a:lnTo>
                  <a:lnTo>
                    <a:pt x="4489" y="633"/>
                  </a:lnTo>
                  <a:lnTo>
                    <a:pt x="4319" y="681"/>
                  </a:lnTo>
                  <a:lnTo>
                    <a:pt x="4137" y="730"/>
                  </a:lnTo>
                  <a:lnTo>
                    <a:pt x="4051" y="754"/>
                  </a:lnTo>
                  <a:lnTo>
                    <a:pt x="3954" y="766"/>
                  </a:lnTo>
                  <a:lnTo>
                    <a:pt x="3772" y="803"/>
                  </a:lnTo>
                  <a:lnTo>
                    <a:pt x="3419" y="852"/>
                  </a:lnTo>
                  <a:lnTo>
                    <a:pt x="3054" y="876"/>
                  </a:lnTo>
                  <a:lnTo>
                    <a:pt x="2871" y="888"/>
                  </a:lnTo>
                  <a:lnTo>
                    <a:pt x="2689" y="888"/>
                  </a:lnTo>
                  <a:lnTo>
                    <a:pt x="2506" y="876"/>
                  </a:lnTo>
                  <a:lnTo>
                    <a:pt x="2312" y="864"/>
                  </a:lnTo>
                  <a:lnTo>
                    <a:pt x="1947" y="827"/>
                  </a:lnTo>
                  <a:lnTo>
                    <a:pt x="1570" y="779"/>
                  </a:lnTo>
                  <a:lnTo>
                    <a:pt x="1180" y="706"/>
                  </a:lnTo>
                  <a:lnTo>
                    <a:pt x="791" y="633"/>
                  </a:lnTo>
                  <a:lnTo>
                    <a:pt x="0" y="450"/>
                  </a:lnTo>
                  <a:lnTo>
                    <a:pt x="134" y="608"/>
                  </a:lnTo>
                  <a:lnTo>
                    <a:pt x="292" y="754"/>
                  </a:lnTo>
                  <a:lnTo>
                    <a:pt x="463" y="888"/>
                  </a:lnTo>
                  <a:lnTo>
                    <a:pt x="633" y="1010"/>
                  </a:lnTo>
                  <a:lnTo>
                    <a:pt x="803" y="1119"/>
                  </a:lnTo>
                  <a:lnTo>
                    <a:pt x="998" y="1229"/>
                  </a:lnTo>
                  <a:lnTo>
                    <a:pt x="1180" y="1326"/>
                  </a:lnTo>
                  <a:lnTo>
                    <a:pt x="1375" y="1411"/>
                  </a:lnTo>
                  <a:lnTo>
                    <a:pt x="1582" y="1496"/>
                  </a:lnTo>
                  <a:lnTo>
                    <a:pt x="1789" y="1557"/>
                  </a:lnTo>
                  <a:lnTo>
                    <a:pt x="1995" y="1618"/>
                  </a:lnTo>
                  <a:lnTo>
                    <a:pt x="2214" y="1655"/>
                  </a:lnTo>
                  <a:lnTo>
                    <a:pt x="2421" y="1691"/>
                  </a:lnTo>
                  <a:lnTo>
                    <a:pt x="2640" y="1715"/>
                  </a:lnTo>
                  <a:lnTo>
                    <a:pt x="2859" y="1728"/>
                  </a:lnTo>
                  <a:lnTo>
                    <a:pt x="3090" y="1728"/>
                  </a:lnTo>
                  <a:lnTo>
                    <a:pt x="3309" y="1715"/>
                  </a:lnTo>
                  <a:lnTo>
                    <a:pt x="3528" y="1679"/>
                  </a:lnTo>
                  <a:lnTo>
                    <a:pt x="3747" y="1642"/>
                  </a:lnTo>
                  <a:lnTo>
                    <a:pt x="3966" y="1594"/>
                  </a:lnTo>
                  <a:lnTo>
                    <a:pt x="4173" y="1521"/>
                  </a:lnTo>
                  <a:lnTo>
                    <a:pt x="4283" y="1484"/>
                  </a:lnTo>
                  <a:lnTo>
                    <a:pt x="4380" y="1436"/>
                  </a:lnTo>
                  <a:lnTo>
                    <a:pt x="4477" y="1387"/>
                  </a:lnTo>
                  <a:lnTo>
                    <a:pt x="4574" y="1350"/>
                  </a:lnTo>
                  <a:lnTo>
                    <a:pt x="4769" y="1241"/>
                  </a:lnTo>
                  <a:lnTo>
                    <a:pt x="4866" y="1180"/>
                  </a:lnTo>
                  <a:lnTo>
                    <a:pt x="4952" y="1119"/>
                  </a:lnTo>
                  <a:lnTo>
                    <a:pt x="5049" y="1058"/>
                  </a:lnTo>
                  <a:lnTo>
                    <a:pt x="5134" y="985"/>
                  </a:lnTo>
                  <a:lnTo>
                    <a:pt x="5292" y="852"/>
                  </a:lnTo>
                  <a:lnTo>
                    <a:pt x="5450" y="694"/>
                  </a:lnTo>
                  <a:lnTo>
                    <a:pt x="5596" y="535"/>
                  </a:lnTo>
                  <a:lnTo>
                    <a:pt x="5730" y="365"/>
                  </a:lnTo>
                  <a:lnTo>
                    <a:pt x="5840" y="195"/>
                  </a:lnTo>
                  <a:lnTo>
                    <a:pt x="5949" y="0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2315;p32">
              <a:extLst>
                <a:ext uri="{FF2B5EF4-FFF2-40B4-BE49-F238E27FC236}">
                  <a16:creationId xmlns:a16="http://schemas.microsoft.com/office/drawing/2014/main" id="{8990C63A-5A3C-C87C-DB60-BB9C997B77A9}"/>
                </a:ext>
              </a:extLst>
            </p:cNvPr>
            <p:cNvSpPr/>
            <p:nvPr/>
          </p:nvSpPr>
          <p:spPr>
            <a:xfrm>
              <a:off x="3673725" y="1364325"/>
              <a:ext cx="34100" cy="79100"/>
            </a:xfrm>
            <a:custGeom>
              <a:avLst/>
              <a:gdLst/>
              <a:ahLst/>
              <a:cxnLst/>
              <a:rect l="l" t="t" r="r" b="b"/>
              <a:pathLst>
                <a:path w="1364" h="3164" extrusionOk="0">
                  <a:moveTo>
                    <a:pt x="682" y="1"/>
                  </a:moveTo>
                  <a:lnTo>
                    <a:pt x="609" y="13"/>
                  </a:lnTo>
                  <a:lnTo>
                    <a:pt x="548" y="37"/>
                  </a:lnTo>
                  <a:lnTo>
                    <a:pt x="475" y="74"/>
                  </a:lnTo>
                  <a:lnTo>
                    <a:pt x="415" y="122"/>
                  </a:lnTo>
                  <a:lnTo>
                    <a:pt x="354" y="195"/>
                  </a:lnTo>
                  <a:lnTo>
                    <a:pt x="305" y="268"/>
                  </a:lnTo>
                  <a:lnTo>
                    <a:pt x="256" y="366"/>
                  </a:lnTo>
                  <a:lnTo>
                    <a:pt x="208" y="463"/>
                  </a:lnTo>
                  <a:lnTo>
                    <a:pt x="159" y="572"/>
                  </a:lnTo>
                  <a:lnTo>
                    <a:pt x="123" y="694"/>
                  </a:lnTo>
                  <a:lnTo>
                    <a:pt x="62" y="962"/>
                  </a:lnTo>
                  <a:lnTo>
                    <a:pt x="13" y="1266"/>
                  </a:lnTo>
                  <a:lnTo>
                    <a:pt x="1" y="1582"/>
                  </a:lnTo>
                  <a:lnTo>
                    <a:pt x="13" y="1899"/>
                  </a:lnTo>
                  <a:lnTo>
                    <a:pt x="62" y="2203"/>
                  </a:lnTo>
                  <a:lnTo>
                    <a:pt x="123" y="2470"/>
                  </a:lnTo>
                  <a:lnTo>
                    <a:pt x="159" y="2592"/>
                  </a:lnTo>
                  <a:lnTo>
                    <a:pt x="208" y="2701"/>
                  </a:lnTo>
                  <a:lnTo>
                    <a:pt x="256" y="2799"/>
                  </a:lnTo>
                  <a:lnTo>
                    <a:pt x="305" y="2896"/>
                  </a:lnTo>
                  <a:lnTo>
                    <a:pt x="354" y="2969"/>
                  </a:lnTo>
                  <a:lnTo>
                    <a:pt x="415" y="3042"/>
                  </a:lnTo>
                  <a:lnTo>
                    <a:pt x="475" y="3091"/>
                  </a:lnTo>
                  <a:lnTo>
                    <a:pt x="548" y="3127"/>
                  </a:lnTo>
                  <a:lnTo>
                    <a:pt x="609" y="3152"/>
                  </a:lnTo>
                  <a:lnTo>
                    <a:pt x="682" y="3164"/>
                  </a:lnTo>
                  <a:lnTo>
                    <a:pt x="755" y="3152"/>
                  </a:lnTo>
                  <a:lnTo>
                    <a:pt x="816" y="3127"/>
                  </a:lnTo>
                  <a:lnTo>
                    <a:pt x="889" y="3091"/>
                  </a:lnTo>
                  <a:lnTo>
                    <a:pt x="950" y="3042"/>
                  </a:lnTo>
                  <a:lnTo>
                    <a:pt x="998" y="2969"/>
                  </a:lnTo>
                  <a:lnTo>
                    <a:pt x="1059" y="2896"/>
                  </a:lnTo>
                  <a:lnTo>
                    <a:pt x="1108" y="2799"/>
                  </a:lnTo>
                  <a:lnTo>
                    <a:pt x="1157" y="2701"/>
                  </a:lnTo>
                  <a:lnTo>
                    <a:pt x="1205" y="2592"/>
                  </a:lnTo>
                  <a:lnTo>
                    <a:pt x="1242" y="2470"/>
                  </a:lnTo>
                  <a:lnTo>
                    <a:pt x="1303" y="2203"/>
                  </a:lnTo>
                  <a:lnTo>
                    <a:pt x="1339" y="1899"/>
                  </a:lnTo>
                  <a:lnTo>
                    <a:pt x="1363" y="1582"/>
                  </a:lnTo>
                  <a:lnTo>
                    <a:pt x="1339" y="1266"/>
                  </a:lnTo>
                  <a:lnTo>
                    <a:pt x="1303" y="962"/>
                  </a:lnTo>
                  <a:lnTo>
                    <a:pt x="1242" y="694"/>
                  </a:lnTo>
                  <a:lnTo>
                    <a:pt x="1205" y="572"/>
                  </a:lnTo>
                  <a:lnTo>
                    <a:pt x="1157" y="463"/>
                  </a:lnTo>
                  <a:lnTo>
                    <a:pt x="1108" y="366"/>
                  </a:lnTo>
                  <a:lnTo>
                    <a:pt x="1059" y="268"/>
                  </a:lnTo>
                  <a:lnTo>
                    <a:pt x="998" y="195"/>
                  </a:lnTo>
                  <a:lnTo>
                    <a:pt x="950" y="122"/>
                  </a:lnTo>
                  <a:lnTo>
                    <a:pt x="889" y="74"/>
                  </a:lnTo>
                  <a:lnTo>
                    <a:pt x="816" y="37"/>
                  </a:lnTo>
                  <a:lnTo>
                    <a:pt x="755" y="13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2316;p32">
              <a:extLst>
                <a:ext uri="{FF2B5EF4-FFF2-40B4-BE49-F238E27FC236}">
                  <a16:creationId xmlns:a16="http://schemas.microsoft.com/office/drawing/2014/main" id="{F47B6853-CA9F-7159-2C9A-A4BA99459F5B}"/>
                </a:ext>
              </a:extLst>
            </p:cNvPr>
            <p:cNvSpPr/>
            <p:nvPr/>
          </p:nvSpPr>
          <p:spPr>
            <a:xfrm>
              <a:off x="3997025" y="1364325"/>
              <a:ext cx="33800" cy="79100"/>
            </a:xfrm>
            <a:custGeom>
              <a:avLst/>
              <a:gdLst/>
              <a:ahLst/>
              <a:cxnLst/>
              <a:rect l="l" t="t" r="r" b="b"/>
              <a:pathLst>
                <a:path w="1352" h="3164" extrusionOk="0">
                  <a:moveTo>
                    <a:pt x="682" y="1"/>
                  </a:moveTo>
                  <a:lnTo>
                    <a:pt x="609" y="13"/>
                  </a:lnTo>
                  <a:lnTo>
                    <a:pt x="548" y="37"/>
                  </a:lnTo>
                  <a:lnTo>
                    <a:pt x="475" y="74"/>
                  </a:lnTo>
                  <a:lnTo>
                    <a:pt x="414" y="122"/>
                  </a:lnTo>
                  <a:lnTo>
                    <a:pt x="354" y="195"/>
                  </a:lnTo>
                  <a:lnTo>
                    <a:pt x="305" y="268"/>
                  </a:lnTo>
                  <a:lnTo>
                    <a:pt x="244" y="366"/>
                  </a:lnTo>
                  <a:lnTo>
                    <a:pt x="195" y="463"/>
                  </a:lnTo>
                  <a:lnTo>
                    <a:pt x="159" y="572"/>
                  </a:lnTo>
                  <a:lnTo>
                    <a:pt x="122" y="694"/>
                  </a:lnTo>
                  <a:lnTo>
                    <a:pt x="49" y="962"/>
                  </a:lnTo>
                  <a:lnTo>
                    <a:pt x="13" y="1266"/>
                  </a:lnTo>
                  <a:lnTo>
                    <a:pt x="1" y="1582"/>
                  </a:lnTo>
                  <a:lnTo>
                    <a:pt x="13" y="1899"/>
                  </a:lnTo>
                  <a:lnTo>
                    <a:pt x="49" y="2203"/>
                  </a:lnTo>
                  <a:lnTo>
                    <a:pt x="122" y="2470"/>
                  </a:lnTo>
                  <a:lnTo>
                    <a:pt x="159" y="2592"/>
                  </a:lnTo>
                  <a:lnTo>
                    <a:pt x="195" y="2701"/>
                  </a:lnTo>
                  <a:lnTo>
                    <a:pt x="244" y="2799"/>
                  </a:lnTo>
                  <a:lnTo>
                    <a:pt x="305" y="2896"/>
                  </a:lnTo>
                  <a:lnTo>
                    <a:pt x="354" y="2969"/>
                  </a:lnTo>
                  <a:lnTo>
                    <a:pt x="414" y="3042"/>
                  </a:lnTo>
                  <a:lnTo>
                    <a:pt x="475" y="3091"/>
                  </a:lnTo>
                  <a:lnTo>
                    <a:pt x="548" y="3127"/>
                  </a:lnTo>
                  <a:lnTo>
                    <a:pt x="609" y="3152"/>
                  </a:lnTo>
                  <a:lnTo>
                    <a:pt x="682" y="3164"/>
                  </a:lnTo>
                  <a:lnTo>
                    <a:pt x="743" y="3152"/>
                  </a:lnTo>
                  <a:lnTo>
                    <a:pt x="816" y="3127"/>
                  </a:lnTo>
                  <a:lnTo>
                    <a:pt x="877" y="3091"/>
                  </a:lnTo>
                  <a:lnTo>
                    <a:pt x="937" y="3042"/>
                  </a:lnTo>
                  <a:lnTo>
                    <a:pt x="998" y="2969"/>
                  </a:lnTo>
                  <a:lnTo>
                    <a:pt x="1059" y="2896"/>
                  </a:lnTo>
                  <a:lnTo>
                    <a:pt x="1108" y="2799"/>
                  </a:lnTo>
                  <a:lnTo>
                    <a:pt x="1156" y="2701"/>
                  </a:lnTo>
                  <a:lnTo>
                    <a:pt x="1205" y="2592"/>
                  </a:lnTo>
                  <a:lnTo>
                    <a:pt x="1242" y="2470"/>
                  </a:lnTo>
                  <a:lnTo>
                    <a:pt x="1302" y="2203"/>
                  </a:lnTo>
                  <a:lnTo>
                    <a:pt x="1339" y="1899"/>
                  </a:lnTo>
                  <a:lnTo>
                    <a:pt x="1351" y="1582"/>
                  </a:lnTo>
                  <a:lnTo>
                    <a:pt x="1339" y="1266"/>
                  </a:lnTo>
                  <a:lnTo>
                    <a:pt x="1302" y="962"/>
                  </a:lnTo>
                  <a:lnTo>
                    <a:pt x="1242" y="694"/>
                  </a:lnTo>
                  <a:lnTo>
                    <a:pt x="1205" y="572"/>
                  </a:lnTo>
                  <a:lnTo>
                    <a:pt x="1156" y="463"/>
                  </a:lnTo>
                  <a:lnTo>
                    <a:pt x="1108" y="366"/>
                  </a:lnTo>
                  <a:lnTo>
                    <a:pt x="1059" y="268"/>
                  </a:lnTo>
                  <a:lnTo>
                    <a:pt x="998" y="195"/>
                  </a:lnTo>
                  <a:lnTo>
                    <a:pt x="937" y="122"/>
                  </a:lnTo>
                  <a:lnTo>
                    <a:pt x="877" y="74"/>
                  </a:lnTo>
                  <a:lnTo>
                    <a:pt x="816" y="37"/>
                  </a:lnTo>
                  <a:lnTo>
                    <a:pt x="743" y="13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001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2317;p32">
              <a:extLst>
                <a:ext uri="{FF2B5EF4-FFF2-40B4-BE49-F238E27FC236}">
                  <a16:creationId xmlns:a16="http://schemas.microsoft.com/office/drawing/2014/main" id="{B368487C-6D9E-4509-3F80-CBA9B662998C}"/>
                </a:ext>
              </a:extLst>
            </p:cNvPr>
            <p:cNvSpPr/>
            <p:nvPr/>
          </p:nvSpPr>
          <p:spPr>
            <a:xfrm>
              <a:off x="3383900" y="1899300"/>
              <a:ext cx="954400" cy="744550"/>
            </a:xfrm>
            <a:custGeom>
              <a:avLst/>
              <a:gdLst/>
              <a:ahLst/>
              <a:cxnLst/>
              <a:rect l="l" t="t" r="r" b="b"/>
              <a:pathLst>
                <a:path w="38176" h="29782" extrusionOk="0">
                  <a:moveTo>
                    <a:pt x="10535" y="1"/>
                  </a:moveTo>
                  <a:lnTo>
                    <a:pt x="25" y="3918"/>
                  </a:lnTo>
                  <a:lnTo>
                    <a:pt x="0" y="4575"/>
                  </a:lnTo>
                  <a:lnTo>
                    <a:pt x="0" y="5341"/>
                  </a:lnTo>
                  <a:lnTo>
                    <a:pt x="0" y="6363"/>
                  </a:lnTo>
                  <a:lnTo>
                    <a:pt x="25" y="7616"/>
                  </a:lnTo>
                  <a:lnTo>
                    <a:pt x="49" y="8310"/>
                  </a:lnTo>
                  <a:lnTo>
                    <a:pt x="73" y="9064"/>
                  </a:lnTo>
                  <a:lnTo>
                    <a:pt x="122" y="9855"/>
                  </a:lnTo>
                  <a:lnTo>
                    <a:pt x="171" y="10682"/>
                  </a:lnTo>
                  <a:lnTo>
                    <a:pt x="231" y="11558"/>
                  </a:lnTo>
                  <a:lnTo>
                    <a:pt x="317" y="12458"/>
                  </a:lnTo>
                  <a:lnTo>
                    <a:pt x="402" y="13383"/>
                  </a:lnTo>
                  <a:lnTo>
                    <a:pt x="511" y="14332"/>
                  </a:lnTo>
                  <a:lnTo>
                    <a:pt x="633" y="15305"/>
                  </a:lnTo>
                  <a:lnTo>
                    <a:pt x="779" y="16302"/>
                  </a:lnTo>
                  <a:lnTo>
                    <a:pt x="937" y="17300"/>
                  </a:lnTo>
                  <a:lnTo>
                    <a:pt x="1119" y="18322"/>
                  </a:lnTo>
                  <a:lnTo>
                    <a:pt x="1314" y="19344"/>
                  </a:lnTo>
                  <a:lnTo>
                    <a:pt x="1545" y="20378"/>
                  </a:lnTo>
                  <a:lnTo>
                    <a:pt x="1789" y="21400"/>
                  </a:lnTo>
                  <a:lnTo>
                    <a:pt x="2056" y="22422"/>
                  </a:lnTo>
                  <a:lnTo>
                    <a:pt x="2360" y="23444"/>
                  </a:lnTo>
                  <a:lnTo>
                    <a:pt x="2518" y="23942"/>
                  </a:lnTo>
                  <a:lnTo>
                    <a:pt x="2677" y="24453"/>
                  </a:lnTo>
                  <a:lnTo>
                    <a:pt x="2847" y="24952"/>
                  </a:lnTo>
                  <a:lnTo>
                    <a:pt x="3029" y="25439"/>
                  </a:lnTo>
                  <a:lnTo>
                    <a:pt x="3212" y="25925"/>
                  </a:lnTo>
                  <a:lnTo>
                    <a:pt x="3407" y="26412"/>
                  </a:lnTo>
                  <a:lnTo>
                    <a:pt x="3613" y="26899"/>
                  </a:lnTo>
                  <a:lnTo>
                    <a:pt x="3820" y="27373"/>
                  </a:lnTo>
                  <a:lnTo>
                    <a:pt x="4039" y="27835"/>
                  </a:lnTo>
                  <a:lnTo>
                    <a:pt x="4258" y="28298"/>
                  </a:lnTo>
                  <a:lnTo>
                    <a:pt x="33090" y="29782"/>
                  </a:lnTo>
                  <a:lnTo>
                    <a:pt x="33735" y="26777"/>
                  </a:lnTo>
                  <a:lnTo>
                    <a:pt x="34416" y="23529"/>
                  </a:lnTo>
                  <a:lnTo>
                    <a:pt x="35231" y="19575"/>
                  </a:lnTo>
                  <a:lnTo>
                    <a:pt x="35669" y="17446"/>
                  </a:lnTo>
                  <a:lnTo>
                    <a:pt x="36095" y="15256"/>
                  </a:lnTo>
                  <a:lnTo>
                    <a:pt x="36521" y="13066"/>
                  </a:lnTo>
                  <a:lnTo>
                    <a:pt x="36934" y="10913"/>
                  </a:lnTo>
                  <a:lnTo>
                    <a:pt x="37312" y="8833"/>
                  </a:lnTo>
                  <a:lnTo>
                    <a:pt x="37652" y="6874"/>
                  </a:lnTo>
                  <a:lnTo>
                    <a:pt x="37944" y="5086"/>
                  </a:lnTo>
                  <a:lnTo>
                    <a:pt x="38066" y="4259"/>
                  </a:lnTo>
                  <a:lnTo>
                    <a:pt x="38175" y="3492"/>
                  </a:lnTo>
                  <a:lnTo>
                    <a:pt x="28844" y="743"/>
                  </a:lnTo>
                  <a:lnTo>
                    <a:pt x="28735" y="840"/>
                  </a:lnTo>
                  <a:lnTo>
                    <a:pt x="28407" y="1096"/>
                  </a:lnTo>
                  <a:lnTo>
                    <a:pt x="28163" y="1278"/>
                  </a:lnTo>
                  <a:lnTo>
                    <a:pt x="27871" y="1485"/>
                  </a:lnTo>
                  <a:lnTo>
                    <a:pt x="27543" y="1704"/>
                  </a:lnTo>
                  <a:lnTo>
                    <a:pt x="27166" y="1947"/>
                  </a:lnTo>
                  <a:lnTo>
                    <a:pt x="26752" y="2203"/>
                  </a:lnTo>
                  <a:lnTo>
                    <a:pt x="26290" y="2470"/>
                  </a:lnTo>
                  <a:lnTo>
                    <a:pt x="25791" y="2738"/>
                  </a:lnTo>
                  <a:lnTo>
                    <a:pt x="25268" y="2993"/>
                  </a:lnTo>
                  <a:lnTo>
                    <a:pt x="24708" y="3249"/>
                  </a:lnTo>
                  <a:lnTo>
                    <a:pt x="24112" y="3492"/>
                  </a:lnTo>
                  <a:lnTo>
                    <a:pt x="23492" y="3711"/>
                  </a:lnTo>
                  <a:lnTo>
                    <a:pt x="23163" y="3809"/>
                  </a:lnTo>
                  <a:lnTo>
                    <a:pt x="22835" y="3906"/>
                  </a:lnTo>
                  <a:lnTo>
                    <a:pt x="22506" y="4003"/>
                  </a:lnTo>
                  <a:lnTo>
                    <a:pt x="22166" y="4076"/>
                  </a:lnTo>
                  <a:lnTo>
                    <a:pt x="21813" y="4149"/>
                  </a:lnTo>
                  <a:lnTo>
                    <a:pt x="21472" y="4222"/>
                  </a:lnTo>
                  <a:lnTo>
                    <a:pt x="21107" y="4271"/>
                  </a:lnTo>
                  <a:lnTo>
                    <a:pt x="20754" y="4319"/>
                  </a:lnTo>
                  <a:lnTo>
                    <a:pt x="20390" y="4356"/>
                  </a:lnTo>
                  <a:lnTo>
                    <a:pt x="20012" y="4380"/>
                  </a:lnTo>
                  <a:lnTo>
                    <a:pt x="19647" y="4392"/>
                  </a:lnTo>
                  <a:lnTo>
                    <a:pt x="19270" y="4392"/>
                  </a:lnTo>
                  <a:lnTo>
                    <a:pt x="18881" y="4380"/>
                  </a:lnTo>
                  <a:lnTo>
                    <a:pt x="18504" y="4356"/>
                  </a:lnTo>
                  <a:lnTo>
                    <a:pt x="18115" y="4307"/>
                  </a:lnTo>
                  <a:lnTo>
                    <a:pt x="17725" y="4259"/>
                  </a:lnTo>
                  <a:lnTo>
                    <a:pt x="17336" y="4186"/>
                  </a:lnTo>
                  <a:lnTo>
                    <a:pt x="16935" y="4100"/>
                  </a:lnTo>
                  <a:lnTo>
                    <a:pt x="16533" y="3991"/>
                  </a:lnTo>
                  <a:lnTo>
                    <a:pt x="16144" y="3869"/>
                  </a:lnTo>
                  <a:lnTo>
                    <a:pt x="15742" y="3736"/>
                  </a:lnTo>
                  <a:lnTo>
                    <a:pt x="15341" y="3565"/>
                  </a:lnTo>
                  <a:lnTo>
                    <a:pt x="14939" y="3395"/>
                  </a:lnTo>
                  <a:lnTo>
                    <a:pt x="14538" y="3200"/>
                  </a:lnTo>
                  <a:lnTo>
                    <a:pt x="14136" y="2981"/>
                  </a:lnTo>
                  <a:lnTo>
                    <a:pt x="13735" y="2738"/>
                  </a:lnTo>
                  <a:lnTo>
                    <a:pt x="13321" y="2482"/>
                  </a:lnTo>
                  <a:lnTo>
                    <a:pt x="12920" y="2203"/>
                  </a:lnTo>
                  <a:lnTo>
                    <a:pt x="12518" y="1886"/>
                  </a:lnTo>
                  <a:lnTo>
                    <a:pt x="12117" y="1558"/>
                  </a:lnTo>
                  <a:lnTo>
                    <a:pt x="11728" y="1205"/>
                  </a:lnTo>
                  <a:lnTo>
                    <a:pt x="11326" y="828"/>
                  </a:lnTo>
                  <a:lnTo>
                    <a:pt x="10925" y="427"/>
                  </a:lnTo>
                  <a:lnTo>
                    <a:pt x="105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2318;p32">
              <a:extLst>
                <a:ext uri="{FF2B5EF4-FFF2-40B4-BE49-F238E27FC236}">
                  <a16:creationId xmlns:a16="http://schemas.microsoft.com/office/drawing/2014/main" id="{CA3F5AEE-9A99-455C-8D04-8F327FE93A33}"/>
                </a:ext>
              </a:extLst>
            </p:cNvPr>
            <p:cNvSpPr/>
            <p:nvPr/>
          </p:nvSpPr>
          <p:spPr>
            <a:xfrm>
              <a:off x="3383900" y="1899300"/>
              <a:ext cx="954400" cy="744550"/>
            </a:xfrm>
            <a:custGeom>
              <a:avLst/>
              <a:gdLst/>
              <a:ahLst/>
              <a:cxnLst/>
              <a:rect l="l" t="t" r="r" b="b"/>
              <a:pathLst>
                <a:path w="38176" h="29782" fill="none" extrusionOk="0">
                  <a:moveTo>
                    <a:pt x="10535" y="1"/>
                  </a:moveTo>
                  <a:lnTo>
                    <a:pt x="25" y="3918"/>
                  </a:lnTo>
                  <a:lnTo>
                    <a:pt x="25" y="3918"/>
                  </a:lnTo>
                  <a:lnTo>
                    <a:pt x="0" y="4575"/>
                  </a:lnTo>
                  <a:lnTo>
                    <a:pt x="0" y="5341"/>
                  </a:lnTo>
                  <a:lnTo>
                    <a:pt x="0" y="6363"/>
                  </a:lnTo>
                  <a:lnTo>
                    <a:pt x="25" y="7616"/>
                  </a:lnTo>
                  <a:lnTo>
                    <a:pt x="49" y="8310"/>
                  </a:lnTo>
                  <a:lnTo>
                    <a:pt x="73" y="9064"/>
                  </a:lnTo>
                  <a:lnTo>
                    <a:pt x="122" y="9855"/>
                  </a:lnTo>
                  <a:lnTo>
                    <a:pt x="171" y="10682"/>
                  </a:lnTo>
                  <a:lnTo>
                    <a:pt x="231" y="11558"/>
                  </a:lnTo>
                  <a:lnTo>
                    <a:pt x="317" y="12458"/>
                  </a:lnTo>
                  <a:lnTo>
                    <a:pt x="402" y="13383"/>
                  </a:lnTo>
                  <a:lnTo>
                    <a:pt x="511" y="14332"/>
                  </a:lnTo>
                  <a:lnTo>
                    <a:pt x="633" y="15305"/>
                  </a:lnTo>
                  <a:lnTo>
                    <a:pt x="779" y="16302"/>
                  </a:lnTo>
                  <a:lnTo>
                    <a:pt x="937" y="17300"/>
                  </a:lnTo>
                  <a:lnTo>
                    <a:pt x="1119" y="18322"/>
                  </a:lnTo>
                  <a:lnTo>
                    <a:pt x="1314" y="19344"/>
                  </a:lnTo>
                  <a:lnTo>
                    <a:pt x="1545" y="20378"/>
                  </a:lnTo>
                  <a:lnTo>
                    <a:pt x="1789" y="21400"/>
                  </a:lnTo>
                  <a:lnTo>
                    <a:pt x="2056" y="22422"/>
                  </a:lnTo>
                  <a:lnTo>
                    <a:pt x="2360" y="23444"/>
                  </a:lnTo>
                  <a:lnTo>
                    <a:pt x="2518" y="23942"/>
                  </a:lnTo>
                  <a:lnTo>
                    <a:pt x="2677" y="24453"/>
                  </a:lnTo>
                  <a:lnTo>
                    <a:pt x="2847" y="24952"/>
                  </a:lnTo>
                  <a:lnTo>
                    <a:pt x="3029" y="25439"/>
                  </a:lnTo>
                  <a:lnTo>
                    <a:pt x="3212" y="25925"/>
                  </a:lnTo>
                  <a:lnTo>
                    <a:pt x="3407" y="26412"/>
                  </a:lnTo>
                  <a:lnTo>
                    <a:pt x="3613" y="26899"/>
                  </a:lnTo>
                  <a:lnTo>
                    <a:pt x="3820" y="27373"/>
                  </a:lnTo>
                  <a:lnTo>
                    <a:pt x="4039" y="27835"/>
                  </a:lnTo>
                  <a:lnTo>
                    <a:pt x="4258" y="28298"/>
                  </a:lnTo>
                  <a:lnTo>
                    <a:pt x="33090" y="29782"/>
                  </a:lnTo>
                  <a:lnTo>
                    <a:pt x="33090" y="29782"/>
                  </a:lnTo>
                  <a:lnTo>
                    <a:pt x="33735" y="26777"/>
                  </a:lnTo>
                  <a:lnTo>
                    <a:pt x="34416" y="23529"/>
                  </a:lnTo>
                  <a:lnTo>
                    <a:pt x="35231" y="19575"/>
                  </a:lnTo>
                  <a:lnTo>
                    <a:pt x="35669" y="17446"/>
                  </a:lnTo>
                  <a:lnTo>
                    <a:pt x="36095" y="15256"/>
                  </a:lnTo>
                  <a:lnTo>
                    <a:pt x="36521" y="13066"/>
                  </a:lnTo>
                  <a:lnTo>
                    <a:pt x="36934" y="10913"/>
                  </a:lnTo>
                  <a:lnTo>
                    <a:pt x="37312" y="8833"/>
                  </a:lnTo>
                  <a:lnTo>
                    <a:pt x="37652" y="6874"/>
                  </a:lnTo>
                  <a:lnTo>
                    <a:pt x="37944" y="5086"/>
                  </a:lnTo>
                  <a:lnTo>
                    <a:pt x="38066" y="4259"/>
                  </a:lnTo>
                  <a:lnTo>
                    <a:pt x="38175" y="3492"/>
                  </a:lnTo>
                  <a:lnTo>
                    <a:pt x="28844" y="743"/>
                  </a:lnTo>
                  <a:lnTo>
                    <a:pt x="28844" y="743"/>
                  </a:lnTo>
                  <a:lnTo>
                    <a:pt x="28735" y="840"/>
                  </a:lnTo>
                  <a:lnTo>
                    <a:pt x="28407" y="1096"/>
                  </a:lnTo>
                  <a:lnTo>
                    <a:pt x="28163" y="1278"/>
                  </a:lnTo>
                  <a:lnTo>
                    <a:pt x="27871" y="1485"/>
                  </a:lnTo>
                  <a:lnTo>
                    <a:pt x="27543" y="1704"/>
                  </a:lnTo>
                  <a:lnTo>
                    <a:pt x="27166" y="1947"/>
                  </a:lnTo>
                  <a:lnTo>
                    <a:pt x="26752" y="2203"/>
                  </a:lnTo>
                  <a:lnTo>
                    <a:pt x="26290" y="2470"/>
                  </a:lnTo>
                  <a:lnTo>
                    <a:pt x="25791" y="2738"/>
                  </a:lnTo>
                  <a:lnTo>
                    <a:pt x="25268" y="2993"/>
                  </a:lnTo>
                  <a:lnTo>
                    <a:pt x="24708" y="3249"/>
                  </a:lnTo>
                  <a:lnTo>
                    <a:pt x="24112" y="3492"/>
                  </a:lnTo>
                  <a:lnTo>
                    <a:pt x="23492" y="3711"/>
                  </a:lnTo>
                  <a:lnTo>
                    <a:pt x="23163" y="3809"/>
                  </a:lnTo>
                  <a:lnTo>
                    <a:pt x="22835" y="3906"/>
                  </a:lnTo>
                  <a:lnTo>
                    <a:pt x="22506" y="4003"/>
                  </a:lnTo>
                  <a:lnTo>
                    <a:pt x="22166" y="4076"/>
                  </a:lnTo>
                  <a:lnTo>
                    <a:pt x="21813" y="4149"/>
                  </a:lnTo>
                  <a:lnTo>
                    <a:pt x="21472" y="4222"/>
                  </a:lnTo>
                  <a:lnTo>
                    <a:pt x="21107" y="4271"/>
                  </a:lnTo>
                  <a:lnTo>
                    <a:pt x="20754" y="4319"/>
                  </a:lnTo>
                  <a:lnTo>
                    <a:pt x="20390" y="4356"/>
                  </a:lnTo>
                  <a:lnTo>
                    <a:pt x="20012" y="4380"/>
                  </a:lnTo>
                  <a:lnTo>
                    <a:pt x="19647" y="4392"/>
                  </a:lnTo>
                  <a:lnTo>
                    <a:pt x="19270" y="4392"/>
                  </a:lnTo>
                  <a:lnTo>
                    <a:pt x="18881" y="4380"/>
                  </a:lnTo>
                  <a:lnTo>
                    <a:pt x="18504" y="4356"/>
                  </a:lnTo>
                  <a:lnTo>
                    <a:pt x="18115" y="4307"/>
                  </a:lnTo>
                  <a:lnTo>
                    <a:pt x="17725" y="4259"/>
                  </a:lnTo>
                  <a:lnTo>
                    <a:pt x="17336" y="4186"/>
                  </a:lnTo>
                  <a:lnTo>
                    <a:pt x="16935" y="4100"/>
                  </a:lnTo>
                  <a:lnTo>
                    <a:pt x="16533" y="3991"/>
                  </a:lnTo>
                  <a:lnTo>
                    <a:pt x="16144" y="3869"/>
                  </a:lnTo>
                  <a:lnTo>
                    <a:pt x="15742" y="3736"/>
                  </a:lnTo>
                  <a:lnTo>
                    <a:pt x="15341" y="3565"/>
                  </a:lnTo>
                  <a:lnTo>
                    <a:pt x="14939" y="3395"/>
                  </a:lnTo>
                  <a:lnTo>
                    <a:pt x="14538" y="3200"/>
                  </a:lnTo>
                  <a:lnTo>
                    <a:pt x="14136" y="2981"/>
                  </a:lnTo>
                  <a:lnTo>
                    <a:pt x="13735" y="2738"/>
                  </a:lnTo>
                  <a:lnTo>
                    <a:pt x="13321" y="2482"/>
                  </a:lnTo>
                  <a:lnTo>
                    <a:pt x="12920" y="2203"/>
                  </a:lnTo>
                  <a:lnTo>
                    <a:pt x="12518" y="1886"/>
                  </a:lnTo>
                  <a:lnTo>
                    <a:pt x="12117" y="1558"/>
                  </a:lnTo>
                  <a:lnTo>
                    <a:pt x="11728" y="1205"/>
                  </a:lnTo>
                  <a:lnTo>
                    <a:pt x="11326" y="828"/>
                  </a:lnTo>
                  <a:lnTo>
                    <a:pt x="10925" y="427"/>
                  </a:lnTo>
                  <a:lnTo>
                    <a:pt x="105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2319;p32">
              <a:extLst>
                <a:ext uri="{FF2B5EF4-FFF2-40B4-BE49-F238E27FC236}">
                  <a16:creationId xmlns:a16="http://schemas.microsoft.com/office/drawing/2014/main" id="{08D49038-9065-B4C9-CD8C-ABB18CE47644}"/>
                </a:ext>
              </a:extLst>
            </p:cNvPr>
            <p:cNvSpPr/>
            <p:nvPr/>
          </p:nvSpPr>
          <p:spPr>
            <a:xfrm>
              <a:off x="3489725" y="2604900"/>
              <a:ext cx="721450" cy="38950"/>
            </a:xfrm>
            <a:custGeom>
              <a:avLst/>
              <a:gdLst/>
              <a:ahLst/>
              <a:cxnLst/>
              <a:rect l="l" t="t" r="r" b="b"/>
              <a:pathLst>
                <a:path w="28858" h="1558" extrusionOk="0">
                  <a:moveTo>
                    <a:pt x="28857" y="1558"/>
                  </a:move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close/>
                  <a:moveTo>
                    <a:pt x="28857" y="1558"/>
                  </a:move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close/>
                  <a:moveTo>
                    <a:pt x="28857" y="1558"/>
                  </a:move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lnTo>
                    <a:pt x="28857" y="1558"/>
                  </a:lnTo>
                  <a:close/>
                  <a:moveTo>
                    <a:pt x="13" y="49"/>
                  </a:moveTo>
                  <a:lnTo>
                    <a:pt x="13" y="49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13" y="49"/>
                  </a:lnTo>
                  <a:close/>
                  <a:moveTo>
                    <a:pt x="13" y="37"/>
                  </a:move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close/>
                  <a:moveTo>
                    <a:pt x="1" y="25"/>
                  </a:move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D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2320;p32">
              <a:extLst>
                <a:ext uri="{FF2B5EF4-FFF2-40B4-BE49-F238E27FC236}">
                  <a16:creationId xmlns:a16="http://schemas.microsoft.com/office/drawing/2014/main" id="{899BE24C-DA55-B6B8-4E71-6D78167D6AB7}"/>
                </a:ext>
              </a:extLst>
            </p:cNvPr>
            <p:cNvSpPr/>
            <p:nvPr/>
          </p:nvSpPr>
          <p:spPr>
            <a:xfrm>
              <a:off x="4211150" y="264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2321;p32">
              <a:extLst>
                <a:ext uri="{FF2B5EF4-FFF2-40B4-BE49-F238E27FC236}">
                  <a16:creationId xmlns:a16="http://schemas.microsoft.com/office/drawing/2014/main" id="{576DCDC3-CFAC-9D80-98F0-12D2606C178C}"/>
                </a:ext>
              </a:extLst>
            </p:cNvPr>
            <p:cNvSpPr/>
            <p:nvPr/>
          </p:nvSpPr>
          <p:spPr>
            <a:xfrm>
              <a:off x="4211150" y="264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2322;p32">
              <a:extLst>
                <a:ext uri="{FF2B5EF4-FFF2-40B4-BE49-F238E27FC236}">
                  <a16:creationId xmlns:a16="http://schemas.microsoft.com/office/drawing/2014/main" id="{F518E286-8C96-A78E-3905-A09BEE513448}"/>
                </a:ext>
              </a:extLst>
            </p:cNvPr>
            <p:cNvSpPr/>
            <p:nvPr/>
          </p:nvSpPr>
          <p:spPr>
            <a:xfrm>
              <a:off x="4211150" y="264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2323;p32">
              <a:extLst>
                <a:ext uri="{FF2B5EF4-FFF2-40B4-BE49-F238E27FC236}">
                  <a16:creationId xmlns:a16="http://schemas.microsoft.com/office/drawing/2014/main" id="{8B1186FF-240F-CCD1-1F77-A6C110845E96}"/>
                </a:ext>
              </a:extLst>
            </p:cNvPr>
            <p:cNvSpPr/>
            <p:nvPr/>
          </p:nvSpPr>
          <p:spPr>
            <a:xfrm>
              <a:off x="3490025" y="2606125"/>
              <a:ext cx="350" cy="325"/>
            </a:xfrm>
            <a:custGeom>
              <a:avLst/>
              <a:gdLst/>
              <a:ahLst/>
              <a:cxnLst/>
              <a:rect l="l" t="t" r="r" b="b"/>
              <a:pathLst>
                <a:path w="14" h="1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2324;p32">
              <a:extLst>
                <a:ext uri="{FF2B5EF4-FFF2-40B4-BE49-F238E27FC236}">
                  <a16:creationId xmlns:a16="http://schemas.microsoft.com/office/drawing/2014/main" id="{4B0D977D-566D-EA32-D9ED-DA03289041B2}"/>
                </a:ext>
              </a:extLst>
            </p:cNvPr>
            <p:cNvSpPr/>
            <p:nvPr/>
          </p:nvSpPr>
          <p:spPr>
            <a:xfrm>
              <a:off x="3490025" y="260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2325;p32">
              <a:extLst>
                <a:ext uri="{FF2B5EF4-FFF2-40B4-BE49-F238E27FC236}">
                  <a16:creationId xmlns:a16="http://schemas.microsoft.com/office/drawing/2014/main" id="{A9877B13-656D-4E7D-E517-7F44590AEDBB}"/>
                </a:ext>
              </a:extLst>
            </p:cNvPr>
            <p:cNvSpPr/>
            <p:nvPr/>
          </p:nvSpPr>
          <p:spPr>
            <a:xfrm>
              <a:off x="3489725" y="260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2326;p32">
              <a:extLst>
                <a:ext uri="{FF2B5EF4-FFF2-40B4-BE49-F238E27FC236}">
                  <a16:creationId xmlns:a16="http://schemas.microsoft.com/office/drawing/2014/main" id="{2761C72E-93D3-0005-5356-120689A57516}"/>
                </a:ext>
              </a:extLst>
            </p:cNvPr>
            <p:cNvSpPr/>
            <p:nvPr/>
          </p:nvSpPr>
          <p:spPr>
            <a:xfrm>
              <a:off x="3489725" y="260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2327;p32">
              <a:extLst>
                <a:ext uri="{FF2B5EF4-FFF2-40B4-BE49-F238E27FC236}">
                  <a16:creationId xmlns:a16="http://schemas.microsoft.com/office/drawing/2014/main" id="{8440AAE1-2799-449B-D21E-BCE860B633EC}"/>
                </a:ext>
              </a:extLst>
            </p:cNvPr>
            <p:cNvSpPr/>
            <p:nvPr/>
          </p:nvSpPr>
          <p:spPr>
            <a:xfrm>
              <a:off x="3414925" y="2217125"/>
              <a:ext cx="883825" cy="426725"/>
            </a:xfrm>
            <a:custGeom>
              <a:avLst/>
              <a:gdLst/>
              <a:ahLst/>
              <a:cxnLst/>
              <a:rect l="l" t="t" r="r" b="b"/>
              <a:pathLst>
                <a:path w="35353" h="17069" extrusionOk="0">
                  <a:moveTo>
                    <a:pt x="35353" y="1"/>
                  </a:moveTo>
                  <a:lnTo>
                    <a:pt x="30937" y="804"/>
                  </a:lnTo>
                  <a:lnTo>
                    <a:pt x="26521" y="1594"/>
                  </a:lnTo>
                  <a:lnTo>
                    <a:pt x="17689" y="3164"/>
                  </a:lnTo>
                  <a:lnTo>
                    <a:pt x="8844" y="4709"/>
                  </a:lnTo>
                  <a:lnTo>
                    <a:pt x="0" y="6242"/>
                  </a:lnTo>
                  <a:lnTo>
                    <a:pt x="256" y="7434"/>
                  </a:lnTo>
                  <a:lnTo>
                    <a:pt x="389" y="8042"/>
                  </a:lnTo>
                  <a:lnTo>
                    <a:pt x="535" y="8638"/>
                  </a:lnTo>
                  <a:lnTo>
                    <a:pt x="694" y="9234"/>
                  </a:lnTo>
                  <a:lnTo>
                    <a:pt x="852" y="9830"/>
                  </a:lnTo>
                  <a:lnTo>
                    <a:pt x="1022" y="10414"/>
                  </a:lnTo>
                  <a:lnTo>
                    <a:pt x="1204" y="11010"/>
                  </a:lnTo>
                  <a:lnTo>
                    <a:pt x="1387" y="11594"/>
                  </a:lnTo>
                  <a:lnTo>
                    <a:pt x="1594" y="12166"/>
                  </a:lnTo>
                  <a:lnTo>
                    <a:pt x="1801" y="12750"/>
                  </a:lnTo>
                  <a:lnTo>
                    <a:pt x="2020" y="13310"/>
                  </a:lnTo>
                  <a:lnTo>
                    <a:pt x="2239" y="13881"/>
                  </a:lnTo>
                  <a:lnTo>
                    <a:pt x="2482" y="14429"/>
                  </a:lnTo>
                  <a:lnTo>
                    <a:pt x="2725" y="14976"/>
                  </a:lnTo>
                  <a:lnTo>
                    <a:pt x="2993" y="15512"/>
                  </a:lnTo>
                  <a:lnTo>
                    <a:pt x="2993" y="15536"/>
                  </a:lnTo>
                  <a:lnTo>
                    <a:pt x="3005" y="15548"/>
                  </a:lnTo>
                  <a:lnTo>
                    <a:pt x="3005" y="15560"/>
                  </a:lnTo>
                  <a:lnTo>
                    <a:pt x="3017" y="15572"/>
                  </a:lnTo>
                  <a:lnTo>
                    <a:pt x="3017" y="15585"/>
                  </a:lnTo>
                  <a:lnTo>
                    <a:pt x="31849" y="17069"/>
                  </a:lnTo>
                  <a:lnTo>
                    <a:pt x="32190" y="15463"/>
                  </a:lnTo>
                  <a:lnTo>
                    <a:pt x="33041" y="11485"/>
                  </a:lnTo>
                  <a:lnTo>
                    <a:pt x="33577" y="8894"/>
                  </a:lnTo>
                  <a:lnTo>
                    <a:pt x="34161" y="6035"/>
                  </a:lnTo>
                  <a:lnTo>
                    <a:pt x="34757" y="3030"/>
                  </a:lnTo>
                  <a:lnTo>
                    <a:pt x="353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2328;p32">
              <a:extLst>
                <a:ext uri="{FF2B5EF4-FFF2-40B4-BE49-F238E27FC236}">
                  <a16:creationId xmlns:a16="http://schemas.microsoft.com/office/drawing/2014/main" id="{1D6E3785-0FEB-8B00-8241-8A2191882690}"/>
                </a:ext>
              </a:extLst>
            </p:cNvPr>
            <p:cNvSpPr/>
            <p:nvPr/>
          </p:nvSpPr>
          <p:spPr>
            <a:xfrm>
              <a:off x="3414925" y="2217125"/>
              <a:ext cx="883825" cy="426725"/>
            </a:xfrm>
            <a:custGeom>
              <a:avLst/>
              <a:gdLst/>
              <a:ahLst/>
              <a:cxnLst/>
              <a:rect l="l" t="t" r="r" b="b"/>
              <a:pathLst>
                <a:path w="35353" h="17069" fill="none" extrusionOk="0">
                  <a:moveTo>
                    <a:pt x="35353" y="1"/>
                  </a:moveTo>
                  <a:lnTo>
                    <a:pt x="35353" y="1"/>
                  </a:lnTo>
                  <a:lnTo>
                    <a:pt x="30937" y="804"/>
                  </a:lnTo>
                  <a:lnTo>
                    <a:pt x="26521" y="1594"/>
                  </a:lnTo>
                  <a:lnTo>
                    <a:pt x="17689" y="3164"/>
                  </a:lnTo>
                  <a:lnTo>
                    <a:pt x="8844" y="4709"/>
                  </a:lnTo>
                  <a:lnTo>
                    <a:pt x="0" y="6242"/>
                  </a:lnTo>
                  <a:lnTo>
                    <a:pt x="0" y="6242"/>
                  </a:lnTo>
                  <a:lnTo>
                    <a:pt x="256" y="7434"/>
                  </a:lnTo>
                  <a:lnTo>
                    <a:pt x="389" y="8042"/>
                  </a:lnTo>
                  <a:lnTo>
                    <a:pt x="535" y="8638"/>
                  </a:lnTo>
                  <a:lnTo>
                    <a:pt x="694" y="9234"/>
                  </a:lnTo>
                  <a:lnTo>
                    <a:pt x="852" y="9830"/>
                  </a:lnTo>
                  <a:lnTo>
                    <a:pt x="1022" y="10414"/>
                  </a:lnTo>
                  <a:lnTo>
                    <a:pt x="1204" y="11010"/>
                  </a:lnTo>
                  <a:lnTo>
                    <a:pt x="1387" y="11594"/>
                  </a:lnTo>
                  <a:lnTo>
                    <a:pt x="1594" y="12166"/>
                  </a:lnTo>
                  <a:lnTo>
                    <a:pt x="1801" y="12750"/>
                  </a:lnTo>
                  <a:lnTo>
                    <a:pt x="2020" y="13310"/>
                  </a:lnTo>
                  <a:lnTo>
                    <a:pt x="2239" y="13881"/>
                  </a:lnTo>
                  <a:lnTo>
                    <a:pt x="2482" y="14429"/>
                  </a:lnTo>
                  <a:lnTo>
                    <a:pt x="2725" y="14976"/>
                  </a:lnTo>
                  <a:lnTo>
                    <a:pt x="2993" y="15512"/>
                  </a:lnTo>
                  <a:lnTo>
                    <a:pt x="2993" y="15512"/>
                  </a:lnTo>
                  <a:lnTo>
                    <a:pt x="2993" y="15512"/>
                  </a:lnTo>
                  <a:lnTo>
                    <a:pt x="2993" y="15512"/>
                  </a:lnTo>
                  <a:lnTo>
                    <a:pt x="2993" y="15536"/>
                  </a:lnTo>
                  <a:lnTo>
                    <a:pt x="2993" y="15536"/>
                  </a:lnTo>
                  <a:lnTo>
                    <a:pt x="2993" y="15536"/>
                  </a:lnTo>
                  <a:lnTo>
                    <a:pt x="2993" y="15536"/>
                  </a:lnTo>
                  <a:lnTo>
                    <a:pt x="3005" y="15548"/>
                  </a:lnTo>
                  <a:lnTo>
                    <a:pt x="3005" y="15548"/>
                  </a:lnTo>
                  <a:lnTo>
                    <a:pt x="3005" y="15548"/>
                  </a:lnTo>
                  <a:lnTo>
                    <a:pt x="3005" y="15548"/>
                  </a:lnTo>
                  <a:lnTo>
                    <a:pt x="3005" y="15560"/>
                  </a:lnTo>
                  <a:lnTo>
                    <a:pt x="3005" y="15560"/>
                  </a:lnTo>
                  <a:lnTo>
                    <a:pt x="3017" y="15572"/>
                  </a:lnTo>
                  <a:lnTo>
                    <a:pt x="3017" y="15572"/>
                  </a:lnTo>
                  <a:lnTo>
                    <a:pt x="3017" y="15585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1849" y="17069"/>
                  </a:lnTo>
                  <a:lnTo>
                    <a:pt x="32190" y="15463"/>
                  </a:lnTo>
                  <a:lnTo>
                    <a:pt x="33041" y="11485"/>
                  </a:lnTo>
                  <a:lnTo>
                    <a:pt x="33577" y="8894"/>
                  </a:lnTo>
                  <a:lnTo>
                    <a:pt x="34161" y="6035"/>
                  </a:lnTo>
                  <a:lnTo>
                    <a:pt x="34757" y="3030"/>
                  </a:lnTo>
                  <a:lnTo>
                    <a:pt x="353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2329;p32">
              <a:extLst>
                <a:ext uri="{FF2B5EF4-FFF2-40B4-BE49-F238E27FC236}">
                  <a16:creationId xmlns:a16="http://schemas.microsoft.com/office/drawing/2014/main" id="{6535D300-2D80-09F6-9E73-CBB734E47226}"/>
                </a:ext>
              </a:extLst>
            </p:cNvPr>
            <p:cNvSpPr/>
            <p:nvPr/>
          </p:nvSpPr>
          <p:spPr>
            <a:xfrm>
              <a:off x="3432250" y="1986600"/>
              <a:ext cx="1019175" cy="917900"/>
            </a:xfrm>
            <a:custGeom>
              <a:avLst/>
              <a:gdLst/>
              <a:ahLst/>
              <a:cxnLst/>
              <a:rect l="l" t="t" r="r" b="b"/>
              <a:pathLst>
                <a:path w="40767" h="36716" extrusionOk="0">
                  <a:moveTo>
                    <a:pt x="36241" y="0"/>
                  </a:moveTo>
                  <a:lnTo>
                    <a:pt x="31424" y="24806"/>
                  </a:lnTo>
                  <a:lnTo>
                    <a:pt x="30426" y="24939"/>
                  </a:lnTo>
                  <a:lnTo>
                    <a:pt x="27750" y="25292"/>
                  </a:lnTo>
                  <a:lnTo>
                    <a:pt x="23906" y="25791"/>
                  </a:lnTo>
                  <a:lnTo>
                    <a:pt x="21704" y="26059"/>
                  </a:lnTo>
                  <a:lnTo>
                    <a:pt x="19392" y="26338"/>
                  </a:lnTo>
                  <a:lnTo>
                    <a:pt x="17044" y="26618"/>
                  </a:lnTo>
                  <a:lnTo>
                    <a:pt x="14709" y="26874"/>
                  </a:lnTo>
                  <a:lnTo>
                    <a:pt x="12458" y="27105"/>
                  </a:lnTo>
                  <a:lnTo>
                    <a:pt x="10365" y="27312"/>
                  </a:lnTo>
                  <a:lnTo>
                    <a:pt x="9380" y="27397"/>
                  </a:lnTo>
                  <a:lnTo>
                    <a:pt x="8468" y="27458"/>
                  </a:lnTo>
                  <a:lnTo>
                    <a:pt x="7616" y="27518"/>
                  </a:lnTo>
                  <a:lnTo>
                    <a:pt x="6850" y="27567"/>
                  </a:lnTo>
                  <a:lnTo>
                    <a:pt x="6156" y="27591"/>
                  </a:lnTo>
                  <a:lnTo>
                    <a:pt x="5548" y="27604"/>
                  </a:lnTo>
                  <a:lnTo>
                    <a:pt x="5049" y="27591"/>
                  </a:lnTo>
                  <a:lnTo>
                    <a:pt x="4660" y="27555"/>
                  </a:lnTo>
                  <a:lnTo>
                    <a:pt x="4331" y="27531"/>
                  </a:lnTo>
                  <a:lnTo>
                    <a:pt x="4015" y="27518"/>
                  </a:lnTo>
                  <a:lnTo>
                    <a:pt x="3711" y="27531"/>
                  </a:lnTo>
                  <a:lnTo>
                    <a:pt x="3419" y="27567"/>
                  </a:lnTo>
                  <a:lnTo>
                    <a:pt x="3151" y="27616"/>
                  </a:lnTo>
                  <a:lnTo>
                    <a:pt x="2896" y="27677"/>
                  </a:lnTo>
                  <a:lnTo>
                    <a:pt x="2640" y="27750"/>
                  </a:lnTo>
                  <a:lnTo>
                    <a:pt x="2409" y="27847"/>
                  </a:lnTo>
                  <a:lnTo>
                    <a:pt x="2190" y="27944"/>
                  </a:lnTo>
                  <a:lnTo>
                    <a:pt x="1984" y="28066"/>
                  </a:lnTo>
                  <a:lnTo>
                    <a:pt x="1789" y="28188"/>
                  </a:lnTo>
                  <a:lnTo>
                    <a:pt x="1606" y="28309"/>
                  </a:lnTo>
                  <a:lnTo>
                    <a:pt x="1424" y="28443"/>
                  </a:lnTo>
                  <a:lnTo>
                    <a:pt x="1266" y="28589"/>
                  </a:lnTo>
                  <a:lnTo>
                    <a:pt x="1120" y="28735"/>
                  </a:lnTo>
                  <a:lnTo>
                    <a:pt x="974" y="28881"/>
                  </a:lnTo>
                  <a:lnTo>
                    <a:pt x="852" y="29039"/>
                  </a:lnTo>
                  <a:lnTo>
                    <a:pt x="730" y="29185"/>
                  </a:lnTo>
                  <a:lnTo>
                    <a:pt x="524" y="29477"/>
                  </a:lnTo>
                  <a:lnTo>
                    <a:pt x="353" y="29757"/>
                  </a:lnTo>
                  <a:lnTo>
                    <a:pt x="220" y="30000"/>
                  </a:lnTo>
                  <a:lnTo>
                    <a:pt x="122" y="30219"/>
                  </a:lnTo>
                  <a:lnTo>
                    <a:pt x="49" y="30377"/>
                  </a:lnTo>
                  <a:lnTo>
                    <a:pt x="1" y="30523"/>
                  </a:lnTo>
                  <a:lnTo>
                    <a:pt x="414" y="30657"/>
                  </a:lnTo>
                  <a:lnTo>
                    <a:pt x="1582" y="30998"/>
                  </a:lnTo>
                  <a:lnTo>
                    <a:pt x="3419" y="31509"/>
                  </a:lnTo>
                  <a:lnTo>
                    <a:pt x="4538" y="31825"/>
                  </a:lnTo>
                  <a:lnTo>
                    <a:pt x="5791" y="32166"/>
                  </a:lnTo>
                  <a:lnTo>
                    <a:pt x="7154" y="32518"/>
                  </a:lnTo>
                  <a:lnTo>
                    <a:pt x="8614" y="32896"/>
                  </a:lnTo>
                  <a:lnTo>
                    <a:pt x="10171" y="33285"/>
                  </a:lnTo>
                  <a:lnTo>
                    <a:pt x="11789" y="33674"/>
                  </a:lnTo>
                  <a:lnTo>
                    <a:pt x="13468" y="34063"/>
                  </a:lnTo>
                  <a:lnTo>
                    <a:pt x="15195" y="34453"/>
                  </a:lnTo>
                  <a:lnTo>
                    <a:pt x="16947" y="34818"/>
                  </a:lnTo>
                  <a:lnTo>
                    <a:pt x="18723" y="35171"/>
                  </a:lnTo>
                  <a:lnTo>
                    <a:pt x="20511" y="35511"/>
                  </a:lnTo>
                  <a:lnTo>
                    <a:pt x="21412" y="35657"/>
                  </a:lnTo>
                  <a:lnTo>
                    <a:pt x="22300" y="35803"/>
                  </a:lnTo>
                  <a:lnTo>
                    <a:pt x="23176" y="35949"/>
                  </a:lnTo>
                  <a:lnTo>
                    <a:pt x="24052" y="36071"/>
                  </a:lnTo>
                  <a:lnTo>
                    <a:pt x="24928" y="36192"/>
                  </a:lnTo>
                  <a:lnTo>
                    <a:pt x="25779" y="36302"/>
                  </a:lnTo>
                  <a:lnTo>
                    <a:pt x="26631" y="36399"/>
                  </a:lnTo>
                  <a:lnTo>
                    <a:pt x="27470" y="36484"/>
                  </a:lnTo>
                  <a:lnTo>
                    <a:pt x="28285" y="36557"/>
                  </a:lnTo>
                  <a:lnTo>
                    <a:pt x="29088" y="36618"/>
                  </a:lnTo>
                  <a:lnTo>
                    <a:pt x="29879" y="36667"/>
                  </a:lnTo>
                  <a:lnTo>
                    <a:pt x="30645" y="36691"/>
                  </a:lnTo>
                  <a:lnTo>
                    <a:pt x="31387" y="36716"/>
                  </a:lnTo>
                  <a:lnTo>
                    <a:pt x="32117" y="36703"/>
                  </a:lnTo>
                  <a:lnTo>
                    <a:pt x="32811" y="36691"/>
                  </a:lnTo>
                  <a:lnTo>
                    <a:pt x="33492" y="36655"/>
                  </a:lnTo>
                  <a:lnTo>
                    <a:pt x="34137" y="36606"/>
                  </a:lnTo>
                  <a:lnTo>
                    <a:pt x="34745" y="36533"/>
                  </a:lnTo>
                  <a:lnTo>
                    <a:pt x="35329" y="36436"/>
                  </a:lnTo>
                  <a:lnTo>
                    <a:pt x="35889" y="36326"/>
                  </a:lnTo>
                  <a:lnTo>
                    <a:pt x="36144" y="36253"/>
                  </a:lnTo>
                  <a:lnTo>
                    <a:pt x="36400" y="36192"/>
                  </a:lnTo>
                  <a:lnTo>
                    <a:pt x="36655" y="36107"/>
                  </a:lnTo>
                  <a:lnTo>
                    <a:pt x="36886" y="36034"/>
                  </a:lnTo>
                  <a:lnTo>
                    <a:pt x="37117" y="35949"/>
                  </a:lnTo>
                  <a:lnTo>
                    <a:pt x="37336" y="35852"/>
                  </a:lnTo>
                  <a:lnTo>
                    <a:pt x="37543" y="35754"/>
                  </a:lnTo>
                  <a:lnTo>
                    <a:pt x="37738" y="35657"/>
                  </a:lnTo>
                  <a:lnTo>
                    <a:pt x="37932" y="35548"/>
                  </a:lnTo>
                  <a:lnTo>
                    <a:pt x="38103" y="35426"/>
                  </a:lnTo>
                  <a:lnTo>
                    <a:pt x="38273" y="35304"/>
                  </a:lnTo>
                  <a:lnTo>
                    <a:pt x="38431" y="35183"/>
                  </a:lnTo>
                  <a:lnTo>
                    <a:pt x="38577" y="35037"/>
                  </a:lnTo>
                  <a:lnTo>
                    <a:pt x="38711" y="34903"/>
                  </a:lnTo>
                  <a:lnTo>
                    <a:pt x="38833" y="34757"/>
                  </a:lnTo>
                  <a:lnTo>
                    <a:pt x="38942" y="34599"/>
                  </a:lnTo>
                  <a:lnTo>
                    <a:pt x="39039" y="34441"/>
                  </a:lnTo>
                  <a:lnTo>
                    <a:pt x="39125" y="34270"/>
                  </a:lnTo>
                  <a:lnTo>
                    <a:pt x="39198" y="34100"/>
                  </a:lnTo>
                  <a:lnTo>
                    <a:pt x="39271" y="33918"/>
                  </a:lnTo>
                  <a:lnTo>
                    <a:pt x="39477" y="33200"/>
                  </a:lnTo>
                  <a:lnTo>
                    <a:pt x="39672" y="32482"/>
                  </a:lnTo>
                  <a:lnTo>
                    <a:pt x="39842" y="31752"/>
                  </a:lnTo>
                  <a:lnTo>
                    <a:pt x="40000" y="31022"/>
                  </a:lnTo>
                  <a:lnTo>
                    <a:pt x="40146" y="30292"/>
                  </a:lnTo>
                  <a:lnTo>
                    <a:pt x="40268" y="29550"/>
                  </a:lnTo>
                  <a:lnTo>
                    <a:pt x="40378" y="28820"/>
                  </a:lnTo>
                  <a:lnTo>
                    <a:pt x="40475" y="28078"/>
                  </a:lnTo>
                  <a:lnTo>
                    <a:pt x="40560" y="27336"/>
                  </a:lnTo>
                  <a:lnTo>
                    <a:pt x="40621" y="26606"/>
                  </a:lnTo>
                  <a:lnTo>
                    <a:pt x="40682" y="25864"/>
                  </a:lnTo>
                  <a:lnTo>
                    <a:pt x="40718" y="25122"/>
                  </a:lnTo>
                  <a:lnTo>
                    <a:pt x="40743" y="24380"/>
                  </a:lnTo>
                  <a:lnTo>
                    <a:pt x="40767" y="23650"/>
                  </a:lnTo>
                  <a:lnTo>
                    <a:pt x="40767" y="22908"/>
                  </a:lnTo>
                  <a:lnTo>
                    <a:pt x="40755" y="22178"/>
                  </a:lnTo>
                  <a:lnTo>
                    <a:pt x="40743" y="21448"/>
                  </a:lnTo>
                  <a:lnTo>
                    <a:pt x="40718" y="20730"/>
                  </a:lnTo>
                  <a:lnTo>
                    <a:pt x="40682" y="20012"/>
                  </a:lnTo>
                  <a:lnTo>
                    <a:pt x="40633" y="19295"/>
                  </a:lnTo>
                  <a:lnTo>
                    <a:pt x="40572" y="18577"/>
                  </a:lnTo>
                  <a:lnTo>
                    <a:pt x="40511" y="17871"/>
                  </a:lnTo>
                  <a:lnTo>
                    <a:pt x="40438" y="17178"/>
                  </a:lnTo>
                  <a:lnTo>
                    <a:pt x="40353" y="16484"/>
                  </a:lnTo>
                  <a:lnTo>
                    <a:pt x="40268" y="15791"/>
                  </a:lnTo>
                  <a:lnTo>
                    <a:pt x="40171" y="15122"/>
                  </a:lnTo>
                  <a:lnTo>
                    <a:pt x="39976" y="13784"/>
                  </a:lnTo>
                  <a:lnTo>
                    <a:pt x="39745" y="12494"/>
                  </a:lnTo>
                  <a:lnTo>
                    <a:pt x="39502" y="11241"/>
                  </a:lnTo>
                  <a:lnTo>
                    <a:pt x="39246" y="10025"/>
                  </a:lnTo>
                  <a:lnTo>
                    <a:pt x="38979" y="8869"/>
                  </a:lnTo>
                  <a:lnTo>
                    <a:pt x="38699" y="7762"/>
                  </a:lnTo>
                  <a:lnTo>
                    <a:pt x="38431" y="6716"/>
                  </a:lnTo>
                  <a:lnTo>
                    <a:pt x="38151" y="5718"/>
                  </a:lnTo>
                  <a:lnTo>
                    <a:pt x="37884" y="4793"/>
                  </a:lnTo>
                  <a:lnTo>
                    <a:pt x="37616" y="3942"/>
                  </a:lnTo>
                  <a:lnTo>
                    <a:pt x="37373" y="3163"/>
                  </a:lnTo>
                  <a:lnTo>
                    <a:pt x="37129" y="2458"/>
                  </a:lnTo>
                  <a:lnTo>
                    <a:pt x="36923" y="1825"/>
                  </a:lnTo>
                  <a:lnTo>
                    <a:pt x="36558" y="840"/>
                  </a:lnTo>
                  <a:lnTo>
                    <a:pt x="36327" y="219"/>
                  </a:lnTo>
                  <a:lnTo>
                    <a:pt x="36241" y="0"/>
                  </a:lnTo>
                  <a:close/>
                </a:path>
              </a:pathLst>
            </a:custGeom>
            <a:solidFill>
              <a:srgbClr val="E5B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2330;p32">
              <a:extLst>
                <a:ext uri="{FF2B5EF4-FFF2-40B4-BE49-F238E27FC236}">
                  <a16:creationId xmlns:a16="http://schemas.microsoft.com/office/drawing/2014/main" id="{3027631C-C92D-ECBA-7B87-7980C1C00EC7}"/>
                </a:ext>
              </a:extLst>
            </p:cNvPr>
            <p:cNvSpPr/>
            <p:nvPr/>
          </p:nvSpPr>
          <p:spPr>
            <a:xfrm>
              <a:off x="3258600" y="1997250"/>
              <a:ext cx="973550" cy="890825"/>
            </a:xfrm>
            <a:custGeom>
              <a:avLst/>
              <a:gdLst/>
              <a:ahLst/>
              <a:cxnLst/>
              <a:rect l="l" t="t" r="r" b="b"/>
              <a:pathLst>
                <a:path w="38942" h="35633" extrusionOk="0">
                  <a:moveTo>
                    <a:pt x="5037" y="0"/>
                  </a:moveTo>
                  <a:lnTo>
                    <a:pt x="4939" y="207"/>
                  </a:lnTo>
                  <a:lnTo>
                    <a:pt x="4684" y="815"/>
                  </a:lnTo>
                  <a:lnTo>
                    <a:pt x="4307" y="1788"/>
                  </a:lnTo>
                  <a:lnTo>
                    <a:pt x="4075" y="2397"/>
                  </a:lnTo>
                  <a:lnTo>
                    <a:pt x="3820" y="3090"/>
                  </a:lnTo>
                  <a:lnTo>
                    <a:pt x="3540" y="3856"/>
                  </a:lnTo>
                  <a:lnTo>
                    <a:pt x="3260" y="4696"/>
                  </a:lnTo>
                  <a:lnTo>
                    <a:pt x="2968" y="5608"/>
                  </a:lnTo>
                  <a:lnTo>
                    <a:pt x="2664" y="6582"/>
                  </a:lnTo>
                  <a:lnTo>
                    <a:pt x="2360" y="7603"/>
                  </a:lnTo>
                  <a:lnTo>
                    <a:pt x="2068" y="8698"/>
                  </a:lnTo>
                  <a:lnTo>
                    <a:pt x="1764" y="9842"/>
                  </a:lnTo>
                  <a:lnTo>
                    <a:pt x="1484" y="11022"/>
                  </a:lnTo>
                  <a:lnTo>
                    <a:pt x="1217" y="12263"/>
                  </a:lnTo>
                  <a:lnTo>
                    <a:pt x="961" y="13528"/>
                  </a:lnTo>
                  <a:lnTo>
                    <a:pt x="839" y="14185"/>
                  </a:lnTo>
                  <a:lnTo>
                    <a:pt x="730" y="14842"/>
                  </a:lnTo>
                  <a:lnTo>
                    <a:pt x="621" y="15511"/>
                  </a:lnTo>
                  <a:lnTo>
                    <a:pt x="523" y="16192"/>
                  </a:lnTo>
                  <a:lnTo>
                    <a:pt x="426" y="16873"/>
                  </a:lnTo>
                  <a:lnTo>
                    <a:pt x="341" y="17567"/>
                  </a:lnTo>
                  <a:lnTo>
                    <a:pt x="268" y="18260"/>
                  </a:lnTo>
                  <a:lnTo>
                    <a:pt x="207" y="18966"/>
                  </a:lnTo>
                  <a:lnTo>
                    <a:pt x="146" y="19672"/>
                  </a:lnTo>
                  <a:lnTo>
                    <a:pt x="97" y="20389"/>
                  </a:lnTo>
                  <a:lnTo>
                    <a:pt x="61" y="21095"/>
                  </a:lnTo>
                  <a:lnTo>
                    <a:pt x="24" y="21825"/>
                  </a:lnTo>
                  <a:lnTo>
                    <a:pt x="12" y="22543"/>
                  </a:lnTo>
                  <a:lnTo>
                    <a:pt x="0" y="23273"/>
                  </a:lnTo>
                  <a:lnTo>
                    <a:pt x="12" y="24002"/>
                  </a:lnTo>
                  <a:lnTo>
                    <a:pt x="37" y="24732"/>
                  </a:lnTo>
                  <a:lnTo>
                    <a:pt x="61" y="25462"/>
                  </a:lnTo>
                  <a:lnTo>
                    <a:pt x="110" y="26204"/>
                  </a:lnTo>
                  <a:lnTo>
                    <a:pt x="170" y="26934"/>
                  </a:lnTo>
                  <a:lnTo>
                    <a:pt x="243" y="27676"/>
                  </a:lnTo>
                  <a:lnTo>
                    <a:pt x="341" y="28406"/>
                  </a:lnTo>
                  <a:lnTo>
                    <a:pt x="438" y="29136"/>
                  </a:lnTo>
                  <a:lnTo>
                    <a:pt x="560" y="29866"/>
                  </a:lnTo>
                  <a:lnTo>
                    <a:pt x="706" y="30596"/>
                  </a:lnTo>
                  <a:lnTo>
                    <a:pt x="864" y="31326"/>
                  </a:lnTo>
                  <a:lnTo>
                    <a:pt x="1034" y="32056"/>
                  </a:lnTo>
                  <a:lnTo>
                    <a:pt x="1217" y="32774"/>
                  </a:lnTo>
                  <a:lnTo>
                    <a:pt x="1436" y="33492"/>
                  </a:lnTo>
                  <a:lnTo>
                    <a:pt x="1496" y="33674"/>
                  </a:lnTo>
                  <a:lnTo>
                    <a:pt x="1569" y="33844"/>
                  </a:lnTo>
                  <a:lnTo>
                    <a:pt x="1655" y="34002"/>
                  </a:lnTo>
                  <a:lnTo>
                    <a:pt x="1752" y="34161"/>
                  </a:lnTo>
                  <a:lnTo>
                    <a:pt x="1861" y="34307"/>
                  </a:lnTo>
                  <a:lnTo>
                    <a:pt x="1983" y="34440"/>
                  </a:lnTo>
                  <a:lnTo>
                    <a:pt x="2105" y="34574"/>
                  </a:lnTo>
                  <a:lnTo>
                    <a:pt x="2251" y="34696"/>
                  </a:lnTo>
                  <a:lnTo>
                    <a:pt x="2397" y="34805"/>
                  </a:lnTo>
                  <a:lnTo>
                    <a:pt x="2567" y="34915"/>
                  </a:lnTo>
                  <a:lnTo>
                    <a:pt x="2737" y="35012"/>
                  </a:lnTo>
                  <a:lnTo>
                    <a:pt x="2920" y="35097"/>
                  </a:lnTo>
                  <a:lnTo>
                    <a:pt x="3102" y="35183"/>
                  </a:lnTo>
                  <a:lnTo>
                    <a:pt x="3309" y="35256"/>
                  </a:lnTo>
                  <a:lnTo>
                    <a:pt x="3516" y="35328"/>
                  </a:lnTo>
                  <a:lnTo>
                    <a:pt x="3735" y="35389"/>
                  </a:lnTo>
                  <a:lnTo>
                    <a:pt x="3966" y="35438"/>
                  </a:lnTo>
                  <a:lnTo>
                    <a:pt x="4197" y="35487"/>
                  </a:lnTo>
                  <a:lnTo>
                    <a:pt x="4440" y="35523"/>
                  </a:lnTo>
                  <a:lnTo>
                    <a:pt x="4696" y="35560"/>
                  </a:lnTo>
                  <a:lnTo>
                    <a:pt x="5231" y="35608"/>
                  </a:lnTo>
                  <a:lnTo>
                    <a:pt x="5791" y="35633"/>
                  </a:lnTo>
                  <a:lnTo>
                    <a:pt x="6375" y="35633"/>
                  </a:lnTo>
                  <a:lnTo>
                    <a:pt x="6995" y="35608"/>
                  </a:lnTo>
                  <a:lnTo>
                    <a:pt x="7640" y="35560"/>
                  </a:lnTo>
                  <a:lnTo>
                    <a:pt x="8309" y="35487"/>
                  </a:lnTo>
                  <a:lnTo>
                    <a:pt x="9002" y="35401"/>
                  </a:lnTo>
                  <a:lnTo>
                    <a:pt x="9708" y="35292"/>
                  </a:lnTo>
                  <a:lnTo>
                    <a:pt x="10450" y="35158"/>
                  </a:lnTo>
                  <a:lnTo>
                    <a:pt x="11204" y="35012"/>
                  </a:lnTo>
                  <a:lnTo>
                    <a:pt x="11971" y="34854"/>
                  </a:lnTo>
                  <a:lnTo>
                    <a:pt x="12749" y="34672"/>
                  </a:lnTo>
                  <a:lnTo>
                    <a:pt x="13552" y="34477"/>
                  </a:lnTo>
                  <a:lnTo>
                    <a:pt x="14355" y="34270"/>
                  </a:lnTo>
                  <a:lnTo>
                    <a:pt x="15183" y="34051"/>
                  </a:lnTo>
                  <a:lnTo>
                    <a:pt x="16010" y="33808"/>
                  </a:lnTo>
                  <a:lnTo>
                    <a:pt x="16849" y="33565"/>
                  </a:lnTo>
                  <a:lnTo>
                    <a:pt x="17689" y="33309"/>
                  </a:lnTo>
                  <a:lnTo>
                    <a:pt x="18540" y="33054"/>
                  </a:lnTo>
                  <a:lnTo>
                    <a:pt x="19392" y="32774"/>
                  </a:lnTo>
                  <a:lnTo>
                    <a:pt x="21095" y="32202"/>
                  </a:lnTo>
                  <a:lnTo>
                    <a:pt x="22786" y="31618"/>
                  </a:lnTo>
                  <a:lnTo>
                    <a:pt x="24465" y="31010"/>
                  </a:lnTo>
                  <a:lnTo>
                    <a:pt x="26107" y="30389"/>
                  </a:lnTo>
                  <a:lnTo>
                    <a:pt x="27713" y="29769"/>
                  </a:lnTo>
                  <a:lnTo>
                    <a:pt x="29258" y="29161"/>
                  </a:lnTo>
                  <a:lnTo>
                    <a:pt x="30730" y="28565"/>
                  </a:lnTo>
                  <a:lnTo>
                    <a:pt x="32129" y="27993"/>
                  </a:lnTo>
                  <a:lnTo>
                    <a:pt x="33419" y="27445"/>
                  </a:lnTo>
                  <a:lnTo>
                    <a:pt x="34611" y="26934"/>
                  </a:lnTo>
                  <a:lnTo>
                    <a:pt x="35693" y="26472"/>
                  </a:lnTo>
                  <a:lnTo>
                    <a:pt x="37433" y="25706"/>
                  </a:lnTo>
                  <a:lnTo>
                    <a:pt x="38552" y="25195"/>
                  </a:lnTo>
                  <a:lnTo>
                    <a:pt x="38942" y="25012"/>
                  </a:lnTo>
                  <a:lnTo>
                    <a:pt x="38917" y="24915"/>
                  </a:lnTo>
                  <a:lnTo>
                    <a:pt x="38869" y="24805"/>
                  </a:lnTo>
                  <a:lnTo>
                    <a:pt x="38796" y="24659"/>
                  </a:lnTo>
                  <a:lnTo>
                    <a:pt x="38686" y="24489"/>
                  </a:lnTo>
                  <a:lnTo>
                    <a:pt x="38552" y="24294"/>
                  </a:lnTo>
                  <a:lnTo>
                    <a:pt x="38382" y="24100"/>
                  </a:lnTo>
                  <a:lnTo>
                    <a:pt x="38285" y="24002"/>
                  </a:lnTo>
                  <a:lnTo>
                    <a:pt x="38175" y="23905"/>
                  </a:lnTo>
                  <a:lnTo>
                    <a:pt x="38054" y="23808"/>
                  </a:lnTo>
                  <a:lnTo>
                    <a:pt x="37932" y="23710"/>
                  </a:lnTo>
                  <a:lnTo>
                    <a:pt x="37786" y="23613"/>
                  </a:lnTo>
                  <a:lnTo>
                    <a:pt x="37628" y="23528"/>
                  </a:lnTo>
                  <a:lnTo>
                    <a:pt x="37470" y="23443"/>
                  </a:lnTo>
                  <a:lnTo>
                    <a:pt x="37287" y="23358"/>
                  </a:lnTo>
                  <a:lnTo>
                    <a:pt x="37092" y="23285"/>
                  </a:lnTo>
                  <a:lnTo>
                    <a:pt x="36886" y="23224"/>
                  </a:lnTo>
                  <a:lnTo>
                    <a:pt x="36667" y="23175"/>
                  </a:lnTo>
                  <a:lnTo>
                    <a:pt x="36436" y="23127"/>
                  </a:lnTo>
                  <a:lnTo>
                    <a:pt x="36192" y="23090"/>
                  </a:lnTo>
                  <a:lnTo>
                    <a:pt x="35925" y="23066"/>
                  </a:lnTo>
                  <a:lnTo>
                    <a:pt x="35645" y="23054"/>
                  </a:lnTo>
                  <a:lnTo>
                    <a:pt x="35353" y="23054"/>
                  </a:lnTo>
                  <a:lnTo>
                    <a:pt x="35037" y="23078"/>
                  </a:lnTo>
                  <a:lnTo>
                    <a:pt x="34708" y="23102"/>
                  </a:lnTo>
                  <a:lnTo>
                    <a:pt x="34319" y="23151"/>
                  </a:lnTo>
                  <a:lnTo>
                    <a:pt x="33832" y="23187"/>
                  </a:lnTo>
                  <a:lnTo>
                    <a:pt x="32579" y="23285"/>
                  </a:lnTo>
                  <a:lnTo>
                    <a:pt x="31022" y="23382"/>
                  </a:lnTo>
                  <a:lnTo>
                    <a:pt x="29209" y="23479"/>
                  </a:lnTo>
                  <a:lnTo>
                    <a:pt x="25073" y="23698"/>
                  </a:lnTo>
                  <a:lnTo>
                    <a:pt x="20645" y="23905"/>
                  </a:lnTo>
                  <a:lnTo>
                    <a:pt x="16375" y="24088"/>
                  </a:lnTo>
                  <a:lnTo>
                    <a:pt x="12737" y="24234"/>
                  </a:lnTo>
                  <a:lnTo>
                    <a:pt x="9270" y="24380"/>
                  </a:lnTo>
                  <a:lnTo>
                    <a:pt x="5037" y="0"/>
                  </a:ln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7D28-D168-4525-8E1A-6A11D553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40" y="1705774"/>
            <a:ext cx="5096656" cy="1951826"/>
          </a:xfrm>
        </p:spPr>
        <p:txBody>
          <a:bodyPr/>
          <a:lstStyle/>
          <a:p>
            <a:r>
              <a:rPr lang="en-US" sz="4400"/>
              <a:t>Data tell the story of disparities . . . </a:t>
            </a:r>
          </a:p>
        </p:txBody>
      </p:sp>
    </p:spTree>
    <p:extLst>
      <p:ext uri="{BB962C8B-B14F-4D97-AF65-F5344CB8AC3E}">
        <p14:creationId xmlns:p14="http://schemas.microsoft.com/office/powerpoint/2010/main" val="405841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text&#10;&#10;Description automatically generated">
            <a:extLst>
              <a:ext uri="{FF2B5EF4-FFF2-40B4-BE49-F238E27FC236}">
                <a16:creationId xmlns:a16="http://schemas.microsoft.com/office/drawing/2014/main" id="{3F6AD8EF-B913-8267-B907-76BCD37D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" t="3927" r="8088" b="4402"/>
          <a:stretch/>
        </p:blipFill>
        <p:spPr>
          <a:xfrm>
            <a:off x="241440" y="1098443"/>
            <a:ext cx="8478857" cy="3402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E4554-CB05-6C20-71B7-B98FBCC3993C}"/>
              </a:ext>
            </a:extLst>
          </p:cNvPr>
          <p:cNvSpPr txBox="1"/>
          <p:nvPr/>
        </p:nvSpPr>
        <p:spPr>
          <a:xfrm>
            <a:off x="311169" y="267446"/>
            <a:ext cx="9167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D122A"/>
                </a:solidFill>
                <a:latin typeface="Poppins" pitchFamily="2" charset="77"/>
                <a:cs typeface="Poppins" pitchFamily="2" charset="77"/>
              </a:rPr>
              <a:t>Disparities in health exist for Nebraskans living with a disability . . . </a:t>
            </a:r>
          </a:p>
        </p:txBody>
      </p:sp>
    </p:spTree>
    <p:extLst>
      <p:ext uri="{BB962C8B-B14F-4D97-AF65-F5344CB8AC3E}">
        <p14:creationId xmlns:p14="http://schemas.microsoft.com/office/powerpoint/2010/main" val="19903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5133910-75CB-86D4-D953-85066A6FA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225" y="1013000"/>
            <a:ext cx="4156200" cy="401100"/>
          </a:xfrm>
        </p:spPr>
        <p:txBody>
          <a:bodyPr/>
          <a:lstStyle/>
          <a:p>
            <a:r>
              <a:rPr lang="en-US" sz="2000" dirty="0"/>
              <a:t>Severe Maternal Morbidity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682BEE-C735-8AD7-09F5-75520EB7F85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275225" y="3328300"/>
            <a:ext cx="4156200" cy="401100"/>
          </a:xfrm>
        </p:spPr>
        <p:txBody>
          <a:bodyPr/>
          <a:lstStyle/>
          <a:p>
            <a:r>
              <a:rPr lang="en-US" sz="2000" dirty="0"/>
              <a:t>Infant Mortality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301DA45-6C08-526C-6F2B-3A8A11F53DD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275225" y="2170650"/>
            <a:ext cx="4156200" cy="401100"/>
          </a:xfrm>
        </p:spPr>
        <p:txBody>
          <a:bodyPr/>
          <a:lstStyle/>
          <a:p>
            <a:r>
              <a:rPr lang="en-US" sz="2000" dirty="0"/>
              <a:t>Maternal Mortality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ADB65-956F-60DC-CDA7-7D6C36C06CA2}"/>
              </a:ext>
            </a:extLst>
          </p:cNvPr>
          <p:cNvSpPr txBox="1"/>
          <p:nvPr/>
        </p:nvSpPr>
        <p:spPr>
          <a:xfrm>
            <a:off x="354330" y="1171366"/>
            <a:ext cx="3246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  <a:latin typeface="Proxima Nova" panose="02000506030000020004" pitchFamily="2" charset="0"/>
              </a:rPr>
              <a:t>Focusing on Maternal and Infant Health 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9CC35BFF-84B6-6AAD-9C55-040EF9837D9B}"/>
              </a:ext>
            </a:extLst>
          </p:cNvPr>
          <p:cNvSpPr txBox="1">
            <a:spLocks/>
          </p:cNvSpPr>
          <p:nvPr/>
        </p:nvSpPr>
        <p:spPr>
          <a:xfrm>
            <a:off x="4275225" y="4285400"/>
            <a:ext cx="4156200" cy="4011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2000" dirty="0"/>
              <a:t>Pre-Term Birth Weight</a:t>
            </a:r>
          </a:p>
        </p:txBody>
      </p:sp>
    </p:spTree>
    <p:extLst>
      <p:ext uri="{BB962C8B-B14F-4D97-AF65-F5344CB8AC3E}">
        <p14:creationId xmlns:p14="http://schemas.microsoft.com/office/powerpoint/2010/main" val="27250091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207C7-A27C-45CB-8E45-ABAB1E70C11C}"/>
              </a:ext>
            </a:extLst>
          </p:cNvPr>
          <p:cNvSpPr txBox="1"/>
          <p:nvPr/>
        </p:nvSpPr>
        <p:spPr>
          <a:xfrm>
            <a:off x="296882" y="438896"/>
            <a:ext cx="916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D122A"/>
                </a:solidFill>
                <a:latin typeface="Poppins" pitchFamily="2" charset="77"/>
                <a:cs typeface="Poppins" pitchFamily="2" charset="77"/>
              </a:rPr>
              <a:t>National Data: Infant Mortality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778A-8CC3-4E75-9E0C-1C9ECFD4AD02}"/>
              </a:ext>
            </a:extLst>
          </p:cNvPr>
          <p:cNvSpPr txBox="1"/>
          <p:nvPr/>
        </p:nvSpPr>
        <p:spPr>
          <a:xfrm>
            <a:off x="430668" y="1011285"/>
            <a:ext cx="78369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itchFamily="2" charset="77"/>
                <a:cs typeface="Poppins" pitchFamily="2" charset="77"/>
              </a:rPr>
              <a:t>Non-Hispanic Black/African Americans have 2.3 times the infant mortality rate as non-Hispanic Whites.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US" sz="18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itchFamily="2" charset="77"/>
                <a:cs typeface="Poppins" pitchFamily="2" charset="77"/>
              </a:rPr>
              <a:t>Non-Hispanic Black/African American infants are four times as likely to die from complications related to low birthweight as compared to non-Hispanic White infants.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itchFamily="2" charset="77"/>
                <a:cs typeface="Poppins" pitchFamily="2" charset="77"/>
              </a:rPr>
              <a:t>Non-Hispanic Black/African American infants had twice the sudden infant death syndrome mortality rate as non-Hispanic Whites, in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itchFamily="2" charset="77"/>
                <a:cs typeface="Poppins" pitchFamily="2" charset="77"/>
              </a:rPr>
              <a:t>In 2018, Non-Hispanic Black/African American mothers were twice as likely to receive late or no prenatal care as compared to non-Hispanic White mothers.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811A8-3CB1-2595-4CB5-CC599A9F926E}"/>
              </a:ext>
            </a:extLst>
          </p:cNvPr>
          <p:cNvSpPr txBox="1"/>
          <p:nvPr/>
        </p:nvSpPr>
        <p:spPr>
          <a:xfrm>
            <a:off x="5920740" y="4738383"/>
            <a:ext cx="612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>
                <a:hlinkClick r:id="rId3"/>
              </a:rPr>
              <a:t>Office of Minority Health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282165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2F038-509D-4943-B914-62F639CFCB8F}"/>
              </a:ext>
            </a:extLst>
          </p:cNvPr>
          <p:cNvSpPr/>
          <p:nvPr/>
        </p:nvSpPr>
        <p:spPr>
          <a:xfrm>
            <a:off x="-825000" y="195275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Google Shape;167;p31"/>
          <p:cNvSpPr/>
          <p:nvPr/>
        </p:nvSpPr>
        <p:spPr>
          <a:xfrm>
            <a:off x="0" y="567250"/>
            <a:ext cx="1650000" cy="3876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7494000" y="567250"/>
            <a:ext cx="1650000" cy="3876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1"/>
          <p:cNvSpPr/>
          <p:nvPr/>
        </p:nvSpPr>
        <p:spPr>
          <a:xfrm>
            <a:off x="0" y="2767025"/>
            <a:ext cx="1650000" cy="3876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1"/>
          <p:cNvSpPr/>
          <p:nvPr/>
        </p:nvSpPr>
        <p:spPr>
          <a:xfrm>
            <a:off x="7494000" y="2767025"/>
            <a:ext cx="1650000" cy="3876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65985" y="1118638"/>
            <a:ext cx="3383264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Defining Health Equity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title" idx="2"/>
          </p:nvPr>
        </p:nvSpPr>
        <p:spPr>
          <a:xfrm>
            <a:off x="1609800" y="343620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122A"/>
                </a:solidFill>
              </a:rPr>
              <a:t>01</a:t>
            </a:r>
            <a:endParaRPr>
              <a:solidFill>
                <a:srgbClr val="AD122A"/>
              </a:solidFill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ubTitle" idx="1"/>
          </p:nvPr>
        </p:nvSpPr>
        <p:spPr>
          <a:xfrm>
            <a:off x="65985" y="1545508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Clear definitions of health equity, health disparities and social determinants of health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" name="Google Shape;174;p31"/>
          <p:cNvSpPr txBox="1">
            <a:spLocks noGrp="1"/>
          </p:cNvSpPr>
          <p:nvPr>
            <p:ph type="title" idx="3"/>
          </p:nvPr>
        </p:nvSpPr>
        <p:spPr>
          <a:xfrm>
            <a:off x="-291939" y="3314925"/>
            <a:ext cx="3715119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TJC and CMS Requirements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5" name="Google Shape;175;p31"/>
          <p:cNvSpPr txBox="1">
            <a:spLocks noGrp="1"/>
          </p:cNvSpPr>
          <p:nvPr>
            <p:ph type="title" idx="4"/>
          </p:nvPr>
        </p:nvSpPr>
        <p:spPr>
          <a:xfrm>
            <a:off x="4551900" y="366014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122A"/>
                </a:solidFill>
              </a:rPr>
              <a:t>02</a:t>
            </a:r>
            <a:endParaRPr>
              <a:solidFill>
                <a:srgbClr val="AD122A"/>
              </a:solidFill>
            </a:endParaRPr>
          </a:p>
        </p:txBody>
      </p:sp>
      <p:sp>
        <p:nvSpPr>
          <p:cNvPr id="176" name="Google Shape;176;p31"/>
          <p:cNvSpPr txBox="1">
            <a:spLocks noGrp="1"/>
          </p:cNvSpPr>
          <p:nvPr>
            <p:ph type="subTitle" idx="5"/>
          </p:nvPr>
        </p:nvSpPr>
        <p:spPr>
          <a:xfrm>
            <a:off x="65985" y="3703842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Examining the emerging context of health equity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7" name="Google Shape;177;p31"/>
          <p:cNvSpPr txBox="1">
            <a:spLocks noGrp="1"/>
          </p:cNvSpPr>
          <p:nvPr>
            <p:ph type="title" idx="6"/>
          </p:nvPr>
        </p:nvSpPr>
        <p:spPr>
          <a:xfrm>
            <a:off x="5262657" y="1304715"/>
            <a:ext cx="4257324" cy="219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75000"/>
                    <a:lumOff val="25000"/>
                  </a:schemeClr>
                </a:solidFill>
              </a:rPr>
              <a:t>Examining the Issues</a:t>
            </a:r>
            <a:endParaRPr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8" name="Google Shape;178;p31"/>
          <p:cNvSpPr txBox="1">
            <a:spLocks noGrp="1"/>
          </p:cNvSpPr>
          <p:nvPr>
            <p:ph type="title" idx="7"/>
          </p:nvPr>
        </p:nvSpPr>
        <p:spPr>
          <a:xfrm>
            <a:off x="1609800" y="2606725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122A"/>
                </a:solidFill>
              </a:rPr>
              <a:t>03</a:t>
            </a:r>
            <a:endParaRPr>
              <a:solidFill>
                <a:srgbClr val="AD122A"/>
              </a:solidFill>
            </a:endParaRPr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8"/>
          </p:nvPr>
        </p:nvSpPr>
        <p:spPr>
          <a:xfrm>
            <a:off x="5262657" y="1643632"/>
            <a:ext cx="29622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75000"/>
                    <a:lumOff val="25000"/>
                  </a:schemeClr>
                </a:solidFill>
              </a:rPr>
              <a:t>Data review and strategy development</a:t>
            </a:r>
            <a:endParaRPr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 idx="9"/>
          </p:nvPr>
        </p:nvSpPr>
        <p:spPr>
          <a:xfrm>
            <a:off x="4531800" y="3507275"/>
            <a:ext cx="29622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>
                    <a:lumMod val="75000"/>
                    <a:lumOff val="25000"/>
                  </a:schemeClr>
                </a:solidFill>
              </a:rPr>
              <a:t>Applying tools to your practice – Q&amp;A</a:t>
            </a:r>
            <a:endParaRPr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13"/>
          </p:nvPr>
        </p:nvSpPr>
        <p:spPr>
          <a:xfrm>
            <a:off x="4616179" y="2564379"/>
            <a:ext cx="29622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D122A"/>
                </a:solidFill>
              </a:rPr>
              <a:t>04</a:t>
            </a:r>
            <a:endParaRPr>
              <a:solidFill>
                <a:srgbClr val="AD122A"/>
              </a:solidFill>
            </a:endParaRPr>
          </a:p>
        </p:txBody>
      </p:sp>
      <p:sp>
        <p:nvSpPr>
          <p:cNvPr id="182" name="Google Shape;182;p31"/>
          <p:cNvSpPr txBox="1">
            <a:spLocks noGrp="1"/>
          </p:cNvSpPr>
          <p:nvPr>
            <p:ph type="subTitle" idx="14"/>
          </p:nvPr>
        </p:nvSpPr>
        <p:spPr>
          <a:xfrm>
            <a:off x="4616180" y="4122427"/>
            <a:ext cx="2962200" cy="3029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Time to reflect and apply concepts from today’s session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A3331CB8-1818-8F45-9EB2-5AA1198A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676" y="4576250"/>
            <a:ext cx="538432" cy="4917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E207C7-A27C-45CB-8E45-ABAB1E70C11C}"/>
              </a:ext>
            </a:extLst>
          </p:cNvPr>
          <p:cNvSpPr txBox="1"/>
          <p:nvPr/>
        </p:nvSpPr>
        <p:spPr>
          <a:xfrm>
            <a:off x="285452" y="210296"/>
            <a:ext cx="916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D122A"/>
                </a:solidFill>
                <a:latin typeface="Poppins" pitchFamily="2" charset="77"/>
                <a:cs typeface="Poppins" pitchFamily="2" charset="77"/>
              </a:rPr>
              <a:t>Nebraska Data: Infant Mortality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778A-8CC3-4E75-9E0C-1C9ECFD4AD02}"/>
              </a:ext>
            </a:extLst>
          </p:cNvPr>
          <p:cNvSpPr txBox="1"/>
          <p:nvPr/>
        </p:nvSpPr>
        <p:spPr>
          <a:xfrm>
            <a:off x="396378" y="913120"/>
            <a:ext cx="78369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Infant Mortality Rate: 5.5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Infant Mortality Rate, Non-Hispanic White: 3.7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Infant Mortality Rate, Non-Hispanic Black: 12.7</a:t>
            </a:r>
          </a:p>
          <a:p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Infant Mortality Rate, Hispanic: 6.2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811A8-3CB1-2595-4CB5-CC599A9F926E}"/>
              </a:ext>
            </a:extLst>
          </p:cNvPr>
          <p:cNvSpPr txBox="1"/>
          <p:nvPr/>
        </p:nvSpPr>
        <p:spPr>
          <a:xfrm>
            <a:off x="6564492" y="4656205"/>
            <a:ext cx="612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</a:t>
            </a:r>
            <a:r>
              <a:rPr lang="en-US" sz="1200" i="1" dirty="0">
                <a:hlinkClick r:id="rId2"/>
              </a:rPr>
              <a:t>KFF</a:t>
            </a:r>
            <a:r>
              <a:rPr lang="en-US" sz="1200" i="1" dirty="0"/>
              <a:t>; 2019</a:t>
            </a:r>
          </a:p>
        </p:txBody>
      </p:sp>
    </p:spTree>
    <p:extLst>
      <p:ext uri="{BB962C8B-B14F-4D97-AF65-F5344CB8AC3E}">
        <p14:creationId xmlns:p14="http://schemas.microsoft.com/office/powerpoint/2010/main" val="331981020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96E510-DA53-F68C-C91F-C32BA9472076}"/>
              </a:ext>
            </a:extLst>
          </p:cNvPr>
          <p:cNvSpPr txBox="1"/>
          <p:nvPr/>
        </p:nvSpPr>
        <p:spPr>
          <a:xfrm>
            <a:off x="814649" y="1631516"/>
            <a:ext cx="804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National Standards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63B67-122A-9245-18A5-8C4C71EBBA96}"/>
              </a:ext>
            </a:extLst>
          </p:cNvPr>
          <p:cNvSpPr txBox="1"/>
          <p:nvPr/>
        </p:nvSpPr>
        <p:spPr>
          <a:xfrm>
            <a:off x="1804333" y="2876550"/>
            <a:ext cx="645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accent5"/>
                </a:solidFill>
                <a:latin typeface="Poppins" pitchFamily="2" charset="77"/>
                <a:cs typeface="Poppins" pitchFamily="2" charset="77"/>
              </a:rPr>
              <a:t>hold us accountable</a:t>
            </a:r>
          </a:p>
        </p:txBody>
      </p:sp>
    </p:spTree>
    <p:extLst>
      <p:ext uri="{BB962C8B-B14F-4D97-AF65-F5344CB8AC3E}">
        <p14:creationId xmlns:p14="http://schemas.microsoft.com/office/powerpoint/2010/main" val="118798212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25B35-87C6-4D82-A8C0-DAB5BBD1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0" y="34873"/>
            <a:ext cx="8095037" cy="760258"/>
          </a:xfrm>
        </p:spPr>
        <p:txBody>
          <a:bodyPr/>
          <a:lstStyle/>
          <a:p>
            <a:r>
              <a:rPr lang="en-US" dirty="0"/>
              <a:t>TJC Health Care Disparities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F6C336C-F78C-48CB-804A-3C06C6C1B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131894"/>
              </p:ext>
            </p:extLst>
          </p:nvPr>
        </p:nvGraphicFramePr>
        <p:xfrm>
          <a:off x="706930" y="972130"/>
          <a:ext cx="7396835" cy="3757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6835">
                  <a:extLst>
                    <a:ext uri="{9D8B030D-6E8A-4147-A177-3AD203B41FA5}">
                      <a16:colId xmlns:a16="http://schemas.microsoft.com/office/drawing/2014/main" val="2753886450"/>
                    </a:ext>
                  </a:extLst>
                </a:gridCol>
              </a:tblGrid>
              <a:tr h="270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Standard LD.04.03.08: Reducing health care disparities for the organization's patients is a quality and safety priority.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78717"/>
                  </a:ext>
                </a:extLst>
              </a:tr>
              <a:tr h="137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924133"/>
                  </a:ext>
                </a:extLst>
              </a:tr>
              <a:tr h="4034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1: The organization designates an individual to lead activities to reduce health care disparities for the organization's patients (Note: leading the activities to reduce health care disparities may be an individual's primary role or part of a broader set of responsibilities.)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804695"/>
                  </a:ext>
                </a:extLst>
              </a:tr>
              <a:tr h="137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090891"/>
                  </a:ext>
                </a:extLst>
              </a:tr>
              <a:tr h="270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2: The organization assesses the patient's health-related social needs and provides information about community resources and support services.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581120"/>
                  </a:ext>
                </a:extLst>
              </a:tr>
              <a:tr h="137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04938"/>
                  </a:ext>
                </a:extLst>
              </a:tr>
              <a:tr h="270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3: The organization identifies health care disparities in its patient population by stratifying quality and safety data using the sociodemographic characteristics of the organization's patients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712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28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25B35-87C6-4D82-A8C0-DAB5BBD1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0" y="34873"/>
            <a:ext cx="8095037" cy="760258"/>
          </a:xfrm>
        </p:spPr>
        <p:txBody>
          <a:bodyPr/>
          <a:lstStyle/>
          <a:p>
            <a:r>
              <a:rPr lang="en-US" dirty="0"/>
              <a:t>TJC Health Care Disparities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271353-92C4-415D-AFA9-72E54A4F9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887545"/>
              </p:ext>
            </p:extLst>
          </p:nvPr>
        </p:nvGraphicFramePr>
        <p:xfrm>
          <a:off x="706930" y="1120642"/>
          <a:ext cx="8095037" cy="3146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95037">
                  <a:extLst>
                    <a:ext uri="{9D8B030D-6E8A-4147-A177-3AD203B41FA5}">
                      <a16:colId xmlns:a16="http://schemas.microsoft.com/office/drawing/2014/main" val="1666915901"/>
                    </a:ext>
                  </a:extLst>
                </a:gridCol>
              </a:tblGrid>
              <a:tr h="431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Standard LD.04.03.08: Reducing health care disparities for the organization's patients is a quality and safety priority.</a:t>
                      </a:r>
                      <a:endParaRPr lang="en-US" sz="18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944234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4: The organization develops a written action plan that describes how it will address at least one of the health care disparities identified in its patient population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337540"/>
                  </a:ext>
                </a:extLst>
              </a:tr>
              <a:tr h="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669074"/>
                  </a:ext>
                </a:extLst>
              </a:tr>
              <a:tr h="431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5: The organization acts when it does not achieve or sustain the goal(s) in its action plan to reduce health care disparities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49516"/>
                  </a:ext>
                </a:extLst>
              </a:tr>
              <a:tr h="74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187809"/>
                  </a:ext>
                </a:extLst>
              </a:tr>
              <a:tr h="862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EP 6: At least annually, the organization informs key stakeholders, including leaders, licensed practitioners, and staff, about its progress to reduce identified health care disparities</a:t>
                      </a:r>
                      <a:endParaRPr lang="en-US" sz="1600" b="1" i="0" u="none" strike="noStrike" dirty="0">
                        <a:solidFill>
                          <a:schemeClr val="accent6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5622" marR="5622" marT="5622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590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033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25B35-87C6-4D82-A8C0-DAB5BBD1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50" y="52175"/>
            <a:ext cx="8095037" cy="655813"/>
          </a:xfrm>
        </p:spPr>
        <p:txBody>
          <a:bodyPr/>
          <a:lstStyle/>
          <a:p>
            <a:r>
              <a:rPr lang="en-US" dirty="0"/>
              <a:t>CMS Health Equity Measures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3D60C9-C178-4408-98C5-4BA48F65E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97488"/>
              </p:ext>
            </p:extLst>
          </p:nvPr>
        </p:nvGraphicFramePr>
        <p:xfrm>
          <a:off x="79513" y="707988"/>
          <a:ext cx="8968013" cy="4413360"/>
        </p:xfrm>
        <a:graphic>
          <a:graphicData uri="http://schemas.openxmlformats.org/drawingml/2006/table">
            <a:tbl>
              <a:tblPr>
                <a:tableStyleId>{9B97A72E-A9D2-4E54-ABFE-1C9DAAA87E38}</a:tableStyleId>
              </a:tblPr>
              <a:tblGrid>
                <a:gridCol w="2333087">
                  <a:extLst>
                    <a:ext uri="{9D8B030D-6E8A-4147-A177-3AD203B41FA5}">
                      <a16:colId xmlns:a16="http://schemas.microsoft.com/office/drawing/2014/main" val="2117715322"/>
                    </a:ext>
                  </a:extLst>
                </a:gridCol>
                <a:gridCol w="6634926">
                  <a:extLst>
                    <a:ext uri="{9D8B030D-6E8A-4147-A177-3AD203B41FA5}">
                      <a16:colId xmlns:a16="http://schemas.microsoft.com/office/drawing/2014/main" val="2704885742"/>
                    </a:ext>
                  </a:extLst>
                </a:gridCol>
              </a:tblGrid>
              <a:tr h="218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Domain</a:t>
                      </a:r>
                      <a:endParaRPr lang="en-US" sz="1200" b="1" i="0" u="none" strike="noStrike" dirty="0">
                        <a:solidFill>
                          <a:schemeClr val="accent5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Equity Elements</a:t>
                      </a:r>
                      <a:endParaRPr lang="en-US" sz="1200" b="1" i="0" u="none" strike="noStrike" dirty="0">
                        <a:solidFill>
                          <a:schemeClr val="accent5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103897"/>
                  </a:ext>
                </a:extLst>
              </a:tr>
              <a:tr h="32313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1: Equity is a strategic priority</a:t>
                      </a:r>
                      <a:b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Your hospital has a strategic plan for advancing healthcare equity that: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Identifies priority populations who currently experience health disparities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4305419"/>
                  </a:ext>
                </a:extLst>
              </a:tr>
              <a:tr h="256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Establishes healthcare equity goals and discrete action steps to achieving these goals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3881617"/>
                  </a:ext>
                </a:extLst>
              </a:tr>
              <a:tr h="256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Outlines specific resources which have been dedicated to achieving your equity goals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3556236"/>
                  </a:ext>
                </a:extLst>
              </a:tr>
              <a:tr h="256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Describes your approach for engaging key stakeholders, such as community partners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1764241"/>
                  </a:ext>
                </a:extLst>
              </a:tr>
              <a:tr h="3840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2: Data collection</a:t>
                      </a:r>
                      <a:b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Your hospital is actively engaged in 3 key data collection activities: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Collecting demographic information, including self-reported race and ethnicity and/or</a:t>
                      </a: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social determinant of health (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SDoH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 information on the majority of your patients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205585"/>
                  </a:ext>
                </a:extLst>
              </a:tr>
              <a:tr h="256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Training staff in culturally sensitive collection of demographic and/or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SDoH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information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3094560"/>
                  </a:ext>
                </a:extLst>
              </a:tr>
              <a:tr h="462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Inputting demographic and/or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SDoH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information collected from patients into structured,</a:t>
                      </a: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interoperable data elements using a certified EHR technology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3405959"/>
                  </a:ext>
                </a:extLst>
              </a:tr>
              <a:tr h="5196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3: Data Analysis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Your hospital is stratifying key performance indicators by demographic and/or </a:t>
                      </a:r>
                      <a:r>
                        <a:rPr lang="en-US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SDoH</a:t>
                      </a:r>
                      <a:endParaRPr lang="en-US" sz="11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variables to identify equity gaps and including this information on hospital performance</a:t>
                      </a: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dashboards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975633"/>
                  </a:ext>
                </a:extLst>
              </a:tr>
              <a:tr h="4415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4: Quality Improvement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Your hospital participates in local, regional, or national quality improvement activities</a:t>
                      </a: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focused on reducing health disparities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490906"/>
                  </a:ext>
                </a:extLst>
              </a:tr>
              <a:tr h="2820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5: Leadership Engagement</a:t>
                      </a:r>
                      <a:b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Your senior leadership, including your chief executives and your entire hospital board of trustees, demonstrates a commitment to equity through 2 activities: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Annual reviews of your strategic plan for achieving health equity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1651016"/>
                  </a:ext>
                </a:extLst>
              </a:tr>
              <a:tr h="757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Annual reviews of key performance indicators stratified by demographic and/or social</a:t>
                      </a:r>
                    </a:p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factors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9578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237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F80C1-B9F4-565E-C4D0-241CD344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529" y="1640975"/>
            <a:ext cx="4578995" cy="564900"/>
          </a:xfrm>
        </p:spPr>
        <p:txBody>
          <a:bodyPr/>
          <a:lstStyle/>
          <a:p>
            <a:r>
              <a:rPr lang="en-US" sz="3200"/>
              <a:t>Strategy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4D532-9A65-DC51-A287-6DECCAE28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2176" y="2329442"/>
            <a:ext cx="3395700" cy="731750"/>
          </a:xfrm>
        </p:spPr>
        <p:txBody>
          <a:bodyPr/>
          <a:lstStyle/>
          <a:p>
            <a:pPr marL="114300" indent="0">
              <a:buNone/>
            </a:pPr>
            <a:r>
              <a:rPr lang="en-US" sz="2400" i="1">
                <a:solidFill>
                  <a:schemeClr val="accent5"/>
                </a:solidFill>
              </a:rPr>
              <a:t>Building a roadmap</a:t>
            </a:r>
          </a:p>
        </p:txBody>
      </p:sp>
    </p:spTree>
    <p:extLst>
      <p:ext uri="{BB962C8B-B14F-4D97-AF65-F5344CB8AC3E}">
        <p14:creationId xmlns:p14="http://schemas.microsoft.com/office/powerpoint/2010/main" val="1274642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DB9F-BB3D-4B63-9EBC-D19DEA4B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767"/>
            <a:ext cx="2339788" cy="3449346"/>
          </a:xfrm>
          <a:solidFill>
            <a:srgbClr val="AD122A"/>
          </a:solidFill>
        </p:spPr>
        <p:txBody>
          <a:bodyPr/>
          <a:lstStyle/>
          <a:p>
            <a:r>
              <a:rPr lang="en-US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 Equity Strategy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94BE70-CBD1-45DE-9395-586BE7DCB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954115"/>
              </p:ext>
            </p:extLst>
          </p:nvPr>
        </p:nvGraphicFramePr>
        <p:xfrm>
          <a:off x="3366051" y="139976"/>
          <a:ext cx="5380384" cy="4863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30800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934CFE0A-39B2-4B07-AF6A-6E0F9684CD11}"/>
              </a:ext>
            </a:extLst>
          </p:cNvPr>
          <p:cNvSpPr/>
          <p:nvPr/>
        </p:nvSpPr>
        <p:spPr>
          <a:xfrm>
            <a:off x="0" y="0"/>
            <a:ext cx="2935450" cy="5143500"/>
          </a:xfrm>
          <a:prstGeom prst="rect">
            <a:avLst/>
          </a:prstGeom>
          <a:solidFill>
            <a:srgbClr val="AD1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2" name="Google Shape;785;p48">
            <a:extLst>
              <a:ext uri="{FF2B5EF4-FFF2-40B4-BE49-F238E27FC236}">
                <a16:creationId xmlns:a16="http://schemas.microsoft.com/office/drawing/2014/main" id="{D54D7B39-C3DE-4068-8168-CC95733872E8}"/>
              </a:ext>
            </a:extLst>
          </p:cNvPr>
          <p:cNvSpPr txBox="1">
            <a:spLocks/>
          </p:cNvSpPr>
          <p:nvPr/>
        </p:nvSpPr>
        <p:spPr>
          <a:xfrm>
            <a:off x="-11875" y="2424294"/>
            <a:ext cx="2952669" cy="1074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8D99"/>
              </a:buClr>
              <a:buSzPts val="2800"/>
              <a:buFont typeface="Abril Fatface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bril Fatface"/>
                <a:cs typeface="Poppins" panose="00000500000000000000" pitchFamily="2" charset="0"/>
                <a:sym typeface="Abril Fatface"/>
              </a:rPr>
              <a:t>Initial Considerations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97AB555-AFEC-49CC-89DB-38ADD6D22D0C}"/>
              </a:ext>
            </a:extLst>
          </p:cNvPr>
          <p:cNvCxnSpPr>
            <a:cxnSpLocks/>
          </p:cNvCxnSpPr>
          <p:nvPr/>
        </p:nvCxnSpPr>
        <p:spPr>
          <a:xfrm>
            <a:off x="1052146" y="2303519"/>
            <a:ext cx="714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786;p48">
            <a:extLst>
              <a:ext uri="{FF2B5EF4-FFF2-40B4-BE49-F238E27FC236}">
                <a16:creationId xmlns:a16="http://schemas.microsoft.com/office/drawing/2014/main" id="{92A19AC6-CA23-4853-AF04-4104C3D0D0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8221" y="128543"/>
            <a:ext cx="6084002" cy="572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43434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A0A0A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bril Fatfac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bril Fatface"/>
              </a:rPr>
              <a:t>Preparing to Plan: The “Why”</a:t>
            </a:r>
          </a:p>
        </p:txBody>
      </p:sp>
      <p:grpSp>
        <p:nvGrpSpPr>
          <p:cNvPr id="55" name="Google Shape;4126;p61">
            <a:extLst>
              <a:ext uri="{FF2B5EF4-FFF2-40B4-BE49-F238E27FC236}">
                <a16:creationId xmlns:a16="http://schemas.microsoft.com/office/drawing/2014/main" id="{0D520BA4-E923-4D8D-BBFE-9A005D18063F}"/>
              </a:ext>
            </a:extLst>
          </p:cNvPr>
          <p:cNvGrpSpPr/>
          <p:nvPr/>
        </p:nvGrpSpPr>
        <p:grpSpPr>
          <a:xfrm>
            <a:off x="3097877" y="1270803"/>
            <a:ext cx="632958" cy="572700"/>
            <a:chOff x="899850" y="871450"/>
            <a:chExt cx="483175" cy="423400"/>
          </a:xfrm>
          <a:solidFill>
            <a:schemeClr val="accent5"/>
          </a:solidFill>
        </p:grpSpPr>
        <p:sp>
          <p:nvSpPr>
            <p:cNvPr id="56" name="Google Shape;4127;p61">
              <a:extLst>
                <a:ext uri="{FF2B5EF4-FFF2-40B4-BE49-F238E27FC236}">
                  <a16:creationId xmlns:a16="http://schemas.microsoft.com/office/drawing/2014/main" id="{EA9761F1-BF49-4BB8-BA8B-81172D895278}"/>
                </a:ext>
              </a:extLst>
            </p:cNvPr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128;p61">
              <a:extLst>
                <a:ext uri="{FF2B5EF4-FFF2-40B4-BE49-F238E27FC236}">
                  <a16:creationId xmlns:a16="http://schemas.microsoft.com/office/drawing/2014/main" id="{BE88E4C0-C7E6-47D1-B9D6-33465358478A}"/>
                </a:ext>
              </a:extLst>
            </p:cNvPr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129;p61">
              <a:extLst>
                <a:ext uri="{FF2B5EF4-FFF2-40B4-BE49-F238E27FC236}">
                  <a16:creationId xmlns:a16="http://schemas.microsoft.com/office/drawing/2014/main" id="{A34AE454-79D1-4FC9-B94A-DF4D1F742055}"/>
                </a:ext>
              </a:extLst>
            </p:cNvPr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130;p61">
              <a:extLst>
                <a:ext uri="{FF2B5EF4-FFF2-40B4-BE49-F238E27FC236}">
                  <a16:creationId xmlns:a16="http://schemas.microsoft.com/office/drawing/2014/main" id="{8145E460-AB82-4609-AD34-13BDCE7C7BB8}"/>
                </a:ext>
              </a:extLst>
            </p:cNvPr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791;p48">
            <a:extLst>
              <a:ext uri="{FF2B5EF4-FFF2-40B4-BE49-F238E27FC236}">
                <a16:creationId xmlns:a16="http://schemas.microsoft.com/office/drawing/2014/main" id="{C7CC67F0-3C8D-4F3A-9197-C7190EA9A612}"/>
              </a:ext>
            </a:extLst>
          </p:cNvPr>
          <p:cNvSpPr txBox="1">
            <a:spLocks/>
          </p:cNvSpPr>
          <p:nvPr/>
        </p:nvSpPr>
        <p:spPr>
          <a:xfrm>
            <a:off x="3794392" y="1165903"/>
            <a:ext cx="2463762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400" b="1" i="0" u="none" strike="noStrike" cap="none">
                <a:solidFill>
                  <a:srgbClr val="AD122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AD122A"/>
                </a:solidFill>
                <a:effectLst/>
                <a:uLnTx/>
                <a:uFillTx/>
                <a:latin typeface="Nunito"/>
                <a:sym typeface="Nunito"/>
              </a:rPr>
              <a:t>Telling Your Story</a:t>
            </a:r>
          </a:p>
        </p:txBody>
      </p:sp>
      <p:sp>
        <p:nvSpPr>
          <p:cNvPr id="40" name="Google Shape;792;p48">
            <a:extLst>
              <a:ext uri="{FF2B5EF4-FFF2-40B4-BE49-F238E27FC236}">
                <a16:creationId xmlns:a16="http://schemas.microsoft.com/office/drawing/2014/main" id="{458C3CB4-B937-49EA-A43E-02B05733B74D}"/>
              </a:ext>
            </a:extLst>
          </p:cNvPr>
          <p:cNvSpPr txBox="1">
            <a:spLocks/>
          </p:cNvSpPr>
          <p:nvPr/>
        </p:nvSpPr>
        <p:spPr>
          <a:xfrm>
            <a:off x="3785417" y="1517594"/>
            <a:ext cx="2349912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Understanding the “WHY” – individual, departmental, organizational, and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DCDDDF">
                  <a:lumMod val="25000"/>
                </a:srgbClr>
              </a:solidFill>
              <a:effectLst/>
              <a:uLnTx/>
              <a:uFillTx/>
              <a:latin typeface="Nunito"/>
              <a:sym typeface="Nun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Bridging gap between goals and company culture/context</a:t>
            </a:r>
          </a:p>
        </p:txBody>
      </p:sp>
      <p:grpSp>
        <p:nvGrpSpPr>
          <p:cNvPr id="43" name="Google Shape;5077;p62">
            <a:extLst>
              <a:ext uri="{FF2B5EF4-FFF2-40B4-BE49-F238E27FC236}">
                <a16:creationId xmlns:a16="http://schemas.microsoft.com/office/drawing/2014/main" id="{91CF1815-03B4-4F61-9540-DB2E1CA1C582}"/>
              </a:ext>
            </a:extLst>
          </p:cNvPr>
          <p:cNvGrpSpPr/>
          <p:nvPr/>
        </p:nvGrpSpPr>
        <p:grpSpPr>
          <a:xfrm>
            <a:off x="6267314" y="1264297"/>
            <a:ext cx="515431" cy="506593"/>
            <a:chOff x="-62511900" y="4129100"/>
            <a:chExt cx="304050" cy="282000"/>
          </a:xfrm>
          <a:solidFill>
            <a:schemeClr val="accent3">
              <a:lumMod val="75000"/>
            </a:schemeClr>
          </a:solidFill>
        </p:grpSpPr>
        <p:sp>
          <p:nvSpPr>
            <p:cNvPr id="44" name="Google Shape;5078;p62">
              <a:extLst>
                <a:ext uri="{FF2B5EF4-FFF2-40B4-BE49-F238E27FC236}">
                  <a16:creationId xmlns:a16="http://schemas.microsoft.com/office/drawing/2014/main" id="{5D1F07C9-9AF0-4A0C-9BFA-3D1C1CDA0BEF}"/>
                </a:ext>
              </a:extLst>
            </p:cNvPr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79;p62">
              <a:extLst>
                <a:ext uri="{FF2B5EF4-FFF2-40B4-BE49-F238E27FC236}">
                  <a16:creationId xmlns:a16="http://schemas.microsoft.com/office/drawing/2014/main" id="{EC0C74FF-89FD-4210-93BF-946FBE763543}"/>
                </a:ext>
              </a:extLst>
            </p:cNvPr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80;p62">
              <a:extLst>
                <a:ext uri="{FF2B5EF4-FFF2-40B4-BE49-F238E27FC236}">
                  <a16:creationId xmlns:a16="http://schemas.microsoft.com/office/drawing/2014/main" id="{041F0EE3-51D4-4820-99AA-2B4F4671632F}"/>
                </a:ext>
              </a:extLst>
            </p:cNvPr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81;p62">
              <a:extLst>
                <a:ext uri="{FF2B5EF4-FFF2-40B4-BE49-F238E27FC236}">
                  <a16:creationId xmlns:a16="http://schemas.microsoft.com/office/drawing/2014/main" id="{4F2D4DE5-A127-4FE6-B2DA-477D775F1853}"/>
                </a:ext>
              </a:extLst>
            </p:cNvPr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82;p62">
              <a:extLst>
                <a:ext uri="{FF2B5EF4-FFF2-40B4-BE49-F238E27FC236}">
                  <a16:creationId xmlns:a16="http://schemas.microsoft.com/office/drawing/2014/main" id="{8AC24DCD-95C6-443E-B788-154A3EEDE232}"/>
                </a:ext>
              </a:extLst>
            </p:cNvPr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793;p48">
            <a:extLst>
              <a:ext uri="{FF2B5EF4-FFF2-40B4-BE49-F238E27FC236}">
                <a16:creationId xmlns:a16="http://schemas.microsoft.com/office/drawing/2014/main" id="{FEBABE68-D8EE-43C5-B5E0-1BC3D4325696}"/>
              </a:ext>
            </a:extLst>
          </p:cNvPr>
          <p:cNvSpPr txBox="1">
            <a:spLocks/>
          </p:cNvSpPr>
          <p:nvPr/>
        </p:nvSpPr>
        <p:spPr>
          <a:xfrm>
            <a:off x="6820700" y="1128138"/>
            <a:ext cx="23233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400" b="1" i="0" u="none" strike="noStrike" cap="none">
                <a:solidFill>
                  <a:srgbClr val="AD122A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CC3F3A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AD122A"/>
                </a:solidFill>
                <a:effectLst/>
                <a:uLnTx/>
                <a:uFillTx/>
                <a:latin typeface="Nunito"/>
                <a:sym typeface="Nunito"/>
              </a:rPr>
              <a:t>Advocating for Resources</a:t>
            </a:r>
          </a:p>
        </p:txBody>
      </p:sp>
      <p:sp>
        <p:nvSpPr>
          <p:cNvPr id="42" name="Google Shape;794;p48">
            <a:extLst>
              <a:ext uri="{FF2B5EF4-FFF2-40B4-BE49-F238E27FC236}">
                <a16:creationId xmlns:a16="http://schemas.microsoft.com/office/drawing/2014/main" id="{D9D79259-0E4A-4AE0-842D-6350D3D2D6A1}"/>
              </a:ext>
            </a:extLst>
          </p:cNvPr>
          <p:cNvSpPr txBox="1">
            <a:spLocks/>
          </p:cNvSpPr>
          <p:nvPr/>
        </p:nvSpPr>
        <p:spPr>
          <a:xfrm>
            <a:off x="6854053" y="1461759"/>
            <a:ext cx="1962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Defined needs lead to a more refined budget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DCDDDF">
                  <a:lumMod val="25000"/>
                </a:srgbClr>
              </a:solidFill>
              <a:effectLst/>
              <a:uLnTx/>
              <a:uFillTx/>
              <a:latin typeface="Nunito"/>
              <a:sym typeface="Nun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Forward-thinking and longitudinal strategies</a:t>
            </a:r>
          </a:p>
        </p:txBody>
      </p:sp>
      <p:grpSp>
        <p:nvGrpSpPr>
          <p:cNvPr id="50" name="Google Shape;4950;p62">
            <a:extLst>
              <a:ext uri="{FF2B5EF4-FFF2-40B4-BE49-F238E27FC236}">
                <a16:creationId xmlns:a16="http://schemas.microsoft.com/office/drawing/2014/main" id="{346BE973-5A41-4814-B81D-19C59FD6D2A1}"/>
              </a:ext>
            </a:extLst>
          </p:cNvPr>
          <p:cNvGrpSpPr/>
          <p:nvPr/>
        </p:nvGrpSpPr>
        <p:grpSpPr>
          <a:xfrm>
            <a:off x="3111742" y="2915055"/>
            <a:ext cx="518955" cy="572699"/>
            <a:chOff x="-61784125" y="1931250"/>
            <a:chExt cx="316650" cy="317050"/>
          </a:xfrm>
          <a:solidFill>
            <a:srgbClr val="C00000"/>
          </a:solidFill>
        </p:grpSpPr>
        <p:sp>
          <p:nvSpPr>
            <p:cNvPr id="51" name="Google Shape;4951;p62">
              <a:extLst>
                <a:ext uri="{FF2B5EF4-FFF2-40B4-BE49-F238E27FC236}">
                  <a16:creationId xmlns:a16="http://schemas.microsoft.com/office/drawing/2014/main" id="{D8AAC471-23FC-4717-9CC0-CF2A2B40B1D0}"/>
                </a:ext>
              </a:extLst>
            </p:cNvPr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952;p62">
              <a:extLst>
                <a:ext uri="{FF2B5EF4-FFF2-40B4-BE49-F238E27FC236}">
                  <a16:creationId xmlns:a16="http://schemas.microsoft.com/office/drawing/2014/main" id="{2F319DCB-21A1-4D49-B9D6-F4A74BF30C29}"/>
                </a:ext>
              </a:extLst>
            </p:cNvPr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953;p62">
              <a:extLst>
                <a:ext uri="{FF2B5EF4-FFF2-40B4-BE49-F238E27FC236}">
                  <a16:creationId xmlns:a16="http://schemas.microsoft.com/office/drawing/2014/main" id="{395CF651-5360-41B1-BEF6-8CCC3FFEFD40}"/>
                </a:ext>
              </a:extLst>
            </p:cNvPr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954;p62">
              <a:extLst>
                <a:ext uri="{FF2B5EF4-FFF2-40B4-BE49-F238E27FC236}">
                  <a16:creationId xmlns:a16="http://schemas.microsoft.com/office/drawing/2014/main" id="{0C631B8B-4CFD-4FDE-8E10-A4B93AD38816}"/>
                </a:ext>
              </a:extLst>
            </p:cNvPr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787;p48">
            <a:extLst>
              <a:ext uri="{FF2B5EF4-FFF2-40B4-BE49-F238E27FC236}">
                <a16:creationId xmlns:a16="http://schemas.microsoft.com/office/drawing/2014/main" id="{98CC7B29-CF75-4A88-A320-CE0BBD508B0B}"/>
              </a:ext>
            </a:extLst>
          </p:cNvPr>
          <p:cNvSpPr txBox="1">
            <a:spLocks/>
          </p:cNvSpPr>
          <p:nvPr/>
        </p:nvSpPr>
        <p:spPr>
          <a:xfrm>
            <a:off x="3720475" y="3035096"/>
            <a:ext cx="2255354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400" b="1" i="0" u="none" strike="noStrike" cap="none">
                <a:solidFill>
                  <a:srgbClr val="303B4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Nunito"/>
                <a:sym typeface="Nunito"/>
              </a:rPr>
              <a:t>Connection to Mission, Vision and Values</a:t>
            </a:r>
          </a:p>
        </p:txBody>
      </p:sp>
      <p:sp>
        <p:nvSpPr>
          <p:cNvPr id="36" name="Google Shape;788;p48">
            <a:extLst>
              <a:ext uri="{FF2B5EF4-FFF2-40B4-BE49-F238E27FC236}">
                <a16:creationId xmlns:a16="http://schemas.microsoft.com/office/drawing/2014/main" id="{B6F79083-FF15-416A-A00B-D461E006021E}"/>
              </a:ext>
            </a:extLst>
          </p:cNvPr>
          <p:cNvSpPr txBox="1">
            <a:spLocks/>
          </p:cNvSpPr>
          <p:nvPr/>
        </p:nvSpPr>
        <p:spPr>
          <a:xfrm>
            <a:off x="3743554" y="3465731"/>
            <a:ext cx="2708527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Organizational imperative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br>
              <a:rPr kumimoji="0" lang="e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</a:br>
            <a:r>
              <a:rPr kumimoji="0" lang="e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Connects to business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endParaRPr kumimoji="0" lang="es" sz="1200" b="0" i="0" u="none" strike="noStrike" kern="0" cap="none" spc="0" normalizeH="0" baseline="0" noProof="0">
              <a:ln>
                <a:noFill/>
              </a:ln>
              <a:solidFill>
                <a:srgbClr val="DCDDDF">
                  <a:lumMod val="25000"/>
                </a:srgbClr>
              </a:solidFill>
              <a:effectLst/>
              <a:uLnTx/>
              <a:uFillTx/>
              <a:latin typeface="Nunito"/>
              <a:sym typeface="Nun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Accountability in structure and action</a:t>
            </a:r>
          </a:p>
        </p:txBody>
      </p:sp>
      <p:sp>
        <p:nvSpPr>
          <p:cNvPr id="49" name="Google Shape;6359;p65">
            <a:extLst>
              <a:ext uri="{FF2B5EF4-FFF2-40B4-BE49-F238E27FC236}">
                <a16:creationId xmlns:a16="http://schemas.microsoft.com/office/drawing/2014/main" id="{6252C5EA-354E-4896-8457-2E8EC63AF8F7}"/>
              </a:ext>
            </a:extLst>
          </p:cNvPr>
          <p:cNvSpPr/>
          <p:nvPr/>
        </p:nvSpPr>
        <p:spPr>
          <a:xfrm>
            <a:off x="6290824" y="3035095"/>
            <a:ext cx="468413" cy="46409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789;p48">
            <a:extLst>
              <a:ext uri="{FF2B5EF4-FFF2-40B4-BE49-F238E27FC236}">
                <a16:creationId xmlns:a16="http://schemas.microsoft.com/office/drawing/2014/main" id="{AB9C4E1F-ED0F-40C9-BEFA-54A5B9223D07}"/>
              </a:ext>
            </a:extLst>
          </p:cNvPr>
          <p:cNvSpPr txBox="1">
            <a:spLocks/>
          </p:cNvSpPr>
          <p:nvPr/>
        </p:nvSpPr>
        <p:spPr>
          <a:xfrm>
            <a:off x="6820700" y="2889100"/>
            <a:ext cx="2238776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400" b="1" i="0" u="none" strike="noStrike" cap="none">
                <a:solidFill>
                  <a:srgbClr val="303B4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400" b="1" i="0" u="none" strike="noStrike" cap="none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03B41"/>
                </a:solidFill>
                <a:effectLst/>
                <a:uLnTx/>
                <a:uFillTx/>
                <a:latin typeface="Nunito"/>
                <a:sym typeface="Nunito"/>
              </a:rPr>
              <a:t>Nuanced data review</a:t>
            </a:r>
          </a:p>
        </p:txBody>
      </p:sp>
      <p:sp>
        <p:nvSpPr>
          <p:cNvPr id="38" name="Google Shape;790;p48">
            <a:extLst>
              <a:ext uri="{FF2B5EF4-FFF2-40B4-BE49-F238E27FC236}">
                <a16:creationId xmlns:a16="http://schemas.microsoft.com/office/drawing/2014/main" id="{4057AD53-EE85-4383-B308-A674CA3F55AD}"/>
              </a:ext>
            </a:extLst>
          </p:cNvPr>
          <p:cNvSpPr txBox="1">
            <a:spLocks/>
          </p:cNvSpPr>
          <p:nvPr/>
        </p:nvSpPr>
        <p:spPr>
          <a:xfrm>
            <a:off x="6820699" y="3225350"/>
            <a:ext cx="2083575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"/>
              <a:buNone/>
              <a:defRPr sz="1200" b="0" i="0" u="none" strike="noStrike" cap="none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Qualitative data and story telling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DCDDDF">
                  <a:lumMod val="25000"/>
                </a:srgbClr>
              </a:solidFill>
              <a:effectLst/>
              <a:uLnTx/>
              <a:uFillTx/>
              <a:latin typeface="Nunito"/>
              <a:sym typeface="Nun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CDDDF">
                    <a:lumMod val="25000"/>
                  </a:srgbClr>
                </a:solidFill>
                <a:effectLst/>
                <a:uLnTx/>
                <a:uFillTx/>
                <a:latin typeface="Nunito"/>
                <a:sym typeface="Nunito"/>
              </a:rPr>
              <a:t>Listen and reflect</a:t>
            </a:r>
          </a:p>
        </p:txBody>
      </p:sp>
    </p:spTree>
    <p:extLst>
      <p:ext uri="{BB962C8B-B14F-4D97-AF65-F5344CB8AC3E}">
        <p14:creationId xmlns:p14="http://schemas.microsoft.com/office/powerpoint/2010/main" val="27664009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F4EE8-9F81-5741-840A-87A8224DF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D0E13-C30D-C441-B91E-A9C90E4A6A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2A4717-F052-2D43-99F7-EAE0065CA88C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D40826-092A-2B40-8B78-EA7DB5DAC65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D71B3F-BB29-6C48-9D95-E9609E55C4A4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E7345B7-DE0D-5B4D-871B-9058FAC8D4B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1F1128-2900-DD44-845F-CBCEE0DE4534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FD6473-3CE6-5A4C-84C0-A2E216CADABB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5136E1-6BC7-F84E-BEC4-DB58328613D4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F0429A1-36EF-D548-9E35-98D1B375B6BB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F9D1A-3459-714A-A0E5-E6BE02EE7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57250"/>
            <a:ext cx="9299864" cy="69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072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C7A3-8443-0347-C295-D806E837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Mentimeter - Interactive Presentations">
                <a:extLst>
                  <a:ext uri="{FF2B5EF4-FFF2-40B4-BE49-F238E27FC236}">
                    <a16:creationId xmlns:a16="http://schemas.microsoft.com/office/drawing/2014/main" id="{C76B0F1E-73DE-D354-BDED-494E3A7CC556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47688" y="1173163"/>
              <a:ext cx="8131175" cy="329088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Content Placeholder 3" title="Mentimeter - Interactive Presentations">
                <a:extLst>
                  <a:ext uri="{FF2B5EF4-FFF2-40B4-BE49-F238E27FC236}">
                    <a16:creationId xmlns:a16="http://schemas.microsoft.com/office/drawing/2014/main" id="{C76B0F1E-73DE-D354-BDED-494E3A7CC5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688" y="1173163"/>
                <a:ext cx="8131175" cy="32908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254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97EF0-457B-114F-AE69-D235A3CCE1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47866" y="4671695"/>
            <a:ext cx="504281" cy="221427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0394A55-0D5E-E449-981A-A375C652BACE}" type="slidenum">
              <a:rPr lang="en-US" kern="1200"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defTabSz="685800">
                <a:buClrTx/>
              </a:pPr>
              <a:t>4</a:t>
            </a:fld>
            <a:endParaRPr lang="en-US" kern="1200"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427829-3012-744B-AC9E-EB9560430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976057" y="-2132164"/>
            <a:ext cx="9700885" cy="7275664"/>
          </a:xfrm>
          <a:prstGeom prst="rect">
            <a:avLst/>
          </a:prstGeom>
        </p:spPr>
      </p:pic>
      <p:sp>
        <p:nvSpPr>
          <p:cNvPr id="7" name="Google Shape;553;p79">
            <a:extLst>
              <a:ext uri="{FF2B5EF4-FFF2-40B4-BE49-F238E27FC236}">
                <a16:creationId xmlns:a16="http://schemas.microsoft.com/office/drawing/2014/main" id="{F98F5C43-0A83-EC4E-BDE8-D6430385163C}"/>
              </a:ext>
            </a:extLst>
          </p:cNvPr>
          <p:cNvSpPr/>
          <p:nvPr/>
        </p:nvSpPr>
        <p:spPr>
          <a:xfrm>
            <a:off x="-50402" y="18526"/>
            <a:ext cx="2784990" cy="5124974"/>
          </a:xfrm>
          <a:prstGeom prst="rect">
            <a:avLst/>
          </a:prstGeom>
          <a:solidFill>
            <a:schemeClr val="accent1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srgbClr val="008275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FB9D30-B393-CA48-AF4D-268AC2130F4C}"/>
              </a:ext>
            </a:extLst>
          </p:cNvPr>
          <p:cNvSpPr/>
          <p:nvPr/>
        </p:nvSpPr>
        <p:spPr>
          <a:xfrm>
            <a:off x="8896866" y="955589"/>
            <a:ext cx="247135" cy="32045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kern="12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Google Shape;560;p79">
            <a:extLst>
              <a:ext uri="{FF2B5EF4-FFF2-40B4-BE49-F238E27FC236}">
                <a16:creationId xmlns:a16="http://schemas.microsoft.com/office/drawing/2014/main" id="{2EAA9069-A859-E74E-A909-613ABCF757E6}"/>
              </a:ext>
            </a:extLst>
          </p:cNvPr>
          <p:cNvSpPr txBox="1">
            <a:spLocks/>
          </p:cNvSpPr>
          <p:nvPr/>
        </p:nvSpPr>
        <p:spPr>
          <a:xfrm>
            <a:off x="2821661" y="383734"/>
            <a:ext cx="545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D122A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342892">
              <a:spcBef>
                <a:spcPts val="0"/>
              </a:spcBef>
              <a:buClrTx/>
            </a:pPr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Group Agreements</a:t>
            </a:r>
          </a:p>
        </p:txBody>
      </p:sp>
      <p:sp>
        <p:nvSpPr>
          <p:cNvPr id="179" name="Google Shape;1173;p108">
            <a:extLst>
              <a:ext uri="{FF2B5EF4-FFF2-40B4-BE49-F238E27FC236}">
                <a16:creationId xmlns:a16="http://schemas.microsoft.com/office/drawing/2014/main" id="{9A0E48A3-69F0-4B49-A27B-AB0721F3A5A0}"/>
              </a:ext>
            </a:extLst>
          </p:cNvPr>
          <p:cNvSpPr/>
          <p:nvPr/>
        </p:nvSpPr>
        <p:spPr>
          <a:xfrm>
            <a:off x="4901842" y="1395401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0" name="Google Shape;1174;p108">
            <a:extLst>
              <a:ext uri="{FF2B5EF4-FFF2-40B4-BE49-F238E27FC236}">
                <a16:creationId xmlns:a16="http://schemas.microsoft.com/office/drawing/2014/main" id="{0527957E-60C3-224A-85EF-3EF32EBA34AD}"/>
              </a:ext>
            </a:extLst>
          </p:cNvPr>
          <p:cNvSpPr/>
          <p:nvPr/>
        </p:nvSpPr>
        <p:spPr>
          <a:xfrm>
            <a:off x="5765242" y="1395401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1" name="Google Shape;1175;p108">
            <a:extLst>
              <a:ext uri="{FF2B5EF4-FFF2-40B4-BE49-F238E27FC236}">
                <a16:creationId xmlns:a16="http://schemas.microsoft.com/office/drawing/2014/main" id="{F58CEBD4-F1B5-324C-9714-DAE87AEE76DE}"/>
              </a:ext>
            </a:extLst>
          </p:cNvPr>
          <p:cNvSpPr/>
          <p:nvPr/>
        </p:nvSpPr>
        <p:spPr>
          <a:xfrm>
            <a:off x="4901842" y="2521501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2" name="Google Shape;1176;p108">
            <a:extLst>
              <a:ext uri="{FF2B5EF4-FFF2-40B4-BE49-F238E27FC236}">
                <a16:creationId xmlns:a16="http://schemas.microsoft.com/office/drawing/2014/main" id="{BF0C3EFB-7B62-A942-90FA-2D061FC171E3}"/>
              </a:ext>
            </a:extLst>
          </p:cNvPr>
          <p:cNvSpPr/>
          <p:nvPr/>
        </p:nvSpPr>
        <p:spPr>
          <a:xfrm>
            <a:off x="5765242" y="2521501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3" name="Google Shape;1177;p108">
            <a:extLst>
              <a:ext uri="{FF2B5EF4-FFF2-40B4-BE49-F238E27FC236}">
                <a16:creationId xmlns:a16="http://schemas.microsoft.com/office/drawing/2014/main" id="{0F0C2074-C913-B641-85A9-D3EA7A9E4BCC}"/>
              </a:ext>
            </a:extLst>
          </p:cNvPr>
          <p:cNvSpPr/>
          <p:nvPr/>
        </p:nvSpPr>
        <p:spPr>
          <a:xfrm>
            <a:off x="4925798" y="3499982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4" name="Google Shape;1178;p108">
            <a:extLst>
              <a:ext uri="{FF2B5EF4-FFF2-40B4-BE49-F238E27FC236}">
                <a16:creationId xmlns:a16="http://schemas.microsoft.com/office/drawing/2014/main" id="{B8B6541A-17B0-6048-BC65-EF9D00441F12}"/>
              </a:ext>
            </a:extLst>
          </p:cNvPr>
          <p:cNvSpPr/>
          <p:nvPr/>
        </p:nvSpPr>
        <p:spPr>
          <a:xfrm>
            <a:off x="5801401" y="3499982"/>
            <a:ext cx="157800" cy="15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200" kern="1200">
              <a:solidFill>
                <a:prstClr val="black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5" name="Google Shape;1179;p108">
            <a:extLst>
              <a:ext uri="{FF2B5EF4-FFF2-40B4-BE49-F238E27FC236}">
                <a16:creationId xmlns:a16="http://schemas.microsoft.com/office/drawing/2014/main" id="{9154E488-C0F0-AD47-A553-171096BB8695}"/>
              </a:ext>
            </a:extLst>
          </p:cNvPr>
          <p:cNvSpPr/>
          <p:nvPr/>
        </p:nvSpPr>
        <p:spPr>
          <a:xfrm flipH="1">
            <a:off x="5333542" y="1122000"/>
            <a:ext cx="157800" cy="348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srgbClr val="FFD5D5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6" name="Google Shape;1180;p108">
            <a:extLst>
              <a:ext uri="{FF2B5EF4-FFF2-40B4-BE49-F238E27FC236}">
                <a16:creationId xmlns:a16="http://schemas.microsoft.com/office/drawing/2014/main" id="{0EF1097C-FF05-CE4E-86D3-82E25785DE85}"/>
              </a:ext>
            </a:extLst>
          </p:cNvPr>
          <p:cNvSpPr txBox="1">
            <a:spLocks/>
          </p:cNvSpPr>
          <p:nvPr/>
        </p:nvSpPr>
        <p:spPr>
          <a:xfrm>
            <a:off x="1612818" y="1332962"/>
            <a:ext cx="3316776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Speak Respectfully</a:t>
            </a:r>
          </a:p>
        </p:txBody>
      </p:sp>
      <p:sp>
        <p:nvSpPr>
          <p:cNvPr id="187" name="Google Shape;1181;p108">
            <a:extLst>
              <a:ext uri="{FF2B5EF4-FFF2-40B4-BE49-F238E27FC236}">
                <a16:creationId xmlns:a16="http://schemas.microsoft.com/office/drawing/2014/main" id="{C5D53BF5-BE61-634F-BFB3-5384A73B8E69}"/>
              </a:ext>
            </a:extLst>
          </p:cNvPr>
          <p:cNvSpPr txBox="1">
            <a:spLocks/>
          </p:cNvSpPr>
          <p:nvPr/>
        </p:nvSpPr>
        <p:spPr>
          <a:xfrm>
            <a:off x="1602958" y="2387478"/>
            <a:ext cx="3216980" cy="4055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 the lessons</a:t>
            </a:r>
          </a:p>
        </p:txBody>
      </p:sp>
      <p:sp>
        <p:nvSpPr>
          <p:cNvPr id="190" name="Google Shape;1184;p108">
            <a:extLst>
              <a:ext uri="{FF2B5EF4-FFF2-40B4-BE49-F238E27FC236}">
                <a16:creationId xmlns:a16="http://schemas.microsoft.com/office/drawing/2014/main" id="{B9B3BCC3-62FB-3142-8103-01771237D060}"/>
              </a:ext>
            </a:extLst>
          </p:cNvPr>
          <p:cNvSpPr txBox="1">
            <a:spLocks/>
          </p:cNvSpPr>
          <p:nvPr/>
        </p:nvSpPr>
        <p:spPr>
          <a:xfrm>
            <a:off x="6038587" y="3668088"/>
            <a:ext cx="2040300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endParaRPr lang="en-US" sz="2000" b="1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9" name="Google Shape;1180;p108">
            <a:extLst>
              <a:ext uri="{FF2B5EF4-FFF2-40B4-BE49-F238E27FC236}">
                <a16:creationId xmlns:a16="http://schemas.microsoft.com/office/drawing/2014/main" id="{1C8A17D3-670F-6D45-AA3F-4D666DF62624}"/>
              </a:ext>
            </a:extLst>
          </p:cNvPr>
          <p:cNvSpPr txBox="1">
            <a:spLocks/>
          </p:cNvSpPr>
          <p:nvPr/>
        </p:nvSpPr>
        <p:spPr>
          <a:xfrm>
            <a:off x="2821662" y="1559340"/>
            <a:ext cx="2112649" cy="669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Without shaming, blaming or fixing</a:t>
            </a:r>
          </a:p>
        </p:txBody>
      </p:sp>
      <p:sp>
        <p:nvSpPr>
          <p:cNvPr id="200" name="Google Shape;1180;p108">
            <a:extLst>
              <a:ext uri="{FF2B5EF4-FFF2-40B4-BE49-F238E27FC236}">
                <a16:creationId xmlns:a16="http://schemas.microsoft.com/office/drawing/2014/main" id="{DC816420-E6DF-C747-89B2-37A8C28EC494}"/>
              </a:ext>
            </a:extLst>
          </p:cNvPr>
          <p:cNvSpPr txBox="1">
            <a:spLocks/>
          </p:cNvSpPr>
          <p:nvPr/>
        </p:nvSpPr>
        <p:spPr>
          <a:xfrm>
            <a:off x="2873541" y="2569069"/>
            <a:ext cx="1912466" cy="889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What’s said here stays here </a:t>
            </a:r>
          </a:p>
        </p:txBody>
      </p:sp>
      <p:sp>
        <p:nvSpPr>
          <p:cNvPr id="201" name="Google Shape;1181;p108">
            <a:extLst>
              <a:ext uri="{FF2B5EF4-FFF2-40B4-BE49-F238E27FC236}">
                <a16:creationId xmlns:a16="http://schemas.microsoft.com/office/drawing/2014/main" id="{6B22EC2B-A0EE-C44E-9D3F-1D5B7CAE06E1}"/>
              </a:ext>
            </a:extLst>
          </p:cNvPr>
          <p:cNvSpPr txBox="1">
            <a:spLocks/>
          </p:cNvSpPr>
          <p:nvPr/>
        </p:nvSpPr>
        <p:spPr>
          <a:xfrm>
            <a:off x="1662717" y="3437812"/>
            <a:ext cx="3216980" cy="4055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Use “I” statements</a:t>
            </a:r>
          </a:p>
        </p:txBody>
      </p:sp>
      <p:sp>
        <p:nvSpPr>
          <p:cNvPr id="202" name="Google Shape;1180;p108">
            <a:extLst>
              <a:ext uri="{FF2B5EF4-FFF2-40B4-BE49-F238E27FC236}">
                <a16:creationId xmlns:a16="http://schemas.microsoft.com/office/drawing/2014/main" id="{D5AEDC5C-E7CE-2A46-A0D1-C05B87274F57}"/>
              </a:ext>
            </a:extLst>
          </p:cNvPr>
          <p:cNvSpPr txBox="1">
            <a:spLocks/>
          </p:cNvSpPr>
          <p:nvPr/>
        </p:nvSpPr>
        <p:spPr>
          <a:xfrm>
            <a:off x="2603747" y="3598059"/>
            <a:ext cx="2185101" cy="715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Speak your truth</a:t>
            </a:r>
          </a:p>
        </p:txBody>
      </p:sp>
      <p:sp>
        <p:nvSpPr>
          <p:cNvPr id="203" name="Google Shape;1180;p108">
            <a:extLst>
              <a:ext uri="{FF2B5EF4-FFF2-40B4-BE49-F238E27FC236}">
                <a16:creationId xmlns:a16="http://schemas.microsoft.com/office/drawing/2014/main" id="{259CE182-9114-5C4A-BE83-37C14F3408B3}"/>
              </a:ext>
            </a:extLst>
          </p:cNvPr>
          <p:cNvSpPr txBox="1">
            <a:spLocks/>
          </p:cNvSpPr>
          <p:nvPr/>
        </p:nvSpPr>
        <p:spPr>
          <a:xfrm>
            <a:off x="5923042" y="1337511"/>
            <a:ext cx="3316776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Practice the platinum rule</a:t>
            </a:r>
          </a:p>
        </p:txBody>
      </p:sp>
      <p:sp>
        <p:nvSpPr>
          <p:cNvPr id="204" name="Google Shape;1180;p108">
            <a:extLst>
              <a:ext uri="{FF2B5EF4-FFF2-40B4-BE49-F238E27FC236}">
                <a16:creationId xmlns:a16="http://schemas.microsoft.com/office/drawing/2014/main" id="{66A8BCA3-6948-634A-890A-8C3EB5F075BD}"/>
              </a:ext>
            </a:extLst>
          </p:cNvPr>
          <p:cNvSpPr txBox="1">
            <a:spLocks/>
          </p:cNvSpPr>
          <p:nvPr/>
        </p:nvSpPr>
        <p:spPr>
          <a:xfrm>
            <a:off x="5913282" y="1598647"/>
            <a:ext cx="2660700" cy="669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Treat others the way they want to be treated</a:t>
            </a:r>
          </a:p>
        </p:txBody>
      </p:sp>
      <p:sp>
        <p:nvSpPr>
          <p:cNvPr id="205" name="Google Shape;1180;p108">
            <a:extLst>
              <a:ext uri="{FF2B5EF4-FFF2-40B4-BE49-F238E27FC236}">
                <a16:creationId xmlns:a16="http://schemas.microsoft.com/office/drawing/2014/main" id="{5463F70F-5C0A-9347-9AAB-5DA2FA44A3EF}"/>
              </a:ext>
            </a:extLst>
          </p:cNvPr>
          <p:cNvSpPr txBox="1">
            <a:spLocks/>
          </p:cNvSpPr>
          <p:nvPr/>
        </p:nvSpPr>
        <p:spPr>
          <a:xfrm>
            <a:off x="5913282" y="2454673"/>
            <a:ext cx="3316776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 space, make space</a:t>
            </a:r>
          </a:p>
        </p:txBody>
      </p:sp>
      <p:sp>
        <p:nvSpPr>
          <p:cNvPr id="206" name="Google Shape;1180;p108">
            <a:extLst>
              <a:ext uri="{FF2B5EF4-FFF2-40B4-BE49-F238E27FC236}">
                <a16:creationId xmlns:a16="http://schemas.microsoft.com/office/drawing/2014/main" id="{8E7E49A9-12C5-6745-806E-351169EDE6A1}"/>
              </a:ext>
            </a:extLst>
          </p:cNvPr>
          <p:cNvSpPr txBox="1">
            <a:spLocks/>
          </p:cNvSpPr>
          <p:nvPr/>
        </p:nvSpPr>
        <p:spPr>
          <a:xfrm>
            <a:off x="5993135" y="2745048"/>
            <a:ext cx="2660700" cy="669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 here now and engage</a:t>
            </a:r>
          </a:p>
        </p:txBody>
      </p:sp>
      <p:sp>
        <p:nvSpPr>
          <p:cNvPr id="207" name="Google Shape;1180;p108">
            <a:extLst>
              <a:ext uri="{FF2B5EF4-FFF2-40B4-BE49-F238E27FC236}">
                <a16:creationId xmlns:a16="http://schemas.microsoft.com/office/drawing/2014/main" id="{7BE30600-7722-2240-A07B-EEF43EA1A868}"/>
              </a:ext>
            </a:extLst>
          </p:cNvPr>
          <p:cNvSpPr txBox="1">
            <a:spLocks/>
          </p:cNvSpPr>
          <p:nvPr/>
        </p:nvSpPr>
        <p:spPr>
          <a:xfrm>
            <a:off x="6038587" y="3420482"/>
            <a:ext cx="3316776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b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Lean into discomfort</a:t>
            </a:r>
          </a:p>
        </p:txBody>
      </p:sp>
      <p:sp>
        <p:nvSpPr>
          <p:cNvPr id="210" name="Google Shape;1180;p108">
            <a:extLst>
              <a:ext uri="{FF2B5EF4-FFF2-40B4-BE49-F238E27FC236}">
                <a16:creationId xmlns:a16="http://schemas.microsoft.com/office/drawing/2014/main" id="{2700877D-3103-204E-A3C7-E12E9ED67E98}"/>
              </a:ext>
            </a:extLst>
          </p:cNvPr>
          <p:cNvSpPr txBox="1">
            <a:spLocks/>
          </p:cNvSpPr>
          <p:nvPr/>
        </p:nvSpPr>
        <p:spPr>
          <a:xfrm>
            <a:off x="5993135" y="3598059"/>
            <a:ext cx="2660700" cy="669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spcBef>
                <a:spcPts val="0"/>
              </a:spcBef>
              <a:buClrTx/>
            </a:pPr>
            <a:r>
              <a:rPr lang="en-US" sz="1600" i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 breaks as needed</a:t>
            </a:r>
          </a:p>
        </p:txBody>
      </p:sp>
    </p:spTree>
    <p:extLst>
      <p:ext uri="{BB962C8B-B14F-4D97-AF65-F5344CB8AC3E}">
        <p14:creationId xmlns:p14="http://schemas.microsoft.com/office/powerpoint/2010/main" val="128568364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4EA97-77A9-4E26-951D-4FF612D5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368" y="287767"/>
            <a:ext cx="8128557" cy="457103"/>
          </a:xfrm>
        </p:spPr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What are your cultural groups?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B53A33-4F8C-5FBB-1704-0A52518A397B}"/>
              </a:ext>
            </a:extLst>
          </p:cNvPr>
          <p:cNvSpPr/>
          <p:nvPr/>
        </p:nvSpPr>
        <p:spPr>
          <a:xfrm>
            <a:off x="1060075" y="1314175"/>
            <a:ext cx="1788459" cy="164054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507987-D03A-2D77-537F-CD8F50CBF796}"/>
              </a:ext>
            </a:extLst>
          </p:cNvPr>
          <p:cNvSpPr/>
          <p:nvPr/>
        </p:nvSpPr>
        <p:spPr>
          <a:xfrm>
            <a:off x="2117911" y="3107210"/>
            <a:ext cx="1788459" cy="164054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29218-9F18-56E9-4992-3E9DCF1D4242}"/>
              </a:ext>
            </a:extLst>
          </p:cNvPr>
          <p:cNvSpPr/>
          <p:nvPr/>
        </p:nvSpPr>
        <p:spPr>
          <a:xfrm>
            <a:off x="3554506" y="1311083"/>
            <a:ext cx="1788459" cy="164054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32E633-A64D-3C6C-5446-C0B33BF637FD}"/>
              </a:ext>
            </a:extLst>
          </p:cNvPr>
          <p:cNvSpPr/>
          <p:nvPr/>
        </p:nvSpPr>
        <p:spPr>
          <a:xfrm>
            <a:off x="5775512" y="1311082"/>
            <a:ext cx="1788459" cy="164054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B89E7A-EA50-5EED-25F1-F8110C25C10C}"/>
              </a:ext>
            </a:extLst>
          </p:cNvPr>
          <p:cNvSpPr/>
          <p:nvPr/>
        </p:nvSpPr>
        <p:spPr>
          <a:xfrm>
            <a:off x="4881283" y="3202683"/>
            <a:ext cx="1788459" cy="164054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7D19C-5D9B-3047-1CA2-C2A192080135}"/>
              </a:ext>
            </a:extLst>
          </p:cNvPr>
          <p:cNvSpPr txBox="1"/>
          <p:nvPr/>
        </p:nvSpPr>
        <p:spPr>
          <a:xfrm>
            <a:off x="1460124" y="1925418"/>
            <a:ext cx="988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Poppins" panose="00000500000000000000" pitchFamily="2" charset="0"/>
                <a:cs typeface="Poppins" panose="00000500000000000000" pitchFamily="2" charset="0"/>
              </a:rPr>
              <a:t>Wife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4679B-6DAC-3195-31CD-B6122F662915}"/>
              </a:ext>
            </a:extLst>
          </p:cNvPr>
          <p:cNvSpPr txBox="1"/>
          <p:nvPr/>
        </p:nvSpPr>
        <p:spPr>
          <a:xfrm>
            <a:off x="3680015" y="1900519"/>
            <a:ext cx="209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Poppins" panose="00000500000000000000" pitchFamily="2" charset="0"/>
                <a:cs typeface="Poppins" panose="00000500000000000000" pitchFamily="2" charset="0"/>
              </a:rPr>
              <a:t>Dog Mom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B921C1-3258-9A16-7503-C6769DA6FC94}"/>
              </a:ext>
            </a:extLst>
          </p:cNvPr>
          <p:cNvSpPr txBox="1"/>
          <p:nvPr/>
        </p:nvSpPr>
        <p:spPr>
          <a:xfrm>
            <a:off x="5626474" y="1740753"/>
            <a:ext cx="208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oppins" panose="00000500000000000000" pitchFamily="2" charset="0"/>
                <a:cs typeface="Poppins" panose="00000500000000000000" pitchFamily="2" charset="0"/>
              </a:rPr>
              <a:t>Pure Barre Enthusiast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C39D6B-71D1-5AEC-BDAA-48D3E0F39FD8}"/>
              </a:ext>
            </a:extLst>
          </p:cNvPr>
          <p:cNvSpPr txBox="1"/>
          <p:nvPr/>
        </p:nvSpPr>
        <p:spPr>
          <a:xfrm>
            <a:off x="2010334" y="3320952"/>
            <a:ext cx="200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oppins" panose="00000500000000000000" pitchFamily="2" charset="0"/>
                <a:cs typeface="Poppins" panose="00000500000000000000" pitchFamily="2" charset="0"/>
              </a:rPr>
              <a:t>African American Woman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384C5-DEC1-29FD-535B-12AF3DADF2AD}"/>
              </a:ext>
            </a:extLst>
          </p:cNvPr>
          <p:cNvSpPr txBox="1"/>
          <p:nvPr/>
        </p:nvSpPr>
        <p:spPr>
          <a:xfrm>
            <a:off x="4796118" y="3792122"/>
            <a:ext cx="222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Poppins" panose="00000500000000000000" pitchFamily="2" charset="0"/>
                <a:cs typeface="Poppins" panose="00000500000000000000" pitchFamily="2" charset="0"/>
              </a:rPr>
              <a:t>Southerner</a:t>
            </a:r>
          </a:p>
        </p:txBody>
      </p:sp>
    </p:spTree>
    <p:extLst>
      <p:ext uri="{BB962C8B-B14F-4D97-AF65-F5344CB8AC3E}">
        <p14:creationId xmlns:p14="http://schemas.microsoft.com/office/powerpoint/2010/main" val="28581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man health care provider.">
            <a:extLst>
              <a:ext uri="{FF2B5EF4-FFF2-40B4-BE49-F238E27FC236}">
                <a16:creationId xmlns:a16="http://schemas.microsoft.com/office/drawing/2014/main" id="{A70AE61E-6A2F-9749-BD73-A6CA6235B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689"/>
            <a:ext cx="4361713" cy="2909455"/>
          </a:xfrm>
          <a:prstGeom prst="rect">
            <a:avLst/>
          </a:prstGeom>
        </p:spPr>
      </p:pic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4803824" y="1109900"/>
            <a:ext cx="4340175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Common Language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5010653" y="1674800"/>
            <a:ext cx="4133346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Setting the stage with a common language allows us to set SMART DEI-goals and establish a meaningful common ground.</a:t>
            </a:r>
            <a:endParaRPr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196A0C-BD59-E5DC-24FF-B13ACDB5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13" y="365546"/>
            <a:ext cx="8128557" cy="457103"/>
          </a:xfrm>
        </p:spPr>
        <p:txBody>
          <a:bodyPr/>
          <a:lstStyle/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Mission, Vision &amp; Values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A0C7F5F-E498-ECBC-FE44-1D2E53285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13" y="1315642"/>
            <a:ext cx="3454400" cy="3454400"/>
          </a:xfrm>
        </p:spPr>
      </p:pic>
      <p:pic>
        <p:nvPicPr>
          <p:cNvPr id="11" name="Content Placeholder 9" descr="Image of Nebraska Medicine ITEACH Values, Zero Harm Tools and Equity terms ">
            <a:extLst>
              <a:ext uri="{FF2B5EF4-FFF2-40B4-BE49-F238E27FC236}">
                <a16:creationId xmlns:a16="http://schemas.microsoft.com/office/drawing/2014/main" id="{D4982F14-CC1C-851F-AE35-D27DA4AA9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6889" r="16294" b="12265"/>
          <a:stretch/>
        </p:blipFill>
        <p:spPr>
          <a:xfrm>
            <a:off x="4248591" y="1459191"/>
            <a:ext cx="4483275" cy="3183126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915655-CF47-C531-2677-16870C957AC8}"/>
              </a:ext>
            </a:extLst>
          </p:cNvPr>
          <p:cNvCxnSpPr>
            <a:cxnSpLocks/>
          </p:cNvCxnSpPr>
          <p:nvPr/>
        </p:nvCxnSpPr>
        <p:spPr>
          <a:xfrm>
            <a:off x="281352" y="1069145"/>
            <a:ext cx="60963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3BBD-CAE8-0848-93E8-A6A04F45E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053" y="1162168"/>
            <a:ext cx="2078082" cy="3214017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Just because it is not</a:t>
            </a: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i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visible</a:t>
            </a:r>
            <a:r>
              <a:rPr lang="en-US" sz="24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does not mean it is not </a:t>
            </a:r>
            <a:r>
              <a:rPr lang="en-US" sz="2400" i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valuable</a:t>
            </a:r>
            <a:r>
              <a:rPr lang="en-US" sz="2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4" name="Shape 158">
            <a:extLst>
              <a:ext uri="{FF2B5EF4-FFF2-40B4-BE49-F238E27FC236}">
                <a16:creationId xmlns:a16="http://schemas.microsoft.com/office/drawing/2014/main" id="{541997DB-CB00-0B47-B260-2BA2388F5887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5473"/>
          <a:stretch/>
        </p:blipFill>
        <p:spPr>
          <a:xfrm>
            <a:off x="0" y="0"/>
            <a:ext cx="58189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5BA0B334-3D18-3443-87BD-C38382CC194D}"/>
              </a:ext>
            </a:extLst>
          </p:cNvPr>
          <p:cNvSpPr/>
          <p:nvPr/>
        </p:nvSpPr>
        <p:spPr>
          <a:xfrm rot="16200000">
            <a:off x="5624600" y="478240"/>
            <a:ext cx="1488766" cy="53326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456D7BF-D340-684F-97B1-B47F6BAA5EC6}"/>
              </a:ext>
            </a:extLst>
          </p:cNvPr>
          <p:cNvSpPr/>
          <p:nvPr/>
        </p:nvSpPr>
        <p:spPr>
          <a:xfrm rot="5400000">
            <a:off x="4645767" y="2945838"/>
            <a:ext cx="3446429" cy="5332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5008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8D1D9-8FA0-4517-81B3-D210523D64DA}"/>
              </a:ext>
            </a:extLst>
          </p:cNvPr>
          <p:cNvSpPr/>
          <p:nvPr/>
        </p:nvSpPr>
        <p:spPr>
          <a:xfrm>
            <a:off x="1855304" y="2711512"/>
            <a:ext cx="6042992" cy="16697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ctr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 </a:t>
            </a:r>
            <a:r>
              <a:rPr lang="en-US" sz="2400" dirty="0">
                <a:solidFill>
                  <a:srgbClr val="AD122A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</a:t>
            </a:r>
            <a:r>
              <a:rPr lang="en-US" sz="2400" dirty="0">
                <a:solidFill>
                  <a:srgbClr val="AD122A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reventable health differences among various population groups resulting from unequal treatment and unequal health outcomes. </a:t>
            </a:r>
            <a:endParaRPr lang="en-US" sz="2400" dirty="0">
              <a:solidFill>
                <a:srgbClr val="AD122A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C5F2B-43AB-4EC7-AF93-9F6D8555C0E4}"/>
              </a:ext>
            </a:extLst>
          </p:cNvPr>
          <p:cNvSpPr txBox="1"/>
          <p:nvPr/>
        </p:nvSpPr>
        <p:spPr>
          <a:xfrm>
            <a:off x="1729409" y="987528"/>
            <a:ext cx="629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HEALTH DISPARITIES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3D3EB-7EFE-450B-AA20-F51AE88E7A19}"/>
              </a:ext>
            </a:extLst>
          </p:cNvPr>
          <p:cNvSpPr txBox="1"/>
          <p:nvPr/>
        </p:nvSpPr>
        <p:spPr>
          <a:xfrm>
            <a:off x="4068417" y="1932658"/>
            <a:ext cx="161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defined</a:t>
            </a:r>
          </a:p>
        </p:txBody>
      </p:sp>
    </p:spTree>
    <p:extLst>
      <p:ext uri="{BB962C8B-B14F-4D97-AF65-F5344CB8AC3E}">
        <p14:creationId xmlns:p14="http://schemas.microsoft.com/office/powerpoint/2010/main" val="9173077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jwgi1qubnybmape7d5wirbwwujby6y"/>
</p:tagLst>
</file>

<file path=ppt/theme/theme1.xml><?xml version="1.0" encoding="utf-8"?>
<a:theme xmlns:a="http://schemas.openxmlformats.org/drawingml/2006/main" name="Health Education Center by Slidesgo">
  <a:themeElements>
    <a:clrScheme name="Simple Light">
      <a:dk1>
        <a:srgbClr val="5696CB"/>
      </a:dk1>
      <a:lt1>
        <a:srgbClr val="133660"/>
      </a:lt1>
      <a:dk2>
        <a:srgbClr val="63B8FF"/>
      </a:dk2>
      <a:lt2>
        <a:srgbClr val="CDCDCD"/>
      </a:lt2>
      <a:accent1>
        <a:srgbClr val="5696CB"/>
      </a:accent1>
      <a:accent2>
        <a:srgbClr val="133660"/>
      </a:accent2>
      <a:accent3>
        <a:srgbClr val="63B8FF"/>
      </a:accent3>
      <a:accent4>
        <a:srgbClr val="CDCDCD"/>
      </a:accent4>
      <a:accent5>
        <a:srgbClr val="FFFFFF"/>
      </a:accent5>
      <a:accent6>
        <a:srgbClr val="000000"/>
      </a:accent6>
      <a:hlink>
        <a:srgbClr val="5696C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Med_Presentation">
  <a:themeElements>
    <a:clrScheme name="NebMed">
      <a:dk1>
        <a:sysClr val="windowText" lastClr="000000"/>
      </a:dk1>
      <a:lt1>
        <a:sysClr val="window" lastClr="FFFFFF"/>
      </a:lt1>
      <a:dk2>
        <a:srgbClr val="303B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A1B426"/>
      </a:accent4>
      <a:accent5>
        <a:srgbClr val="F26721"/>
      </a:accent5>
      <a:accent6>
        <a:srgbClr val="FCB614"/>
      </a:accent6>
      <a:hlink>
        <a:srgbClr val="002957"/>
      </a:hlink>
      <a:folHlink>
        <a:srgbClr val="129D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eMed_Presentation">
  <a:themeElements>
    <a:clrScheme name="NebMed">
      <a:dk1>
        <a:sysClr val="windowText" lastClr="000000"/>
      </a:dk1>
      <a:lt1>
        <a:sysClr val="window" lastClr="FFFFFF"/>
      </a:lt1>
      <a:dk2>
        <a:srgbClr val="303B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A1B426"/>
      </a:accent4>
      <a:accent5>
        <a:srgbClr val="F26721"/>
      </a:accent5>
      <a:accent6>
        <a:srgbClr val="FCB614"/>
      </a:accent6>
      <a:hlink>
        <a:srgbClr val="002957"/>
      </a:hlink>
      <a:folHlink>
        <a:srgbClr val="129D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versity in the Workplace Infographics by Slidesgo">
  <a:themeElements>
    <a:clrScheme name="Simple Light">
      <a:dk1>
        <a:srgbClr val="000000"/>
      </a:dk1>
      <a:lt1>
        <a:srgbClr val="FFFFFF"/>
      </a:lt1>
      <a:dk2>
        <a:srgbClr val="526D72"/>
      </a:dk2>
      <a:lt2>
        <a:srgbClr val="D5D5D5"/>
      </a:lt2>
      <a:accent1>
        <a:srgbClr val="FF2C5F"/>
      </a:accent1>
      <a:accent2>
        <a:srgbClr val="FB8E00"/>
      </a:accent2>
      <a:accent3>
        <a:srgbClr val="FCBA31"/>
      </a:accent3>
      <a:accent4>
        <a:srgbClr val="0FA400"/>
      </a:accent4>
      <a:accent5>
        <a:srgbClr val="409AFA"/>
      </a:accent5>
      <a:accent6>
        <a:srgbClr val="0B058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webextensions/webextension1.xml><?xml version="1.0" encoding="utf-8"?>
<we:webextension xmlns:we="http://schemas.microsoft.com/office/webextensions/webextension/2010/11" id="{64F9681D-432C-7B48-8201-F1D991CCEE91}">
  <we:reference id="wa104379261" version="4.3.0.0" store="en-US" storeType="OMEX"/>
  <we:alternateReferences>
    <we:reference id="wa104379261" version="4.3.0.0" store="wa104379261" storeType="OMEX"/>
  </we:alternateReferences>
  <we:properties>
    <we:property name="MENTIMETER_QUESTION_ID_KEY" value="&quot;xefpy9g9vsnh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1394</Words>
  <Application>Microsoft Macintosh PowerPoint</Application>
  <PresentationFormat>On-screen Show (16:9)</PresentationFormat>
  <Paragraphs>181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Fira Sans Extra Condensed Medium</vt:lpstr>
      <vt:lpstr>Poppins</vt:lpstr>
      <vt:lpstr>Roboto</vt:lpstr>
      <vt:lpstr>Fira Sans Extra Condensed</vt:lpstr>
      <vt:lpstr>Nunito</vt:lpstr>
      <vt:lpstr>Arial</vt:lpstr>
      <vt:lpstr>Proxima Nova</vt:lpstr>
      <vt:lpstr>Abril Fatface</vt:lpstr>
      <vt:lpstr>Calibri</vt:lpstr>
      <vt:lpstr>Health Education Center by Slidesgo</vt:lpstr>
      <vt:lpstr>NeMed_Presentation</vt:lpstr>
      <vt:lpstr>1_NeMed_Presentation</vt:lpstr>
      <vt:lpstr>Diversity in the Workplace Infographics by Slidesgo</vt:lpstr>
      <vt:lpstr>Building a healthier Nebraska  with Health Equity </vt:lpstr>
      <vt:lpstr>Defining Health Equity</vt:lpstr>
      <vt:lpstr>PowerPoint Presentation</vt:lpstr>
      <vt:lpstr>PowerPoint Presentation</vt:lpstr>
      <vt:lpstr>What are your cultural groups?</vt:lpstr>
      <vt:lpstr>Common Language</vt:lpstr>
      <vt:lpstr>Mission, Vision &amp; Values</vt:lpstr>
      <vt:lpstr>Just because it is not visible does not mean it is not valuable.</vt:lpstr>
      <vt:lpstr>PowerPoint Presentation</vt:lpstr>
      <vt:lpstr>PowerPoint Presentation</vt:lpstr>
      <vt:lpstr>PowerPoint Presentation</vt:lpstr>
      <vt:lpstr>Health equity operates at the intersection of interactions.</vt:lpstr>
      <vt:lpstr>–Harriet A. Washington, Medical Apartheid:  The Dark History of Medical Experimentation of African-Americans </vt:lpstr>
      <vt:lpstr>4.6x </vt:lpstr>
      <vt:lpstr>Commitment to Inclusivity</vt:lpstr>
      <vt:lpstr>Data tell the story of disparities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TJC Health Care Disparities </vt:lpstr>
      <vt:lpstr>TJC Health Care Disparities </vt:lpstr>
      <vt:lpstr>CMS Health Equity Measures</vt:lpstr>
      <vt:lpstr>Strategy Framework</vt:lpstr>
      <vt:lpstr>Health Equity Strategy</vt:lpstr>
      <vt:lpstr>Preparing to Plan: The “Why”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Education Center</dc:title>
  <dc:creator>Wilson, Ada K</dc:creator>
  <cp:lastModifiedBy>Walker, Ada K</cp:lastModifiedBy>
  <cp:revision>4</cp:revision>
  <dcterms:modified xsi:type="dcterms:W3CDTF">2023-11-06T23:16:57Z</dcterms:modified>
</cp:coreProperties>
</file>