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comment1.xml" ContentType="application/vnd.openxmlformats-officedocument.presentationml.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omments/comment2.xml" ContentType="application/vnd.openxmlformats-officedocument.presentationml.comment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1"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9" r:id="rId34"/>
  </p:sldIdLst>
  <p:sldSz cx="9144000" cy="5143500" type="screen16x9"/>
  <p:notesSz cx="6858000" cy="9144000"/>
  <p:embeddedFontLst>
    <p:embeddedFont>
      <p:font typeface="Calibri" panose="020F0502020204030204" pitchFamily="34" charset="0"/>
      <p:regular r:id="rId36"/>
      <p:bold r:id="rId37"/>
      <p:italic r:id="rId38"/>
      <p:boldItalic r:id="rId39"/>
    </p:embeddedFont>
    <p:embeddedFont>
      <p:font typeface="Calibri Light" panose="020F0302020204030204" pitchFamily="34" charset="0"/>
      <p:regular r:id="rId40"/>
      <p:italic r:id="rId41"/>
    </p:embeddedFont>
    <p:embeddedFont>
      <p:font typeface="Open Sans" panose="020B0606030504020204" pitchFamily="34" charset="0"/>
      <p:regular r:id="rId42"/>
      <p:bold r:id="rId43"/>
      <p:italic r:id="rId44"/>
      <p:boldItalic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72">
          <p15:clr>
            <a:srgbClr val="A4A3A4"/>
          </p15:clr>
        </p15:guide>
        <p15:guide id="2" pos="2880">
          <p15:clr>
            <a:srgbClr val="A4A3A4"/>
          </p15:clr>
        </p15:guide>
        <p15:guide id="3" orient="horz" pos="852">
          <p15:clr>
            <a:srgbClr val="A4A3A4"/>
          </p15:clr>
        </p15:guide>
        <p15:guide id="4" orient="horz" pos="271">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7" roundtripDataSignature="AMtx7mhC3d0g/cYE06a5JRkeviTPbHmXt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nce Lynch" initials="" lastIdx="9"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663"/>
    <a:srgbClr val="C0D735"/>
    <a:srgbClr val="BFD735"/>
    <a:srgbClr val="B239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909E98E-09EA-44ED-ABF8-7C7B6064CB97}">
  <a:tblStyle styleId="{C909E98E-09EA-44ED-ABF8-7C7B6064CB97}"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AE7E7"/>
          </a:solidFill>
        </a:fill>
      </a:tcStyle>
    </a:wholeTbl>
    <a:band1H>
      <a:tcTxStyle/>
      <a:tcStyle>
        <a:tcBdr/>
        <a:fill>
          <a:solidFill>
            <a:srgbClr val="F4CBCB"/>
          </a:solidFill>
        </a:fill>
      </a:tcStyle>
    </a:band1H>
    <a:band2H>
      <a:tcTxStyle/>
      <a:tcStyle>
        <a:tcBdr/>
      </a:tcStyle>
    </a:band2H>
    <a:band1V>
      <a:tcTxStyle/>
      <a:tcStyle>
        <a:tcBdr/>
        <a:fill>
          <a:solidFill>
            <a:srgbClr val="F4CBCB"/>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78"/>
    <p:restoredTop sz="94694"/>
  </p:normalViewPr>
  <p:slideViewPr>
    <p:cSldViewPr snapToGrid="0">
      <p:cViewPr varScale="1">
        <p:scale>
          <a:sx n="161" d="100"/>
          <a:sy n="161" d="100"/>
        </p:scale>
        <p:origin x="952" y="200"/>
      </p:cViewPr>
      <p:guideLst>
        <p:guide orient="horz" pos="1572"/>
        <p:guide pos="2880"/>
        <p:guide orient="horz" pos="852"/>
        <p:guide orient="horz" pos="27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customschemas.google.com/relationships/presentationmetadata" Target="meta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4-01-29T19:16:11.744" idx="2">
    <p:pos x="116" y="104"/>
    <p:text>Redact appropriately</p:text>
    <p:extLst>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BE-EilN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0" dt="2024-01-31T03:07:00.580" idx="4">
    <p:pos x="178" y="1237"/>
    <p:text>Art - Revisit the objectives, host Q&amp;A, and close us out?</p:text>
    <p:extLst>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BFZ9GkUs"/>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1"/>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1"/>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doi.org/10.5055/ajdm.2013.0121"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unsplash.com/@agefis?utm_content=creditCopyText&amp;utm_medium=referral&amp;utm_source=unsplash"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unsplash.com/photos/person-wearing-grey-dress-shirt-beside-table-qh-mar1Tzo8?utm_content=creditCopyText&amp;utm_medium=referral&amp;utm_source=unsplash"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unsplash.com/@homajob?utm_content=creditCopyText&amp;utm_medium=referral&amp;utm_source=unsplash"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unsplash.com/photos/person-holding-pencil-near-laptop-computer-5fNmWej4tAA?utm_content=creditCopyText&amp;utm_medium=referral&amp;utm_source=unsplash"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unsplash.com/@homajob?utm_content=creditCopyText&amp;utm_medium=referral&amp;utm_source=unsplash"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unsplash.com/photos/person-holding-pencil-near-laptop-computer-5fNmWej4tAA?utm_content=creditCopyText&amp;utm_medium=referral&amp;utm_source=unsplash"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unsplash.com/@homajob?utm_content=creditCopyText&amp;utm_medium=referral&amp;utm_source=unsplash"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unsplash.com/photos/person-holding-pencil-near-laptop-computer-5fNmWej4tAA?utm_content=creditCopyText&amp;utm_medium=referral&amp;utm_source=unsplash"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g2b2f8732eaf_0_3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5" name="Google Shape;695;g2b2f8732eaf_0_383:notes"/>
          <p:cNvSpPr txBox="1">
            <a:spLocks noGrp="1"/>
          </p:cNvSpPr>
          <p:nvPr>
            <p:ph type="body" idx="1"/>
          </p:nvPr>
        </p:nvSpPr>
        <p:spPr>
          <a:xfrm>
            <a:off x="685800" y="4400551"/>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6" name="Google Shape;696;g2b2f8732eaf_0_383:notes"/>
          <p:cNvSpPr txBox="1">
            <a:spLocks noGrp="1"/>
          </p:cNvSpPr>
          <p:nvPr>
            <p:ph type="sldNum" idx="12"/>
          </p:nvPr>
        </p:nvSpPr>
        <p:spPr>
          <a:xfrm>
            <a:off x="3884613" y="8685214"/>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g266ebd0e82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8" name="Google Shape;758;g266ebd0e82b_0_0:notes"/>
          <p:cNvSpPr txBox="1">
            <a:spLocks noGrp="1"/>
          </p:cNvSpPr>
          <p:nvPr>
            <p:ph type="body" idx="1"/>
          </p:nvPr>
        </p:nvSpPr>
        <p:spPr>
          <a:xfrm>
            <a:off x="685800" y="4400551"/>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Photo: Fabian Blank, via unsplash… https://unsplash.com/photos/pink-pig-figurine-on-white-surface-pElSkGRA2NU</a:t>
            </a:r>
            <a:endParaRPr/>
          </a:p>
        </p:txBody>
      </p:sp>
      <p:sp>
        <p:nvSpPr>
          <p:cNvPr id="759" name="Google Shape;759;g266ebd0e82b_0_0:notes"/>
          <p:cNvSpPr txBox="1">
            <a:spLocks noGrp="1"/>
          </p:cNvSpPr>
          <p:nvPr>
            <p:ph type="sldNum" idx="12"/>
          </p:nvPr>
        </p:nvSpPr>
        <p:spPr>
          <a:xfrm>
            <a:off x="3884613" y="8685214"/>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4"/>
        <p:cNvGrpSpPr/>
        <p:nvPr/>
      </p:nvGrpSpPr>
      <p:grpSpPr>
        <a:xfrm>
          <a:off x="0" y="0"/>
          <a:ext cx="0" cy="0"/>
          <a:chOff x="0" y="0"/>
          <a:chExt cx="0" cy="0"/>
        </a:xfrm>
      </p:grpSpPr>
      <p:sp>
        <p:nvSpPr>
          <p:cNvPr id="765" name="Google Shape;765;g2b2f8732eaf_0_1471:notes"/>
          <p:cNvSpPr txBox="1">
            <a:spLocks noGrp="1"/>
          </p:cNvSpPr>
          <p:nvPr>
            <p:ph type="body" idx="1"/>
          </p:nvPr>
        </p:nvSpPr>
        <p:spPr>
          <a:xfrm>
            <a:off x="685800" y="4400551"/>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6" name="Google Shape;766;g2b2f8732eaf_0_14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g266ebd0e82b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1" name="Google Shape;771;g266ebd0e82b_0_24:notes"/>
          <p:cNvSpPr txBox="1">
            <a:spLocks noGrp="1"/>
          </p:cNvSpPr>
          <p:nvPr>
            <p:ph type="body" idx="1"/>
          </p:nvPr>
        </p:nvSpPr>
        <p:spPr>
          <a:xfrm>
            <a:off x="685800" y="4400551"/>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a:t>Photo: Fabian Blank, via unsplash… https://unsplash.com/photos/pink-pig-figurine-on-white-surface-pElSkGRA2NU</a:t>
            </a:r>
            <a:endParaRPr/>
          </a:p>
        </p:txBody>
      </p:sp>
      <p:sp>
        <p:nvSpPr>
          <p:cNvPr id="772" name="Google Shape;772;g266ebd0e82b_0_24:notes"/>
          <p:cNvSpPr txBox="1">
            <a:spLocks noGrp="1"/>
          </p:cNvSpPr>
          <p:nvPr>
            <p:ph type="sldNum" idx="12"/>
          </p:nvPr>
        </p:nvSpPr>
        <p:spPr>
          <a:xfrm>
            <a:off x="3884613" y="8685214"/>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Google Shape;778;g266ebd0e82b_0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9" name="Google Shape;779;g266ebd0e82b_0_32:notes"/>
          <p:cNvSpPr txBox="1">
            <a:spLocks noGrp="1"/>
          </p:cNvSpPr>
          <p:nvPr>
            <p:ph type="body" idx="1"/>
          </p:nvPr>
        </p:nvSpPr>
        <p:spPr>
          <a:xfrm>
            <a:off x="685800" y="4400551"/>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050" u="sng" dirty="0">
                <a:solidFill>
                  <a:srgbClr val="E12727"/>
                </a:solidFill>
                <a:highlight>
                  <a:srgbClr val="FFFFFF"/>
                </a:highlight>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https://doi.org/10.5055/ajdm.2013.0121</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Photo: Fabian Blank, via </a:t>
            </a:r>
            <a:r>
              <a:rPr lang="en-US" dirty="0" err="1"/>
              <a:t>unsplash</a:t>
            </a:r>
            <a:r>
              <a:rPr lang="en-US" dirty="0"/>
              <a:t>… https://</a:t>
            </a:r>
            <a:r>
              <a:rPr lang="en-US" dirty="0" err="1"/>
              <a:t>unsplash.com</a:t>
            </a:r>
            <a:r>
              <a:rPr lang="en-US" dirty="0"/>
              <a:t>/photos/pink-pig-figurine-on-white-surface-pElSkGRA2NU</a:t>
            </a:r>
            <a:endParaRPr dirty="0"/>
          </a:p>
        </p:txBody>
      </p:sp>
      <p:sp>
        <p:nvSpPr>
          <p:cNvPr id="780" name="Google Shape;780;g266ebd0e82b_0_32:notes"/>
          <p:cNvSpPr txBox="1">
            <a:spLocks noGrp="1"/>
          </p:cNvSpPr>
          <p:nvPr>
            <p:ph type="sldNum" idx="12"/>
          </p:nvPr>
        </p:nvSpPr>
        <p:spPr>
          <a:xfrm>
            <a:off x="3884613" y="8685214"/>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g266ebd0e82b_0_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9" name="Google Shape;789;g266ebd0e82b_0_49:notes"/>
          <p:cNvSpPr txBox="1">
            <a:spLocks noGrp="1"/>
          </p:cNvSpPr>
          <p:nvPr>
            <p:ph type="body" idx="1"/>
          </p:nvPr>
        </p:nvSpPr>
        <p:spPr>
          <a:xfrm>
            <a:off x="685800" y="4400551"/>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https://</a:t>
            </a:r>
            <a:r>
              <a:rPr lang="en-US" dirty="0" err="1"/>
              <a:t>www.bls.gov</a:t>
            </a:r>
            <a:r>
              <a:rPr lang="en-US" dirty="0"/>
              <a:t>/data/</a:t>
            </a:r>
            <a:r>
              <a:rPr lang="en-US" dirty="0" err="1"/>
              <a:t>inflation_calculator.htm</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Photo: Fabian Blank, via </a:t>
            </a:r>
            <a:r>
              <a:rPr lang="en-US" dirty="0" err="1"/>
              <a:t>unsplash</a:t>
            </a:r>
            <a:r>
              <a:rPr lang="en-US" dirty="0"/>
              <a:t>… https://</a:t>
            </a:r>
            <a:r>
              <a:rPr lang="en-US" dirty="0" err="1"/>
              <a:t>unsplash.com</a:t>
            </a:r>
            <a:r>
              <a:rPr lang="en-US" dirty="0"/>
              <a:t>/photos/pink-pig-figurine-on-white-surface-pElSkGRA2NU</a:t>
            </a:r>
            <a:endParaRPr dirty="0"/>
          </a:p>
        </p:txBody>
      </p:sp>
      <p:sp>
        <p:nvSpPr>
          <p:cNvPr id="790" name="Google Shape;790;g266ebd0e82b_0_49:notes"/>
          <p:cNvSpPr txBox="1">
            <a:spLocks noGrp="1"/>
          </p:cNvSpPr>
          <p:nvPr>
            <p:ph type="sldNum" idx="12"/>
          </p:nvPr>
        </p:nvSpPr>
        <p:spPr>
          <a:xfrm>
            <a:off x="3884613" y="8685214"/>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g2b4ea37d20f_0_3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8" name="Google Shape;798;g2b4ea37d20f_0_382:notes"/>
          <p:cNvSpPr txBox="1">
            <a:spLocks noGrp="1"/>
          </p:cNvSpPr>
          <p:nvPr>
            <p:ph type="body" idx="1"/>
          </p:nvPr>
        </p:nvSpPr>
        <p:spPr>
          <a:xfrm>
            <a:off x="685800" y="4400551"/>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a:t>Photo: Fabian Blank, via unsplash… https://unsplash.com/photos/pink-pig-figurine-on-white-surface-pElSkGRA2NU</a:t>
            </a:r>
            <a:endParaRPr/>
          </a:p>
        </p:txBody>
      </p:sp>
      <p:sp>
        <p:nvSpPr>
          <p:cNvPr id="799" name="Google Shape;799;g2b4ea37d20f_0_382:notes"/>
          <p:cNvSpPr txBox="1">
            <a:spLocks noGrp="1"/>
          </p:cNvSpPr>
          <p:nvPr>
            <p:ph type="sldNum" idx="12"/>
          </p:nvPr>
        </p:nvSpPr>
        <p:spPr>
          <a:xfrm>
            <a:off x="3884613" y="8685214"/>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4"/>
        <p:cNvGrpSpPr/>
        <p:nvPr/>
      </p:nvGrpSpPr>
      <p:grpSpPr>
        <a:xfrm>
          <a:off x="0" y="0"/>
          <a:ext cx="0" cy="0"/>
          <a:chOff x="0" y="0"/>
          <a:chExt cx="0" cy="0"/>
        </a:xfrm>
      </p:grpSpPr>
      <p:sp>
        <p:nvSpPr>
          <p:cNvPr id="805" name="Google Shape;805;g266ebd0e82b_0_59:notes"/>
          <p:cNvSpPr txBox="1">
            <a:spLocks noGrp="1"/>
          </p:cNvSpPr>
          <p:nvPr>
            <p:ph type="body" idx="1"/>
          </p:nvPr>
        </p:nvSpPr>
        <p:spPr>
          <a:xfrm>
            <a:off x="685800" y="4400551"/>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6" name="Google Shape;806;g266ebd0e82b_0_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
        <p:cNvGrpSpPr/>
        <p:nvPr/>
      </p:nvGrpSpPr>
      <p:grpSpPr>
        <a:xfrm>
          <a:off x="0" y="0"/>
          <a:ext cx="0" cy="0"/>
          <a:chOff x="0" y="0"/>
          <a:chExt cx="0" cy="0"/>
        </a:xfrm>
      </p:grpSpPr>
      <p:sp>
        <p:nvSpPr>
          <p:cNvPr id="810" name="Google Shape;810;g266ebd0e82b_0_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1" name="Google Shape;811;g266ebd0e82b_0_76:notes"/>
          <p:cNvSpPr txBox="1">
            <a:spLocks noGrp="1"/>
          </p:cNvSpPr>
          <p:nvPr>
            <p:ph type="body" idx="1"/>
          </p:nvPr>
        </p:nvSpPr>
        <p:spPr>
          <a:xfrm>
            <a:off x="685800" y="4400551"/>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2" name="Google Shape;812;g266ebd0e82b_0_76:notes"/>
          <p:cNvSpPr txBox="1">
            <a:spLocks noGrp="1"/>
          </p:cNvSpPr>
          <p:nvPr>
            <p:ph type="sldNum" idx="12"/>
          </p:nvPr>
        </p:nvSpPr>
        <p:spPr>
          <a:xfrm>
            <a:off x="3884613" y="8685214"/>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g2b2f8732eaf_0_1463:notes"/>
          <p:cNvSpPr txBox="1">
            <a:spLocks noGrp="1"/>
          </p:cNvSpPr>
          <p:nvPr>
            <p:ph type="body" idx="1"/>
          </p:nvPr>
        </p:nvSpPr>
        <p:spPr>
          <a:xfrm>
            <a:off x="685800" y="4400551"/>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7" name="Google Shape;817;g2b2f8732eaf_0_14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0"/>
        <p:cNvGrpSpPr/>
        <p:nvPr/>
      </p:nvGrpSpPr>
      <p:grpSpPr>
        <a:xfrm>
          <a:off x="0" y="0"/>
          <a:ext cx="0" cy="0"/>
          <a:chOff x="0" y="0"/>
          <a:chExt cx="0" cy="0"/>
        </a:xfrm>
      </p:grpSpPr>
      <p:sp>
        <p:nvSpPr>
          <p:cNvPr id="821" name="Google Shape;821;g266ebd0e82b_0_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2" name="Google Shape;822;g266ebd0e82b_0_64:notes"/>
          <p:cNvSpPr txBox="1">
            <a:spLocks noGrp="1"/>
          </p:cNvSpPr>
          <p:nvPr>
            <p:ph type="body" idx="1"/>
          </p:nvPr>
        </p:nvSpPr>
        <p:spPr>
          <a:xfrm>
            <a:off x="685800" y="4400551"/>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Photo: </a:t>
            </a:r>
            <a:r>
              <a:rPr lang="en-US" sz="1100">
                <a:latin typeface="Arial"/>
                <a:ea typeface="Arial"/>
                <a:cs typeface="Arial"/>
                <a:sym typeface="Arial"/>
              </a:rPr>
              <a:t>Photo by</a:t>
            </a:r>
            <a:r>
              <a:rPr lang="en-US" sz="1100">
                <a:uFill>
                  <a:noFill/>
                </a:uFill>
                <a:latin typeface="Arial"/>
                <a:ea typeface="Arial"/>
                <a:cs typeface="Arial"/>
                <a:sym typeface="Arial"/>
                <a:hlinkClick r:id="rId3"/>
              </a:rPr>
              <a:t> </a:t>
            </a:r>
            <a:r>
              <a:rPr lang="en-US" sz="1100" u="sng">
                <a:solidFill>
                  <a:schemeClr val="hlink"/>
                </a:solidFill>
                <a:latin typeface="Arial"/>
                <a:ea typeface="Arial"/>
                <a:cs typeface="Arial"/>
                <a:sym typeface="Arial"/>
                <a:hlinkClick r:id="rId3"/>
              </a:rPr>
              <a:t>Agefis</a:t>
            </a:r>
            <a:r>
              <a:rPr lang="en-US" sz="1100">
                <a:latin typeface="Arial"/>
                <a:ea typeface="Arial"/>
                <a:cs typeface="Arial"/>
                <a:sym typeface="Arial"/>
              </a:rPr>
              <a:t> on</a:t>
            </a:r>
            <a:r>
              <a:rPr lang="en-US" sz="1100">
                <a:uFill>
                  <a:noFill/>
                </a:uFill>
                <a:latin typeface="Arial"/>
                <a:ea typeface="Arial"/>
                <a:cs typeface="Arial"/>
                <a:sym typeface="Arial"/>
                <a:hlinkClick r:id="rId4"/>
              </a:rPr>
              <a:t> </a:t>
            </a:r>
            <a:r>
              <a:rPr lang="en-US" sz="1100" u="sng">
                <a:solidFill>
                  <a:schemeClr val="hlink"/>
                </a:solidFill>
                <a:latin typeface="Arial"/>
                <a:ea typeface="Arial"/>
                <a:cs typeface="Arial"/>
                <a:sym typeface="Arial"/>
                <a:hlinkClick r:id="rId4"/>
              </a:rPr>
              <a:t>Unsplash</a:t>
            </a:r>
            <a:endParaRPr/>
          </a:p>
        </p:txBody>
      </p:sp>
      <p:sp>
        <p:nvSpPr>
          <p:cNvPr id="823" name="Google Shape;823;g266ebd0e82b_0_64:notes"/>
          <p:cNvSpPr txBox="1">
            <a:spLocks noGrp="1"/>
          </p:cNvSpPr>
          <p:nvPr>
            <p:ph type="sldNum" idx="12"/>
          </p:nvPr>
        </p:nvSpPr>
        <p:spPr>
          <a:xfrm>
            <a:off x="3884613" y="8685214"/>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g2b2f8732eaf_0_3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4" name="Google Shape;704;g2b2f8732eaf_0_390:notes"/>
          <p:cNvSpPr txBox="1">
            <a:spLocks noGrp="1"/>
          </p:cNvSpPr>
          <p:nvPr>
            <p:ph type="body" idx="1"/>
          </p:nvPr>
        </p:nvSpPr>
        <p:spPr>
          <a:xfrm>
            <a:off x="685800" y="4400551"/>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5" name="Google Shape;705;g2b2f8732eaf_0_390:notes"/>
          <p:cNvSpPr txBox="1">
            <a:spLocks noGrp="1"/>
          </p:cNvSpPr>
          <p:nvPr>
            <p:ph type="sldNum" idx="12"/>
          </p:nvPr>
        </p:nvSpPr>
        <p:spPr>
          <a:xfrm>
            <a:off x="3884613" y="8685214"/>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Google Shape;829;g2b469948868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0" name="Google Shape;830;g2b46994886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g2b469948868_0_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8" name="Google Shape;838;g2b469948868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Google Shape;844;g266ebd0e82b_0_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5" name="Google Shape;845;g266ebd0e82b_0_82:notes"/>
          <p:cNvSpPr txBox="1">
            <a:spLocks noGrp="1"/>
          </p:cNvSpPr>
          <p:nvPr>
            <p:ph type="body" idx="1"/>
          </p:nvPr>
        </p:nvSpPr>
        <p:spPr>
          <a:xfrm>
            <a:off x="685800" y="4400551"/>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6" name="Google Shape;846;g266ebd0e82b_0_82:notes"/>
          <p:cNvSpPr txBox="1">
            <a:spLocks noGrp="1"/>
          </p:cNvSpPr>
          <p:nvPr>
            <p:ph type="sldNum" idx="12"/>
          </p:nvPr>
        </p:nvSpPr>
        <p:spPr>
          <a:xfrm>
            <a:off x="3884613" y="8685214"/>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9"/>
        <p:cNvGrpSpPr/>
        <p:nvPr/>
      </p:nvGrpSpPr>
      <p:grpSpPr>
        <a:xfrm>
          <a:off x="0" y="0"/>
          <a:ext cx="0" cy="0"/>
          <a:chOff x="0" y="0"/>
          <a:chExt cx="0" cy="0"/>
        </a:xfrm>
      </p:grpSpPr>
      <p:sp>
        <p:nvSpPr>
          <p:cNvPr id="850" name="Google Shape;850;g266ebd0e82b_0_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1" name="Google Shape;851;g266ebd0e82b_0_87:notes"/>
          <p:cNvSpPr txBox="1">
            <a:spLocks noGrp="1"/>
          </p:cNvSpPr>
          <p:nvPr>
            <p:ph type="body" idx="1"/>
          </p:nvPr>
        </p:nvSpPr>
        <p:spPr>
          <a:xfrm>
            <a:off x="685800" y="4400551"/>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00">
                <a:latin typeface="Arial"/>
                <a:ea typeface="Arial"/>
                <a:cs typeface="Arial"/>
                <a:sym typeface="Arial"/>
              </a:rPr>
              <a:t>Photo by</a:t>
            </a:r>
            <a:r>
              <a:rPr lang="en-US" sz="1100">
                <a:uFill>
                  <a:noFill/>
                </a:uFill>
                <a:latin typeface="Arial"/>
                <a:ea typeface="Arial"/>
                <a:cs typeface="Arial"/>
                <a:sym typeface="Arial"/>
                <a:hlinkClick r:id="rId3"/>
              </a:rPr>
              <a:t> </a:t>
            </a:r>
            <a:r>
              <a:rPr lang="en-US" sz="1100" u="sng">
                <a:solidFill>
                  <a:schemeClr val="hlink"/>
                </a:solidFill>
                <a:latin typeface="Arial"/>
                <a:ea typeface="Arial"/>
                <a:cs typeface="Arial"/>
                <a:sym typeface="Arial"/>
                <a:hlinkClick r:id="rId3"/>
              </a:rPr>
              <a:t>Scott Graham</a:t>
            </a:r>
            <a:r>
              <a:rPr lang="en-US" sz="1100">
                <a:latin typeface="Arial"/>
                <a:ea typeface="Arial"/>
                <a:cs typeface="Arial"/>
                <a:sym typeface="Arial"/>
              </a:rPr>
              <a:t> on</a:t>
            </a:r>
            <a:r>
              <a:rPr lang="en-US" sz="1100">
                <a:uFill>
                  <a:noFill/>
                </a:uFill>
                <a:latin typeface="Arial"/>
                <a:ea typeface="Arial"/>
                <a:cs typeface="Arial"/>
                <a:sym typeface="Arial"/>
                <a:hlinkClick r:id="rId4"/>
              </a:rPr>
              <a:t> </a:t>
            </a:r>
            <a:r>
              <a:rPr lang="en-US" sz="1100" u="sng">
                <a:solidFill>
                  <a:schemeClr val="hlink"/>
                </a:solidFill>
                <a:latin typeface="Arial"/>
                <a:ea typeface="Arial"/>
                <a:cs typeface="Arial"/>
                <a:sym typeface="Arial"/>
                <a:hlinkClick r:id="rId4"/>
              </a:rPr>
              <a:t>Unsplash</a:t>
            </a:r>
            <a:endParaRPr/>
          </a:p>
        </p:txBody>
      </p:sp>
      <p:sp>
        <p:nvSpPr>
          <p:cNvPr id="852" name="Google Shape;852;g266ebd0e82b_0_87:notes"/>
          <p:cNvSpPr txBox="1">
            <a:spLocks noGrp="1"/>
          </p:cNvSpPr>
          <p:nvPr>
            <p:ph type="sldNum" idx="12"/>
          </p:nvPr>
        </p:nvSpPr>
        <p:spPr>
          <a:xfrm>
            <a:off x="3884613" y="8685214"/>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p:cNvGrpSpPr/>
        <p:nvPr/>
      </p:nvGrpSpPr>
      <p:grpSpPr>
        <a:xfrm>
          <a:off x="0" y="0"/>
          <a:ext cx="0" cy="0"/>
          <a:chOff x="0" y="0"/>
          <a:chExt cx="0" cy="0"/>
        </a:xfrm>
      </p:grpSpPr>
      <p:sp>
        <p:nvSpPr>
          <p:cNvPr id="858" name="Google Shape;858;g266ebd0e82b_0_479:notes"/>
          <p:cNvSpPr txBox="1">
            <a:spLocks noGrp="1"/>
          </p:cNvSpPr>
          <p:nvPr>
            <p:ph type="body" idx="1"/>
          </p:nvPr>
        </p:nvSpPr>
        <p:spPr>
          <a:xfrm>
            <a:off x="685800" y="4400551"/>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9" name="Google Shape;859;g266ebd0e82b_0_4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6"/>
        <p:cNvGrpSpPr/>
        <p:nvPr/>
      </p:nvGrpSpPr>
      <p:grpSpPr>
        <a:xfrm>
          <a:off x="0" y="0"/>
          <a:ext cx="0" cy="0"/>
          <a:chOff x="0" y="0"/>
          <a:chExt cx="0" cy="0"/>
        </a:xfrm>
      </p:grpSpPr>
      <p:sp>
        <p:nvSpPr>
          <p:cNvPr id="877" name="Google Shape;877;g266ebd0e82b_0_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8" name="Google Shape;878;g266ebd0e82b_0_97:notes"/>
          <p:cNvSpPr txBox="1">
            <a:spLocks noGrp="1"/>
          </p:cNvSpPr>
          <p:nvPr>
            <p:ph type="body" idx="1"/>
          </p:nvPr>
        </p:nvSpPr>
        <p:spPr>
          <a:xfrm>
            <a:off x="685800" y="4400551"/>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00">
                <a:latin typeface="Arial"/>
                <a:ea typeface="Arial"/>
                <a:cs typeface="Arial"/>
                <a:sym typeface="Arial"/>
              </a:rPr>
              <a:t>https://onlinedegrees.sandiego.edu/gordon-graham-risk-management-reading-list/</a:t>
            </a:r>
            <a:endParaRPr/>
          </a:p>
        </p:txBody>
      </p:sp>
      <p:sp>
        <p:nvSpPr>
          <p:cNvPr id="879" name="Google Shape;879;g266ebd0e82b_0_97:notes"/>
          <p:cNvSpPr txBox="1">
            <a:spLocks noGrp="1"/>
          </p:cNvSpPr>
          <p:nvPr>
            <p:ph type="sldNum" idx="12"/>
          </p:nvPr>
        </p:nvSpPr>
        <p:spPr>
          <a:xfrm>
            <a:off x="3884613" y="8685214"/>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6"/>
        <p:cNvGrpSpPr/>
        <p:nvPr/>
      </p:nvGrpSpPr>
      <p:grpSpPr>
        <a:xfrm>
          <a:off x="0" y="0"/>
          <a:ext cx="0" cy="0"/>
          <a:chOff x="0" y="0"/>
          <a:chExt cx="0" cy="0"/>
        </a:xfrm>
      </p:grpSpPr>
      <p:sp>
        <p:nvSpPr>
          <p:cNvPr id="887" name="Google Shape;887;g266ebd0e82b_0_8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8" name="Google Shape;888;g266ebd0e82b_0_840:notes"/>
          <p:cNvSpPr txBox="1">
            <a:spLocks noGrp="1"/>
          </p:cNvSpPr>
          <p:nvPr>
            <p:ph type="body" idx="1"/>
          </p:nvPr>
        </p:nvSpPr>
        <p:spPr>
          <a:xfrm>
            <a:off x="685800" y="4400551"/>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9" name="Google Shape;889;g266ebd0e82b_0_840:notes"/>
          <p:cNvSpPr txBox="1">
            <a:spLocks noGrp="1"/>
          </p:cNvSpPr>
          <p:nvPr>
            <p:ph type="sldNum" idx="12"/>
          </p:nvPr>
        </p:nvSpPr>
        <p:spPr>
          <a:xfrm>
            <a:off x="3884613" y="8685214"/>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2"/>
        <p:cNvGrpSpPr/>
        <p:nvPr/>
      </p:nvGrpSpPr>
      <p:grpSpPr>
        <a:xfrm>
          <a:off x="0" y="0"/>
          <a:ext cx="0" cy="0"/>
          <a:chOff x="0" y="0"/>
          <a:chExt cx="0" cy="0"/>
        </a:xfrm>
      </p:grpSpPr>
      <p:sp>
        <p:nvSpPr>
          <p:cNvPr id="893" name="Google Shape;893;g266ebd0e82b_0_8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4" name="Google Shape;894;g266ebd0e82b_0_845:notes"/>
          <p:cNvSpPr txBox="1">
            <a:spLocks noGrp="1"/>
          </p:cNvSpPr>
          <p:nvPr>
            <p:ph type="body" idx="1"/>
          </p:nvPr>
        </p:nvSpPr>
        <p:spPr>
          <a:xfrm>
            <a:off x="685800" y="4400551"/>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00">
                <a:latin typeface="Arial"/>
                <a:ea typeface="Arial"/>
                <a:cs typeface="Arial"/>
                <a:sym typeface="Arial"/>
              </a:rPr>
              <a:t>Photo by</a:t>
            </a:r>
            <a:r>
              <a:rPr lang="en-US" sz="1100">
                <a:uFill>
                  <a:noFill/>
                </a:uFill>
                <a:latin typeface="Arial"/>
                <a:ea typeface="Arial"/>
                <a:cs typeface="Arial"/>
                <a:sym typeface="Arial"/>
                <a:hlinkClick r:id="rId3"/>
              </a:rPr>
              <a:t> </a:t>
            </a:r>
            <a:r>
              <a:rPr lang="en-US" sz="1100" u="sng">
                <a:solidFill>
                  <a:schemeClr val="hlink"/>
                </a:solidFill>
                <a:latin typeface="Arial"/>
                <a:ea typeface="Arial"/>
                <a:cs typeface="Arial"/>
                <a:sym typeface="Arial"/>
                <a:hlinkClick r:id="rId3"/>
              </a:rPr>
              <a:t>Scott Graham</a:t>
            </a:r>
            <a:r>
              <a:rPr lang="en-US" sz="1100">
                <a:latin typeface="Arial"/>
                <a:ea typeface="Arial"/>
                <a:cs typeface="Arial"/>
                <a:sym typeface="Arial"/>
              </a:rPr>
              <a:t> on</a:t>
            </a:r>
            <a:r>
              <a:rPr lang="en-US" sz="1100">
                <a:uFill>
                  <a:noFill/>
                </a:uFill>
                <a:latin typeface="Arial"/>
                <a:ea typeface="Arial"/>
                <a:cs typeface="Arial"/>
                <a:sym typeface="Arial"/>
                <a:hlinkClick r:id="rId4"/>
              </a:rPr>
              <a:t> </a:t>
            </a:r>
            <a:r>
              <a:rPr lang="en-US" sz="1100" u="sng">
                <a:solidFill>
                  <a:schemeClr val="hlink"/>
                </a:solidFill>
                <a:latin typeface="Arial"/>
                <a:ea typeface="Arial"/>
                <a:cs typeface="Arial"/>
                <a:sym typeface="Arial"/>
                <a:hlinkClick r:id="rId4"/>
              </a:rPr>
              <a:t>Unsplash</a:t>
            </a:r>
            <a:endParaRPr/>
          </a:p>
        </p:txBody>
      </p:sp>
      <p:sp>
        <p:nvSpPr>
          <p:cNvPr id="895" name="Google Shape;895;g266ebd0e82b_0_845:notes"/>
          <p:cNvSpPr txBox="1">
            <a:spLocks noGrp="1"/>
          </p:cNvSpPr>
          <p:nvPr>
            <p:ph type="sldNum" idx="12"/>
          </p:nvPr>
        </p:nvSpPr>
        <p:spPr>
          <a:xfrm>
            <a:off x="3884613" y="8685214"/>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0"/>
        <p:cNvGrpSpPr/>
        <p:nvPr/>
      </p:nvGrpSpPr>
      <p:grpSpPr>
        <a:xfrm>
          <a:off x="0" y="0"/>
          <a:ext cx="0" cy="0"/>
          <a:chOff x="0" y="0"/>
          <a:chExt cx="0" cy="0"/>
        </a:xfrm>
      </p:grpSpPr>
      <p:sp>
        <p:nvSpPr>
          <p:cNvPr id="901" name="Google Shape;901;g2b4ea37d20f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2" name="Google Shape;902;g2b4ea37d20f_0_7:notes"/>
          <p:cNvSpPr txBox="1">
            <a:spLocks noGrp="1"/>
          </p:cNvSpPr>
          <p:nvPr>
            <p:ph type="body" idx="1"/>
          </p:nvPr>
        </p:nvSpPr>
        <p:spPr>
          <a:xfrm>
            <a:off x="685800" y="4400551"/>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3" name="Google Shape;903;g2b4ea37d20f_0_7:notes"/>
          <p:cNvSpPr txBox="1">
            <a:spLocks noGrp="1"/>
          </p:cNvSpPr>
          <p:nvPr>
            <p:ph type="sldNum" idx="12"/>
          </p:nvPr>
        </p:nvSpPr>
        <p:spPr>
          <a:xfrm>
            <a:off x="3884613" y="8685214"/>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2"/>
        <p:cNvGrpSpPr/>
        <p:nvPr/>
      </p:nvGrpSpPr>
      <p:grpSpPr>
        <a:xfrm>
          <a:off x="0" y="0"/>
          <a:ext cx="0" cy="0"/>
          <a:chOff x="0" y="0"/>
          <a:chExt cx="0" cy="0"/>
        </a:xfrm>
      </p:grpSpPr>
      <p:sp>
        <p:nvSpPr>
          <p:cNvPr id="933" name="Google Shape;933;g2b4ea37d20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4" name="Google Shape;934;g2b4ea37d20f_0_0:notes"/>
          <p:cNvSpPr txBox="1">
            <a:spLocks noGrp="1"/>
          </p:cNvSpPr>
          <p:nvPr>
            <p:ph type="body" idx="1"/>
          </p:nvPr>
        </p:nvSpPr>
        <p:spPr>
          <a:xfrm>
            <a:off x="685800" y="4400551"/>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00">
                <a:latin typeface="Arial"/>
                <a:ea typeface="Arial"/>
                <a:cs typeface="Arial"/>
                <a:sym typeface="Arial"/>
              </a:rPr>
              <a:t>Photo by</a:t>
            </a:r>
            <a:r>
              <a:rPr lang="en-US" sz="1100">
                <a:uFill>
                  <a:noFill/>
                </a:uFill>
                <a:latin typeface="Arial"/>
                <a:ea typeface="Arial"/>
                <a:cs typeface="Arial"/>
                <a:sym typeface="Arial"/>
                <a:hlinkClick r:id="rId3"/>
              </a:rPr>
              <a:t> </a:t>
            </a:r>
            <a:r>
              <a:rPr lang="en-US" sz="1100" u="sng">
                <a:solidFill>
                  <a:schemeClr val="hlink"/>
                </a:solidFill>
                <a:latin typeface="Arial"/>
                <a:ea typeface="Arial"/>
                <a:cs typeface="Arial"/>
                <a:sym typeface="Arial"/>
                <a:hlinkClick r:id="rId3"/>
              </a:rPr>
              <a:t>Scott Graham</a:t>
            </a:r>
            <a:r>
              <a:rPr lang="en-US" sz="1100">
                <a:latin typeface="Arial"/>
                <a:ea typeface="Arial"/>
                <a:cs typeface="Arial"/>
                <a:sym typeface="Arial"/>
              </a:rPr>
              <a:t> on</a:t>
            </a:r>
            <a:r>
              <a:rPr lang="en-US" sz="1100">
                <a:uFill>
                  <a:noFill/>
                </a:uFill>
                <a:latin typeface="Arial"/>
                <a:ea typeface="Arial"/>
                <a:cs typeface="Arial"/>
                <a:sym typeface="Arial"/>
                <a:hlinkClick r:id="rId4"/>
              </a:rPr>
              <a:t> </a:t>
            </a:r>
            <a:r>
              <a:rPr lang="en-US" sz="1100" u="sng">
                <a:solidFill>
                  <a:schemeClr val="hlink"/>
                </a:solidFill>
                <a:latin typeface="Arial"/>
                <a:ea typeface="Arial"/>
                <a:cs typeface="Arial"/>
                <a:sym typeface="Arial"/>
                <a:hlinkClick r:id="rId4"/>
              </a:rPr>
              <a:t>Unsplash</a:t>
            </a:r>
            <a:endParaRPr/>
          </a:p>
        </p:txBody>
      </p:sp>
      <p:sp>
        <p:nvSpPr>
          <p:cNvPr id="935" name="Google Shape;935;g2b4ea37d20f_0_0:notes"/>
          <p:cNvSpPr txBox="1">
            <a:spLocks noGrp="1"/>
          </p:cNvSpPr>
          <p:nvPr>
            <p:ph type="sldNum" idx="12"/>
          </p:nvPr>
        </p:nvSpPr>
        <p:spPr>
          <a:xfrm>
            <a:off x="3884613" y="8685214"/>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g2b2f8732eaf_0_11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1" name="Google Shape;711;g2b2f8732eaf_0_1103:notes"/>
          <p:cNvSpPr txBox="1">
            <a:spLocks noGrp="1"/>
          </p:cNvSpPr>
          <p:nvPr>
            <p:ph type="body" idx="1"/>
          </p:nvPr>
        </p:nvSpPr>
        <p:spPr>
          <a:xfrm>
            <a:off x="685800" y="4400551"/>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2" name="Google Shape;712;g2b2f8732eaf_0_1103:notes"/>
          <p:cNvSpPr txBox="1">
            <a:spLocks noGrp="1"/>
          </p:cNvSpPr>
          <p:nvPr>
            <p:ph type="sldNum" idx="12"/>
          </p:nvPr>
        </p:nvSpPr>
        <p:spPr>
          <a:xfrm>
            <a:off x="3884613" y="8685214"/>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0"/>
        <p:cNvGrpSpPr/>
        <p:nvPr/>
      </p:nvGrpSpPr>
      <p:grpSpPr>
        <a:xfrm>
          <a:off x="0" y="0"/>
          <a:ext cx="0" cy="0"/>
          <a:chOff x="0" y="0"/>
          <a:chExt cx="0" cy="0"/>
        </a:xfrm>
      </p:grpSpPr>
      <p:sp>
        <p:nvSpPr>
          <p:cNvPr id="941" name="Google Shape;941;g2b4ea37d20f_0_3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2" name="Google Shape;942;g2b4ea37d20f_0_375:notes"/>
          <p:cNvSpPr txBox="1">
            <a:spLocks noGrp="1"/>
          </p:cNvSpPr>
          <p:nvPr>
            <p:ph type="body" idx="1"/>
          </p:nvPr>
        </p:nvSpPr>
        <p:spPr>
          <a:xfrm>
            <a:off x="685800" y="4400551"/>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3" name="Google Shape;943;g2b4ea37d20f_0_375:notes"/>
          <p:cNvSpPr txBox="1">
            <a:spLocks noGrp="1"/>
          </p:cNvSpPr>
          <p:nvPr>
            <p:ph type="sldNum" idx="12"/>
          </p:nvPr>
        </p:nvSpPr>
        <p:spPr>
          <a:xfrm>
            <a:off x="3884613" y="8685214"/>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7"/>
        <p:cNvGrpSpPr/>
        <p:nvPr/>
      </p:nvGrpSpPr>
      <p:grpSpPr>
        <a:xfrm>
          <a:off x="0" y="0"/>
          <a:ext cx="0" cy="0"/>
          <a:chOff x="0" y="0"/>
          <a:chExt cx="0" cy="0"/>
        </a:xfrm>
      </p:grpSpPr>
      <p:sp>
        <p:nvSpPr>
          <p:cNvPr id="948" name="Google Shape;948;g2b2f8732eaf_0_4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9" name="Google Shape;949;g2b2f8732eaf_0_407:notes"/>
          <p:cNvSpPr txBox="1">
            <a:spLocks noGrp="1"/>
          </p:cNvSpPr>
          <p:nvPr>
            <p:ph type="body" idx="1"/>
          </p:nvPr>
        </p:nvSpPr>
        <p:spPr>
          <a:xfrm>
            <a:off x="685800" y="4400551"/>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0" name="Google Shape;950;g2b2f8732eaf_0_407:notes"/>
          <p:cNvSpPr txBox="1">
            <a:spLocks noGrp="1"/>
          </p:cNvSpPr>
          <p:nvPr>
            <p:ph type="sldNum" idx="12"/>
          </p:nvPr>
        </p:nvSpPr>
        <p:spPr>
          <a:xfrm>
            <a:off x="3884613" y="8685214"/>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3"/>
        <p:cNvGrpSpPr/>
        <p:nvPr/>
      </p:nvGrpSpPr>
      <p:grpSpPr>
        <a:xfrm>
          <a:off x="0" y="0"/>
          <a:ext cx="0" cy="0"/>
          <a:chOff x="0" y="0"/>
          <a:chExt cx="0" cy="0"/>
        </a:xfrm>
      </p:grpSpPr>
      <p:sp>
        <p:nvSpPr>
          <p:cNvPr id="954" name="Google Shape;954;g2b4ea37d20f_0_3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5" name="Google Shape;955;g2b4ea37d20f_0_398:notes"/>
          <p:cNvSpPr txBox="1">
            <a:spLocks noGrp="1"/>
          </p:cNvSpPr>
          <p:nvPr>
            <p:ph type="body" idx="1"/>
          </p:nvPr>
        </p:nvSpPr>
        <p:spPr>
          <a:xfrm>
            <a:off x="685800" y="4400551"/>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6" name="Google Shape;956;g2b4ea37d20f_0_398:notes"/>
          <p:cNvSpPr txBox="1">
            <a:spLocks noGrp="1"/>
          </p:cNvSpPr>
          <p:nvPr>
            <p:ph type="sldNum" idx="12"/>
          </p:nvPr>
        </p:nvSpPr>
        <p:spPr>
          <a:xfrm>
            <a:off x="3884613" y="8685214"/>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6"/>
        <p:cNvGrpSpPr/>
        <p:nvPr/>
      </p:nvGrpSpPr>
      <p:grpSpPr>
        <a:xfrm>
          <a:off x="0" y="0"/>
          <a:ext cx="0" cy="0"/>
          <a:chOff x="0" y="0"/>
          <a:chExt cx="0" cy="0"/>
        </a:xfrm>
      </p:grpSpPr>
      <p:sp>
        <p:nvSpPr>
          <p:cNvPr id="967" name="Google Shape;967;g2b4ea37d20f_0_4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8" name="Google Shape;968;g2b4ea37d20f_0_426:notes"/>
          <p:cNvSpPr txBox="1">
            <a:spLocks noGrp="1"/>
          </p:cNvSpPr>
          <p:nvPr>
            <p:ph type="body" idx="1"/>
          </p:nvPr>
        </p:nvSpPr>
        <p:spPr>
          <a:xfrm>
            <a:off x="685800" y="4400551"/>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9" name="Google Shape;969;g2b4ea37d20f_0_426:notes"/>
          <p:cNvSpPr txBox="1">
            <a:spLocks noGrp="1"/>
          </p:cNvSpPr>
          <p:nvPr>
            <p:ph type="sldNum" idx="12"/>
          </p:nvPr>
        </p:nvSpPr>
        <p:spPr>
          <a:xfrm>
            <a:off x="3884613" y="8685214"/>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Google Shape;719;g2b2f8732eaf_0_14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0" name="Google Shape;720;g2b2f8732eaf_0_1449:notes"/>
          <p:cNvSpPr txBox="1">
            <a:spLocks noGrp="1"/>
          </p:cNvSpPr>
          <p:nvPr>
            <p:ph type="body" idx="1"/>
          </p:nvPr>
        </p:nvSpPr>
        <p:spPr>
          <a:xfrm>
            <a:off x="685800" y="4400551"/>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1" name="Google Shape;721;g2b2f8732eaf_0_1449:notes"/>
          <p:cNvSpPr txBox="1">
            <a:spLocks noGrp="1"/>
          </p:cNvSpPr>
          <p:nvPr>
            <p:ph type="sldNum" idx="12"/>
          </p:nvPr>
        </p:nvSpPr>
        <p:spPr>
          <a:xfrm>
            <a:off x="3884613" y="8685214"/>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7"/>
        <p:cNvGrpSpPr/>
        <p:nvPr/>
      </p:nvGrpSpPr>
      <p:grpSpPr>
        <a:xfrm>
          <a:off x="0" y="0"/>
          <a:ext cx="0" cy="0"/>
          <a:chOff x="0" y="0"/>
          <a:chExt cx="0" cy="0"/>
        </a:xfrm>
      </p:grpSpPr>
      <p:sp>
        <p:nvSpPr>
          <p:cNvPr id="728" name="Google Shape;728;g2b2f8732eaf_0_14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9" name="Google Shape;729;g2b2f8732eaf_0_1457:notes"/>
          <p:cNvSpPr txBox="1">
            <a:spLocks noGrp="1"/>
          </p:cNvSpPr>
          <p:nvPr>
            <p:ph type="body" idx="1"/>
          </p:nvPr>
        </p:nvSpPr>
        <p:spPr>
          <a:xfrm>
            <a:off x="685800" y="4400551"/>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0" name="Google Shape;730;g2b2f8732eaf_0_1457:notes"/>
          <p:cNvSpPr txBox="1">
            <a:spLocks noGrp="1"/>
          </p:cNvSpPr>
          <p:nvPr>
            <p:ph type="sldNum" idx="12"/>
          </p:nvPr>
        </p:nvSpPr>
        <p:spPr>
          <a:xfrm>
            <a:off x="3884613" y="8685214"/>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g2b2f8732eaf_0_396:notes"/>
          <p:cNvSpPr txBox="1">
            <a:spLocks noGrp="1"/>
          </p:cNvSpPr>
          <p:nvPr>
            <p:ph type="body" idx="1"/>
          </p:nvPr>
        </p:nvSpPr>
        <p:spPr>
          <a:xfrm>
            <a:off x="685800" y="4400551"/>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6" name="Google Shape;736;g2b2f8732eaf_0_3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g2b2f8732eaf_0_1467:notes"/>
          <p:cNvSpPr txBox="1">
            <a:spLocks noGrp="1"/>
          </p:cNvSpPr>
          <p:nvPr>
            <p:ph type="body" idx="1"/>
          </p:nvPr>
        </p:nvSpPr>
        <p:spPr>
          <a:xfrm>
            <a:off x="685800" y="4400551"/>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1" name="Google Shape;741;g2b2f8732eaf_0_14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
        <p:cNvGrpSpPr/>
        <p:nvPr/>
      </p:nvGrpSpPr>
      <p:grpSpPr>
        <a:xfrm>
          <a:off x="0" y="0"/>
          <a:ext cx="0" cy="0"/>
          <a:chOff x="0" y="0"/>
          <a:chExt cx="0" cy="0"/>
        </a:xfrm>
      </p:grpSpPr>
      <p:sp>
        <p:nvSpPr>
          <p:cNvPr id="745" name="Google Shape;745;g266ebd0e82b_0_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6" name="Google Shape;746;g266ebd0e82b_0_71:notes"/>
          <p:cNvSpPr txBox="1">
            <a:spLocks noGrp="1"/>
          </p:cNvSpPr>
          <p:nvPr>
            <p:ph type="body" idx="1"/>
          </p:nvPr>
        </p:nvSpPr>
        <p:spPr>
          <a:xfrm>
            <a:off x="685800" y="4400551"/>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7" name="Google Shape;747;g266ebd0e82b_0_71:notes"/>
          <p:cNvSpPr txBox="1">
            <a:spLocks noGrp="1"/>
          </p:cNvSpPr>
          <p:nvPr>
            <p:ph type="sldNum" idx="12"/>
          </p:nvPr>
        </p:nvSpPr>
        <p:spPr>
          <a:xfrm>
            <a:off x="3884613" y="8685214"/>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g266ebd0e82b_0_9:notes"/>
          <p:cNvSpPr txBox="1">
            <a:spLocks noGrp="1"/>
          </p:cNvSpPr>
          <p:nvPr>
            <p:ph type="body" idx="1"/>
          </p:nvPr>
        </p:nvSpPr>
        <p:spPr>
          <a:xfrm>
            <a:off x="685800" y="4400551"/>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Insert DOB, DOD, a few words about her background:</a:t>
            </a:r>
            <a:br>
              <a:rPr lang="en-US"/>
            </a:br>
            <a:endParaRPr/>
          </a:p>
          <a:p>
            <a:pPr marL="0" lvl="0" indent="0" algn="l" rtl="0">
              <a:spcBef>
                <a:spcPts val="0"/>
              </a:spcBef>
              <a:spcAft>
                <a:spcPts val="0"/>
              </a:spcAft>
              <a:buClr>
                <a:schemeClr val="dk1"/>
              </a:buClr>
              <a:buSzPts val="1100"/>
              <a:buFont typeface="Arial"/>
              <a:buNone/>
            </a:pPr>
            <a:r>
              <a:rPr lang="en-US"/>
              <a:t>She joined the Daughters of Charity in 1941, following her high school graduation in Baltimore. After receiving a nursing degree from Catholic University in 1952, she quickly became an operating room supervisor. Three years later, she became administrator at Our Lady of Lourdes Hospital in Binghamton, N.Y., the first of several hospitals nationwide she ran for the order.</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a:t>When the five autonomous American provinces of the Daughters of Charity decided to consolidate their hospital systems in 1986, Sister Irene was chosen to run the operation, which included 36 hospitals and 19 other facilities in 17 states with a combined annual budget of more than $3 billion.</a:t>
            </a:r>
            <a:endParaRPr/>
          </a:p>
          <a:p>
            <a:pPr marL="0" lvl="0" indent="0" algn="l" rtl="0">
              <a:spcBef>
                <a:spcPts val="0"/>
              </a:spcBef>
              <a:spcAft>
                <a:spcPts val="0"/>
              </a:spcAft>
              <a:buNone/>
            </a:pPr>
            <a:endParaRPr/>
          </a:p>
          <a:p>
            <a:pPr marL="0" lvl="0" indent="0" algn="l" rtl="0">
              <a:spcBef>
                <a:spcPts val="0"/>
              </a:spcBef>
              <a:spcAft>
                <a:spcPts val="0"/>
              </a:spcAft>
              <a:buNone/>
            </a:pPr>
            <a:r>
              <a:rPr lang="en-US"/>
              <a:t>https://www.washingtonpost.com/archive/local/1998/08/29/sister-irene-kraus-dies/7b5585a0-f62a-448d-8975-d5a3ab50573f/</a:t>
            </a:r>
            <a:endParaRPr/>
          </a:p>
        </p:txBody>
      </p:sp>
      <p:sp>
        <p:nvSpPr>
          <p:cNvPr id="752" name="Google Shape;752;g266ebd0e82b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54063-04C8-D13D-675F-EF2D290BD949}"/>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AEB2E701-48F8-33E1-E9A9-81A5022BFCF1}"/>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252FC752-0811-8FC5-EDEF-5E4B1502172E}"/>
              </a:ext>
            </a:extLst>
          </p:cNvPr>
          <p:cNvSpPr>
            <a:spLocks noGrp="1"/>
          </p:cNvSpPr>
          <p:nvPr>
            <p:ph type="dt" sz="half" idx="10"/>
          </p:nvPr>
        </p:nvSpPr>
        <p:spPr/>
        <p:txBody>
          <a:bodyPr/>
          <a:lstStyle/>
          <a:p>
            <a:fld id="{27650B2D-5F5D-304B-9009-73CFCFB56488}" type="datetimeFigureOut">
              <a:rPr lang="en-US" smtClean="0"/>
              <a:t>5/19/24</a:t>
            </a:fld>
            <a:endParaRPr lang="en-US"/>
          </a:p>
        </p:txBody>
      </p:sp>
      <p:sp>
        <p:nvSpPr>
          <p:cNvPr id="5" name="Footer Placeholder 4">
            <a:extLst>
              <a:ext uri="{FF2B5EF4-FFF2-40B4-BE49-F238E27FC236}">
                <a16:creationId xmlns:a16="http://schemas.microsoft.com/office/drawing/2014/main" id="{47BDE317-78F7-6140-0A24-186CA0B5DC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FDF02E-E8E4-58A8-0C17-A7208F875008}"/>
              </a:ext>
            </a:extLst>
          </p:cNvPr>
          <p:cNvSpPr>
            <a:spLocks noGrp="1"/>
          </p:cNvSpPr>
          <p:nvPr>
            <p:ph type="sldNum" sz="quarter" idx="12"/>
          </p:nvPr>
        </p:nvSpPr>
        <p:spPr/>
        <p:txBody>
          <a:bodyPr/>
          <a:lstStyle/>
          <a:p>
            <a:fld id="{D13BC2E1-0290-1445-A387-184AEED2DBBC}" type="slidenum">
              <a:rPr lang="en-US" smtClean="0"/>
              <a:t>‹#›</a:t>
            </a:fld>
            <a:endParaRPr lang="en-US"/>
          </a:p>
        </p:txBody>
      </p:sp>
    </p:spTree>
    <p:extLst>
      <p:ext uri="{BB962C8B-B14F-4D97-AF65-F5344CB8AC3E}">
        <p14:creationId xmlns:p14="http://schemas.microsoft.com/office/powerpoint/2010/main" val="357928125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44445-757D-8E42-8360-991EB39495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4F30EC-6C53-2653-9C93-D386F01F6C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EFB265-2322-9F30-1B52-7E0C79BD6424}"/>
              </a:ext>
            </a:extLst>
          </p:cNvPr>
          <p:cNvSpPr>
            <a:spLocks noGrp="1"/>
          </p:cNvSpPr>
          <p:nvPr>
            <p:ph type="dt" sz="half" idx="10"/>
          </p:nvPr>
        </p:nvSpPr>
        <p:spPr/>
        <p:txBody>
          <a:bodyPr/>
          <a:lstStyle/>
          <a:p>
            <a:fld id="{27650B2D-5F5D-304B-9009-73CFCFB56488}" type="datetimeFigureOut">
              <a:rPr lang="en-US" smtClean="0"/>
              <a:t>5/19/24</a:t>
            </a:fld>
            <a:endParaRPr lang="en-US"/>
          </a:p>
        </p:txBody>
      </p:sp>
      <p:sp>
        <p:nvSpPr>
          <p:cNvPr id="5" name="Footer Placeholder 4">
            <a:extLst>
              <a:ext uri="{FF2B5EF4-FFF2-40B4-BE49-F238E27FC236}">
                <a16:creationId xmlns:a16="http://schemas.microsoft.com/office/drawing/2014/main" id="{D71BE183-51EF-46FF-F3F5-6761E2BDD5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C3AF64-5AB6-E665-DB2A-0C13D2F4DBE5}"/>
              </a:ext>
            </a:extLst>
          </p:cNvPr>
          <p:cNvSpPr>
            <a:spLocks noGrp="1"/>
          </p:cNvSpPr>
          <p:nvPr>
            <p:ph type="sldNum" sz="quarter" idx="12"/>
          </p:nvPr>
        </p:nvSpPr>
        <p:spPr/>
        <p:txBody>
          <a:bodyPr/>
          <a:lstStyle/>
          <a:p>
            <a:fld id="{D13BC2E1-0290-1445-A387-184AEED2DBBC}" type="slidenum">
              <a:rPr lang="en-US" smtClean="0"/>
              <a:t>‹#›</a:t>
            </a:fld>
            <a:endParaRPr lang="en-US"/>
          </a:p>
        </p:txBody>
      </p:sp>
    </p:spTree>
    <p:extLst>
      <p:ext uri="{BB962C8B-B14F-4D97-AF65-F5344CB8AC3E}">
        <p14:creationId xmlns:p14="http://schemas.microsoft.com/office/powerpoint/2010/main" val="255195643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EA994A-8749-F0B3-01B9-60FEE17FD488}"/>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0E5D45-A9D0-989F-68BB-ED8607669B70}"/>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F9776E-EB15-B3C0-4FAF-C388F64FD90F}"/>
              </a:ext>
            </a:extLst>
          </p:cNvPr>
          <p:cNvSpPr>
            <a:spLocks noGrp="1"/>
          </p:cNvSpPr>
          <p:nvPr>
            <p:ph type="dt" sz="half" idx="10"/>
          </p:nvPr>
        </p:nvSpPr>
        <p:spPr/>
        <p:txBody>
          <a:bodyPr/>
          <a:lstStyle/>
          <a:p>
            <a:fld id="{27650B2D-5F5D-304B-9009-73CFCFB56488}" type="datetimeFigureOut">
              <a:rPr lang="en-US" smtClean="0"/>
              <a:t>5/19/24</a:t>
            </a:fld>
            <a:endParaRPr lang="en-US"/>
          </a:p>
        </p:txBody>
      </p:sp>
      <p:sp>
        <p:nvSpPr>
          <p:cNvPr id="5" name="Footer Placeholder 4">
            <a:extLst>
              <a:ext uri="{FF2B5EF4-FFF2-40B4-BE49-F238E27FC236}">
                <a16:creationId xmlns:a16="http://schemas.microsoft.com/office/drawing/2014/main" id="{B1480606-3FBC-421B-DC9E-49BCEB2E65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5DF812-04B7-96DA-FCD6-251E9CAAE568}"/>
              </a:ext>
            </a:extLst>
          </p:cNvPr>
          <p:cNvSpPr>
            <a:spLocks noGrp="1"/>
          </p:cNvSpPr>
          <p:nvPr>
            <p:ph type="sldNum" sz="quarter" idx="12"/>
          </p:nvPr>
        </p:nvSpPr>
        <p:spPr/>
        <p:txBody>
          <a:bodyPr/>
          <a:lstStyle/>
          <a:p>
            <a:fld id="{D13BC2E1-0290-1445-A387-184AEED2DBBC}" type="slidenum">
              <a:rPr lang="en-US" smtClean="0"/>
              <a:t>‹#›</a:t>
            </a:fld>
            <a:endParaRPr lang="en-US"/>
          </a:p>
        </p:txBody>
      </p:sp>
    </p:spTree>
    <p:extLst>
      <p:ext uri="{BB962C8B-B14F-4D97-AF65-F5344CB8AC3E}">
        <p14:creationId xmlns:p14="http://schemas.microsoft.com/office/powerpoint/2010/main" val="113029625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Slide Option 1">
  <p:cSld name="1_Title Slide Option 1">
    <p:spTree>
      <p:nvGrpSpPr>
        <p:cNvPr id="1" name="Shape 24"/>
        <p:cNvGrpSpPr/>
        <p:nvPr/>
      </p:nvGrpSpPr>
      <p:grpSpPr>
        <a:xfrm>
          <a:off x="0" y="0"/>
          <a:ext cx="0" cy="0"/>
          <a:chOff x="0" y="0"/>
          <a:chExt cx="0" cy="0"/>
        </a:xfrm>
      </p:grpSpPr>
      <p:sp>
        <p:nvSpPr>
          <p:cNvPr id="26" name="Google Shape;26;p65"/>
          <p:cNvSpPr txBox="1">
            <a:spLocks noGrp="1"/>
          </p:cNvSpPr>
          <p:nvPr>
            <p:ph type="ctrTitle"/>
          </p:nvPr>
        </p:nvSpPr>
        <p:spPr>
          <a:xfrm>
            <a:off x="292607" y="1911096"/>
            <a:ext cx="6466967" cy="100584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lt1"/>
              </a:buClr>
              <a:buSzPts val="2400"/>
              <a:buFont typeface="Arial"/>
              <a:buNone/>
              <a:defRPr sz="2400" b="0"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65"/>
          <p:cNvSpPr txBox="1">
            <a:spLocks noGrp="1"/>
          </p:cNvSpPr>
          <p:nvPr>
            <p:ph type="subTitle" idx="1"/>
          </p:nvPr>
        </p:nvSpPr>
        <p:spPr>
          <a:xfrm>
            <a:off x="266699" y="3099817"/>
            <a:ext cx="6492875" cy="765252"/>
          </a:xfrm>
          <a:prstGeom prst="rect">
            <a:avLst/>
          </a:prstGeom>
          <a:noFill/>
          <a:ln>
            <a:noFill/>
          </a:ln>
        </p:spPr>
        <p:txBody>
          <a:bodyPr spcFirstLastPara="1" wrap="square" lIns="0" tIns="45700" rIns="91425" bIns="45700" anchor="t" anchorCtr="0">
            <a:noAutofit/>
          </a:bodyPr>
          <a:lstStyle>
            <a:lvl1pPr lvl="0" algn="l">
              <a:lnSpc>
                <a:spcPct val="90000"/>
              </a:lnSpc>
              <a:spcBef>
                <a:spcPts val="750"/>
              </a:spcBef>
              <a:spcAft>
                <a:spcPts val="0"/>
              </a:spcAft>
              <a:buClr>
                <a:schemeClr val="lt1"/>
              </a:buClr>
              <a:buSzPts val="1600"/>
              <a:buNone/>
              <a:defRPr sz="1600">
                <a:solidFill>
                  <a:schemeClr val="lt1"/>
                </a:solidFill>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32" name="Google Shape;32;p65"/>
          <p:cNvSpPr txBox="1">
            <a:spLocks noGrp="1"/>
          </p:cNvSpPr>
          <p:nvPr>
            <p:ph type="body" idx="2"/>
          </p:nvPr>
        </p:nvSpPr>
        <p:spPr>
          <a:xfrm>
            <a:off x="292101" y="4157663"/>
            <a:ext cx="4279900" cy="690562"/>
          </a:xfrm>
          <a:prstGeom prst="rect">
            <a:avLst/>
          </a:prstGeom>
          <a:noFill/>
          <a:ln>
            <a:noFill/>
          </a:ln>
        </p:spPr>
        <p:txBody>
          <a:bodyPr spcFirstLastPara="1" wrap="square" lIns="0" tIns="45700" rIns="91425" bIns="45700" anchor="t" anchorCtr="0">
            <a:noAutofit/>
          </a:bodyPr>
          <a:lstStyle>
            <a:lvl1pPr marL="457200" lvl="0" indent="-228600" algn="l">
              <a:lnSpc>
                <a:spcPct val="90000"/>
              </a:lnSpc>
              <a:spcBef>
                <a:spcPts val="750"/>
              </a:spcBef>
              <a:spcAft>
                <a:spcPts val="0"/>
              </a:spcAft>
              <a:buClr>
                <a:schemeClr val="dk1"/>
              </a:buClr>
              <a:buSzPts val="1100"/>
              <a:buNone/>
              <a:defRPr sz="1100"/>
            </a:lvl1pPr>
            <a:lvl2pPr marL="914400" lvl="1" indent="-228600" algn="l">
              <a:lnSpc>
                <a:spcPct val="90000"/>
              </a:lnSpc>
              <a:spcBef>
                <a:spcPts val="375"/>
              </a:spcBef>
              <a:spcAft>
                <a:spcPts val="0"/>
              </a:spcAft>
              <a:buClr>
                <a:schemeClr val="dk1"/>
              </a:buClr>
              <a:buSzPts val="1000"/>
              <a:buNone/>
              <a:defRPr sz="100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800"/>
              <a:buNone/>
              <a:defRPr sz="800"/>
            </a:lvl4pPr>
            <a:lvl5pPr marL="2286000" lvl="4" indent="-228600" algn="l">
              <a:lnSpc>
                <a:spcPct val="90000"/>
              </a:lnSpc>
              <a:spcBef>
                <a:spcPts val="375"/>
              </a:spcBef>
              <a:spcAft>
                <a:spcPts val="0"/>
              </a:spcAft>
              <a:buClr>
                <a:schemeClr val="dk1"/>
              </a:buClr>
              <a:buSzPts val="800"/>
              <a:buNone/>
              <a:defRPr sz="8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148149486"/>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57"/>
        <p:cNvGrpSpPr/>
        <p:nvPr/>
      </p:nvGrpSpPr>
      <p:grpSpPr>
        <a:xfrm>
          <a:off x="0" y="0"/>
          <a:ext cx="0" cy="0"/>
          <a:chOff x="0" y="0"/>
          <a:chExt cx="0" cy="0"/>
        </a:xfrm>
      </p:grpSpPr>
      <p:sp>
        <p:nvSpPr>
          <p:cNvPr id="58" name="Google Shape;58;p69"/>
          <p:cNvSpPr txBox="1">
            <a:spLocks noGrp="1"/>
          </p:cNvSpPr>
          <p:nvPr>
            <p:ph type="title"/>
          </p:nvPr>
        </p:nvSpPr>
        <p:spPr>
          <a:xfrm>
            <a:off x="283464" y="1964585"/>
            <a:ext cx="1574597" cy="507696"/>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69"/>
          <p:cNvSpPr txBox="1">
            <a:spLocks noGrp="1"/>
          </p:cNvSpPr>
          <p:nvPr>
            <p:ph type="body" idx="1"/>
          </p:nvPr>
        </p:nvSpPr>
        <p:spPr>
          <a:xfrm>
            <a:off x="4016375" y="1008063"/>
            <a:ext cx="3386138" cy="2763837"/>
          </a:xfrm>
          <a:prstGeom prst="rect">
            <a:avLst/>
          </a:prstGeom>
          <a:noFill/>
          <a:ln>
            <a:noFill/>
          </a:ln>
        </p:spPr>
        <p:txBody>
          <a:bodyPr spcFirstLastPara="1" wrap="square" lIns="91425" tIns="45700" rIns="0" bIns="45700" anchor="t" anchorCtr="0">
            <a:noAutofit/>
          </a:bodyPr>
          <a:lstStyle>
            <a:lvl1pPr marL="457200" marR="0" lvl="0" indent="-304800" algn="l">
              <a:lnSpc>
                <a:spcPct val="200000"/>
              </a:lnSpc>
              <a:spcBef>
                <a:spcPts val="750"/>
              </a:spcBef>
              <a:spcAft>
                <a:spcPts val="0"/>
              </a:spcAft>
              <a:buClr>
                <a:schemeClr val="dk1"/>
              </a:buClr>
              <a:buSzPts val="1200"/>
              <a:buFont typeface="Noto Sans Symbols"/>
              <a:buChar char="▪"/>
              <a:defRPr sz="1200">
                <a:solidFill>
                  <a:schemeClr val="dk1"/>
                </a:solidFill>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9035375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Column with Chart">
  <p:cSld name="2_Column with Chart">
    <p:spTree>
      <p:nvGrpSpPr>
        <p:cNvPr id="1" name="Shape 205"/>
        <p:cNvGrpSpPr/>
        <p:nvPr/>
      </p:nvGrpSpPr>
      <p:grpSpPr>
        <a:xfrm>
          <a:off x="0" y="0"/>
          <a:ext cx="0" cy="0"/>
          <a:chOff x="0" y="0"/>
          <a:chExt cx="0" cy="0"/>
        </a:xfrm>
      </p:grpSpPr>
      <p:sp>
        <p:nvSpPr>
          <p:cNvPr id="206" name="Google Shape;206;p86"/>
          <p:cNvSpPr txBox="1">
            <a:spLocks noGrp="1"/>
          </p:cNvSpPr>
          <p:nvPr>
            <p:ph type="title"/>
          </p:nvPr>
        </p:nvSpPr>
        <p:spPr>
          <a:xfrm>
            <a:off x="184150" y="166052"/>
            <a:ext cx="7986014" cy="50769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7" name="Google Shape;207;p86"/>
          <p:cNvSpPr txBox="1">
            <a:spLocks noGrp="1"/>
          </p:cNvSpPr>
          <p:nvPr>
            <p:ph type="body" idx="1"/>
          </p:nvPr>
        </p:nvSpPr>
        <p:spPr>
          <a:xfrm>
            <a:off x="200025" y="1369221"/>
            <a:ext cx="4050105" cy="1993392"/>
          </a:xfrm>
          <a:prstGeom prst="rect">
            <a:avLst/>
          </a:prstGeom>
          <a:noFill/>
          <a:ln>
            <a:noFill/>
          </a:ln>
        </p:spPr>
        <p:txBody>
          <a:bodyPr spcFirstLastPara="1" wrap="square" lIns="0" tIns="45700" rIns="91425" bIns="45700" anchor="t" anchorCtr="0">
            <a:noAutofit/>
          </a:bodyPr>
          <a:lstStyle>
            <a:lvl1pPr marL="457200" lvl="0" indent="-298450" algn="l">
              <a:lnSpc>
                <a:spcPct val="110000"/>
              </a:lnSpc>
              <a:spcBef>
                <a:spcPts val="800"/>
              </a:spcBef>
              <a:spcAft>
                <a:spcPts val="0"/>
              </a:spcAft>
              <a:buClr>
                <a:schemeClr val="dk1"/>
              </a:buClr>
              <a:buSzPts val="1100"/>
              <a:buChar char="▪"/>
              <a:defRPr sz="1100">
                <a:solidFill>
                  <a:schemeClr val="dk1"/>
                </a:solidFill>
              </a:defRPr>
            </a:lvl1pPr>
            <a:lvl2pPr marL="914400" lvl="1" indent="-292100" algn="l">
              <a:lnSpc>
                <a:spcPct val="110000"/>
              </a:lnSpc>
              <a:spcBef>
                <a:spcPts val="800"/>
              </a:spcBef>
              <a:spcAft>
                <a:spcPts val="0"/>
              </a:spcAft>
              <a:buClr>
                <a:srgbClr val="C4C4BF"/>
              </a:buClr>
              <a:buSzPts val="1000"/>
              <a:buFont typeface="NTR"/>
              <a:buChar char="–"/>
              <a:defRPr sz="1000">
                <a:solidFill>
                  <a:schemeClr val="dk1"/>
                </a:solidFill>
              </a:defRPr>
            </a:lvl2pPr>
            <a:lvl3pPr marL="1371600" lvl="2" indent="-298450" algn="l">
              <a:lnSpc>
                <a:spcPct val="110000"/>
              </a:lnSpc>
              <a:spcBef>
                <a:spcPts val="800"/>
              </a:spcBef>
              <a:spcAft>
                <a:spcPts val="0"/>
              </a:spcAft>
              <a:buClr>
                <a:schemeClr val="dk1"/>
              </a:buClr>
              <a:buSzPts val="1100"/>
              <a:buFont typeface="Arial"/>
              <a:buChar char="•"/>
              <a:defRPr sz="1100">
                <a:solidFill>
                  <a:schemeClr val="dk1"/>
                </a:solidFill>
              </a:defRPr>
            </a:lvl3pPr>
            <a:lvl4pPr marL="1828800" lvl="3" indent="-298450" algn="l">
              <a:lnSpc>
                <a:spcPct val="90000"/>
              </a:lnSpc>
              <a:spcBef>
                <a:spcPts val="375"/>
              </a:spcBef>
              <a:spcAft>
                <a:spcPts val="0"/>
              </a:spcAft>
              <a:buClr>
                <a:schemeClr val="dk2"/>
              </a:buClr>
              <a:buSzPts val="1100"/>
              <a:buChar char="•"/>
              <a:defRPr sz="1100">
                <a:solidFill>
                  <a:schemeClr val="dk2"/>
                </a:solidFill>
              </a:defRPr>
            </a:lvl4pPr>
            <a:lvl5pPr marL="2286000" lvl="4" indent="-298450" algn="l">
              <a:lnSpc>
                <a:spcPct val="90000"/>
              </a:lnSpc>
              <a:spcBef>
                <a:spcPts val="375"/>
              </a:spcBef>
              <a:spcAft>
                <a:spcPts val="0"/>
              </a:spcAft>
              <a:buClr>
                <a:schemeClr val="dk2"/>
              </a:buClr>
              <a:buSzPts val="1100"/>
              <a:buChar char="•"/>
              <a:defRPr sz="1100">
                <a:solidFill>
                  <a:schemeClr val="dk2"/>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09" name="Google Shape;209;p86"/>
          <p:cNvSpPr>
            <a:spLocks noGrp="1"/>
          </p:cNvSpPr>
          <p:nvPr>
            <p:ph type="pic" idx="2"/>
          </p:nvPr>
        </p:nvSpPr>
        <p:spPr>
          <a:xfrm>
            <a:off x="4740275" y="1370014"/>
            <a:ext cx="2019300" cy="1490418"/>
          </a:xfrm>
          <a:prstGeom prst="rect">
            <a:avLst/>
          </a:prstGeom>
          <a:solidFill>
            <a:schemeClr val="lt2"/>
          </a:solidFill>
          <a:ln>
            <a:noFill/>
          </a:ln>
        </p:spPr>
      </p:sp>
      <p:sp>
        <p:nvSpPr>
          <p:cNvPr id="210" name="Google Shape;210;p86"/>
          <p:cNvSpPr>
            <a:spLocks noGrp="1"/>
          </p:cNvSpPr>
          <p:nvPr>
            <p:ph type="pic" idx="3"/>
          </p:nvPr>
        </p:nvSpPr>
        <p:spPr>
          <a:xfrm>
            <a:off x="6936398" y="1370014"/>
            <a:ext cx="2019300" cy="1490418"/>
          </a:xfrm>
          <a:prstGeom prst="rect">
            <a:avLst/>
          </a:prstGeom>
          <a:solidFill>
            <a:schemeClr val="lt2"/>
          </a:solidFill>
          <a:ln>
            <a:noFill/>
          </a:ln>
        </p:spPr>
      </p:sp>
      <p:sp>
        <p:nvSpPr>
          <p:cNvPr id="211" name="Google Shape;211;p86"/>
          <p:cNvSpPr>
            <a:spLocks noGrp="1"/>
          </p:cNvSpPr>
          <p:nvPr>
            <p:ph type="pic" idx="4"/>
          </p:nvPr>
        </p:nvSpPr>
        <p:spPr>
          <a:xfrm>
            <a:off x="4740275" y="3019060"/>
            <a:ext cx="2019300" cy="1490418"/>
          </a:xfrm>
          <a:prstGeom prst="rect">
            <a:avLst/>
          </a:prstGeom>
          <a:solidFill>
            <a:schemeClr val="lt2"/>
          </a:solidFill>
          <a:ln>
            <a:noFill/>
          </a:ln>
        </p:spPr>
      </p:sp>
      <p:sp>
        <p:nvSpPr>
          <p:cNvPr id="212" name="Google Shape;212;p86"/>
          <p:cNvSpPr>
            <a:spLocks noGrp="1"/>
          </p:cNvSpPr>
          <p:nvPr>
            <p:ph type="pic" idx="5"/>
          </p:nvPr>
        </p:nvSpPr>
        <p:spPr>
          <a:xfrm>
            <a:off x="6936398" y="3019060"/>
            <a:ext cx="2019300" cy="1490418"/>
          </a:xfrm>
          <a:prstGeom prst="rect">
            <a:avLst/>
          </a:prstGeom>
          <a:solidFill>
            <a:schemeClr val="lt2"/>
          </a:solidFill>
          <a:ln>
            <a:noFill/>
          </a:ln>
        </p:spPr>
      </p:sp>
    </p:spTree>
    <p:extLst>
      <p:ext uri="{BB962C8B-B14F-4D97-AF65-F5344CB8AC3E}">
        <p14:creationId xmlns:p14="http://schemas.microsoft.com/office/powerpoint/2010/main" val="3124452217"/>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Large centered idea_full_bleed_gray">
  <p:cSld name="Large centered idea_full_bleed_gray">
    <p:spTree>
      <p:nvGrpSpPr>
        <p:cNvPr id="1" name="Shape 75"/>
        <p:cNvGrpSpPr/>
        <p:nvPr/>
      </p:nvGrpSpPr>
      <p:grpSpPr>
        <a:xfrm>
          <a:off x="0" y="0"/>
          <a:ext cx="0" cy="0"/>
          <a:chOff x="0" y="0"/>
          <a:chExt cx="0" cy="0"/>
        </a:xfrm>
      </p:grpSpPr>
      <p:sp>
        <p:nvSpPr>
          <p:cNvPr id="77" name="Google Shape;77;p72"/>
          <p:cNvSpPr txBox="1">
            <a:spLocks noGrp="1"/>
          </p:cNvSpPr>
          <p:nvPr>
            <p:ph type="body" idx="1"/>
          </p:nvPr>
        </p:nvSpPr>
        <p:spPr>
          <a:xfrm>
            <a:off x="0" y="0"/>
            <a:ext cx="9144000" cy="4730750"/>
          </a:xfrm>
          <a:prstGeom prst="rect">
            <a:avLst/>
          </a:prstGeom>
          <a:solidFill>
            <a:srgbClr val="F6F6F6"/>
          </a:solidFill>
          <a:ln>
            <a:noFill/>
          </a:ln>
        </p:spPr>
        <p:txBody>
          <a:bodyPr spcFirstLastPara="1" wrap="square" lIns="91425" tIns="91425" rIns="91425" bIns="45700" anchor="ctr" anchorCtr="0">
            <a:noAutofit/>
          </a:bodyPr>
          <a:lstStyle>
            <a:lvl1pPr marL="457200" lvl="0" indent="-228600" algn="ctr">
              <a:lnSpc>
                <a:spcPct val="90000"/>
              </a:lnSpc>
              <a:spcBef>
                <a:spcPts val="750"/>
              </a:spcBef>
              <a:spcAft>
                <a:spcPts val="0"/>
              </a:spcAft>
              <a:buClr>
                <a:schemeClr val="dk1"/>
              </a:buClr>
              <a:buSzPts val="2800"/>
              <a:buNone/>
              <a:defRPr sz="2800"/>
            </a:lvl1pPr>
            <a:lvl2pPr marL="914400" lvl="1" indent="-228600" algn="ctr">
              <a:lnSpc>
                <a:spcPct val="90000"/>
              </a:lnSpc>
              <a:spcBef>
                <a:spcPts val="375"/>
              </a:spcBef>
              <a:spcAft>
                <a:spcPts val="0"/>
              </a:spcAft>
              <a:buClr>
                <a:schemeClr val="dk1"/>
              </a:buClr>
              <a:buSzPts val="2400"/>
              <a:buNone/>
              <a:defRPr sz="2400"/>
            </a:lvl2pPr>
            <a:lvl3pPr marL="1371600" lvl="2" indent="-228600" algn="ctr">
              <a:lnSpc>
                <a:spcPct val="90000"/>
              </a:lnSpc>
              <a:spcBef>
                <a:spcPts val="375"/>
              </a:spcBef>
              <a:spcAft>
                <a:spcPts val="0"/>
              </a:spcAft>
              <a:buClr>
                <a:schemeClr val="dk1"/>
              </a:buClr>
              <a:buSzPts val="1800"/>
              <a:buNone/>
              <a:defRPr sz="1800"/>
            </a:lvl3pPr>
            <a:lvl4pPr marL="1828800" lvl="3" indent="-228600" algn="ctr">
              <a:lnSpc>
                <a:spcPct val="90000"/>
              </a:lnSpc>
              <a:spcBef>
                <a:spcPts val="375"/>
              </a:spcBef>
              <a:spcAft>
                <a:spcPts val="0"/>
              </a:spcAft>
              <a:buClr>
                <a:schemeClr val="dk1"/>
              </a:buClr>
              <a:buSzPts val="1600"/>
              <a:buNone/>
              <a:defRPr sz="1600"/>
            </a:lvl4pPr>
            <a:lvl5pPr marL="2286000" lvl="4" indent="-228600" algn="ctr">
              <a:lnSpc>
                <a:spcPct val="90000"/>
              </a:lnSpc>
              <a:spcBef>
                <a:spcPts val="375"/>
              </a:spcBef>
              <a:spcAft>
                <a:spcPts val="0"/>
              </a:spcAft>
              <a:buClr>
                <a:schemeClr val="dk1"/>
              </a:buClr>
              <a:buSzPts val="1600"/>
              <a:buNone/>
              <a:defRPr sz="16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441861926"/>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Divider Slide">
  <p:cSld name="Main Divider Slide">
    <p:spTree>
      <p:nvGrpSpPr>
        <p:cNvPr id="1" name="Shape 13"/>
        <p:cNvGrpSpPr/>
        <p:nvPr/>
      </p:nvGrpSpPr>
      <p:grpSpPr>
        <a:xfrm>
          <a:off x="0" y="0"/>
          <a:ext cx="0" cy="0"/>
          <a:chOff x="0" y="0"/>
          <a:chExt cx="0" cy="0"/>
        </a:xfrm>
      </p:grpSpPr>
      <p:sp>
        <p:nvSpPr>
          <p:cNvPr id="16" name="Google Shape;16;p63"/>
          <p:cNvSpPr txBox="1">
            <a:spLocks noGrp="1"/>
          </p:cNvSpPr>
          <p:nvPr>
            <p:ph type="title"/>
          </p:nvPr>
        </p:nvSpPr>
        <p:spPr>
          <a:xfrm>
            <a:off x="241300" y="2465222"/>
            <a:ext cx="7886700" cy="473832"/>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lt1"/>
              </a:buClr>
              <a:buSzPts val="2600"/>
              <a:buFont typeface="Arial"/>
              <a:buNone/>
              <a:defRPr sz="2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477932886"/>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Column with Chart">
  <p:cSld name="1_Column with Chart">
    <p:spTree>
      <p:nvGrpSpPr>
        <p:cNvPr id="1" name="Shape 198"/>
        <p:cNvGrpSpPr/>
        <p:nvPr/>
      </p:nvGrpSpPr>
      <p:grpSpPr>
        <a:xfrm>
          <a:off x="0" y="0"/>
          <a:ext cx="0" cy="0"/>
          <a:chOff x="0" y="0"/>
          <a:chExt cx="0" cy="0"/>
        </a:xfrm>
      </p:grpSpPr>
      <p:sp>
        <p:nvSpPr>
          <p:cNvPr id="199" name="Google Shape;199;p85"/>
          <p:cNvSpPr txBox="1">
            <a:spLocks noGrp="1"/>
          </p:cNvSpPr>
          <p:nvPr>
            <p:ph type="title"/>
          </p:nvPr>
        </p:nvSpPr>
        <p:spPr>
          <a:xfrm>
            <a:off x="184150" y="166052"/>
            <a:ext cx="7986014" cy="50769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0" name="Google Shape;200;p85"/>
          <p:cNvSpPr txBox="1">
            <a:spLocks noGrp="1"/>
          </p:cNvSpPr>
          <p:nvPr>
            <p:ph type="body" idx="1"/>
          </p:nvPr>
        </p:nvSpPr>
        <p:spPr>
          <a:xfrm>
            <a:off x="200025" y="1369221"/>
            <a:ext cx="4050105" cy="1993392"/>
          </a:xfrm>
          <a:prstGeom prst="rect">
            <a:avLst/>
          </a:prstGeom>
          <a:noFill/>
          <a:ln>
            <a:noFill/>
          </a:ln>
        </p:spPr>
        <p:txBody>
          <a:bodyPr spcFirstLastPara="1" wrap="square" lIns="0" tIns="45700" rIns="91425" bIns="45700" anchor="t" anchorCtr="0">
            <a:noAutofit/>
          </a:bodyPr>
          <a:lstStyle>
            <a:lvl1pPr marL="457200" lvl="0" indent="-298450" algn="l">
              <a:lnSpc>
                <a:spcPct val="110000"/>
              </a:lnSpc>
              <a:spcBef>
                <a:spcPts val="800"/>
              </a:spcBef>
              <a:spcAft>
                <a:spcPts val="0"/>
              </a:spcAft>
              <a:buClr>
                <a:schemeClr val="dk1"/>
              </a:buClr>
              <a:buSzPts val="1100"/>
              <a:buChar char="▪"/>
              <a:defRPr sz="1100">
                <a:solidFill>
                  <a:schemeClr val="dk1"/>
                </a:solidFill>
              </a:defRPr>
            </a:lvl1pPr>
            <a:lvl2pPr marL="914400" lvl="1" indent="-292100" algn="l">
              <a:lnSpc>
                <a:spcPct val="110000"/>
              </a:lnSpc>
              <a:spcBef>
                <a:spcPts val="800"/>
              </a:spcBef>
              <a:spcAft>
                <a:spcPts val="0"/>
              </a:spcAft>
              <a:buClr>
                <a:srgbClr val="C4C4BF"/>
              </a:buClr>
              <a:buSzPts val="1000"/>
              <a:buFont typeface="NTR"/>
              <a:buChar char="–"/>
              <a:defRPr sz="1000">
                <a:solidFill>
                  <a:schemeClr val="dk1"/>
                </a:solidFill>
              </a:defRPr>
            </a:lvl2pPr>
            <a:lvl3pPr marL="1371600" lvl="2" indent="-298450" algn="l">
              <a:lnSpc>
                <a:spcPct val="110000"/>
              </a:lnSpc>
              <a:spcBef>
                <a:spcPts val="800"/>
              </a:spcBef>
              <a:spcAft>
                <a:spcPts val="0"/>
              </a:spcAft>
              <a:buClr>
                <a:schemeClr val="dk1"/>
              </a:buClr>
              <a:buSzPts val="1100"/>
              <a:buFont typeface="Arial"/>
              <a:buChar char="•"/>
              <a:defRPr sz="1100">
                <a:solidFill>
                  <a:schemeClr val="dk1"/>
                </a:solidFill>
              </a:defRPr>
            </a:lvl3pPr>
            <a:lvl4pPr marL="1828800" lvl="3" indent="-298450" algn="l">
              <a:lnSpc>
                <a:spcPct val="90000"/>
              </a:lnSpc>
              <a:spcBef>
                <a:spcPts val="375"/>
              </a:spcBef>
              <a:spcAft>
                <a:spcPts val="0"/>
              </a:spcAft>
              <a:buClr>
                <a:schemeClr val="dk2"/>
              </a:buClr>
              <a:buSzPts val="1100"/>
              <a:buChar char="•"/>
              <a:defRPr sz="1100">
                <a:solidFill>
                  <a:schemeClr val="dk2"/>
                </a:solidFill>
              </a:defRPr>
            </a:lvl4pPr>
            <a:lvl5pPr marL="2286000" lvl="4" indent="-298450" algn="l">
              <a:lnSpc>
                <a:spcPct val="90000"/>
              </a:lnSpc>
              <a:spcBef>
                <a:spcPts val="375"/>
              </a:spcBef>
              <a:spcAft>
                <a:spcPts val="0"/>
              </a:spcAft>
              <a:buClr>
                <a:schemeClr val="dk2"/>
              </a:buClr>
              <a:buSzPts val="1100"/>
              <a:buChar char="•"/>
              <a:defRPr sz="1100">
                <a:solidFill>
                  <a:schemeClr val="dk2"/>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03" name="Google Shape;203;p85"/>
          <p:cNvSpPr>
            <a:spLocks noGrp="1"/>
          </p:cNvSpPr>
          <p:nvPr>
            <p:ph type="pic" idx="2"/>
          </p:nvPr>
        </p:nvSpPr>
        <p:spPr>
          <a:xfrm>
            <a:off x="4740275" y="1370013"/>
            <a:ext cx="4219575" cy="3065462"/>
          </a:xfrm>
          <a:prstGeom prst="rect">
            <a:avLst/>
          </a:prstGeom>
          <a:solidFill>
            <a:schemeClr val="lt2"/>
          </a:solidFill>
          <a:ln>
            <a:noFill/>
          </a:ln>
        </p:spPr>
      </p:sp>
    </p:spTree>
    <p:extLst>
      <p:ext uri="{BB962C8B-B14F-4D97-AF65-F5344CB8AC3E}">
        <p14:creationId xmlns:p14="http://schemas.microsoft.com/office/powerpoint/2010/main" val="1066376890"/>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Table of Contents — Tabled">
  <p:cSld name="1_Table of Contents — Tabled">
    <p:spTree>
      <p:nvGrpSpPr>
        <p:cNvPr id="1" name="Shape 310"/>
        <p:cNvGrpSpPr/>
        <p:nvPr/>
      </p:nvGrpSpPr>
      <p:grpSpPr>
        <a:xfrm>
          <a:off x="0" y="0"/>
          <a:ext cx="0" cy="0"/>
          <a:chOff x="0" y="0"/>
          <a:chExt cx="0" cy="0"/>
        </a:xfrm>
      </p:grpSpPr>
      <p:sp>
        <p:nvSpPr>
          <p:cNvPr id="311" name="Google Shape;311;p99"/>
          <p:cNvSpPr txBox="1">
            <a:spLocks noGrp="1"/>
          </p:cNvSpPr>
          <p:nvPr>
            <p:ph type="title"/>
          </p:nvPr>
        </p:nvSpPr>
        <p:spPr>
          <a:xfrm>
            <a:off x="184150" y="166052"/>
            <a:ext cx="7986014" cy="50769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2564016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WOT_analysis_image">
  <p:cSld name="SWOT_analysis_image">
    <p:spTree>
      <p:nvGrpSpPr>
        <p:cNvPr id="1" name="Shape 171"/>
        <p:cNvGrpSpPr/>
        <p:nvPr/>
      </p:nvGrpSpPr>
      <p:grpSpPr>
        <a:xfrm>
          <a:off x="0" y="0"/>
          <a:ext cx="0" cy="0"/>
          <a:chOff x="0" y="0"/>
          <a:chExt cx="0" cy="0"/>
        </a:xfrm>
      </p:grpSpPr>
      <p:sp>
        <p:nvSpPr>
          <p:cNvPr id="172" name="Google Shape;172;p83"/>
          <p:cNvSpPr txBox="1">
            <a:spLocks noGrp="1"/>
          </p:cNvSpPr>
          <p:nvPr>
            <p:ph type="title"/>
          </p:nvPr>
        </p:nvSpPr>
        <p:spPr>
          <a:xfrm>
            <a:off x="184150" y="166052"/>
            <a:ext cx="7986014" cy="50769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4" name="Google Shape;174;p83"/>
          <p:cNvSpPr txBox="1">
            <a:spLocks noGrp="1"/>
          </p:cNvSpPr>
          <p:nvPr>
            <p:ph type="body" idx="1"/>
          </p:nvPr>
        </p:nvSpPr>
        <p:spPr>
          <a:xfrm>
            <a:off x="190223" y="844237"/>
            <a:ext cx="4244203" cy="272028"/>
          </a:xfrm>
          <a:prstGeom prst="rect">
            <a:avLst/>
          </a:prstGeom>
          <a:solidFill>
            <a:schemeClr val="dk1"/>
          </a:solid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Clr>
                <a:schemeClr val="lt1"/>
              </a:buClr>
              <a:buSzPts val="1600"/>
              <a:buNone/>
              <a:defRPr sz="1600" b="1">
                <a:solidFill>
                  <a:schemeClr val="lt1"/>
                </a:solidFill>
              </a:defRPr>
            </a:lvl1pPr>
            <a:lvl2pPr marL="914400" lvl="1" indent="-228600" algn="l">
              <a:lnSpc>
                <a:spcPct val="90000"/>
              </a:lnSpc>
              <a:spcBef>
                <a:spcPts val="375"/>
              </a:spcBef>
              <a:spcAft>
                <a:spcPts val="0"/>
              </a:spcAft>
              <a:buClr>
                <a:schemeClr val="lt1"/>
              </a:buClr>
              <a:buSzPts val="1400"/>
              <a:buNone/>
              <a:defRPr sz="1400" b="1">
                <a:solidFill>
                  <a:schemeClr val="lt1"/>
                </a:solidFill>
              </a:defRPr>
            </a:lvl2pPr>
            <a:lvl3pPr marL="1371600" lvl="2" indent="-228600" algn="l">
              <a:lnSpc>
                <a:spcPct val="90000"/>
              </a:lnSpc>
              <a:spcBef>
                <a:spcPts val="375"/>
              </a:spcBef>
              <a:spcAft>
                <a:spcPts val="0"/>
              </a:spcAft>
              <a:buClr>
                <a:schemeClr val="lt1"/>
              </a:buClr>
              <a:buSzPts val="1400"/>
              <a:buNone/>
              <a:defRPr sz="1400" b="1">
                <a:solidFill>
                  <a:schemeClr val="lt1"/>
                </a:solidFill>
              </a:defRPr>
            </a:lvl3pPr>
            <a:lvl4pPr marL="1828800" lvl="3" indent="-228600" algn="l">
              <a:lnSpc>
                <a:spcPct val="90000"/>
              </a:lnSpc>
              <a:spcBef>
                <a:spcPts val="375"/>
              </a:spcBef>
              <a:spcAft>
                <a:spcPts val="0"/>
              </a:spcAft>
              <a:buClr>
                <a:schemeClr val="lt1"/>
              </a:buClr>
              <a:buSzPts val="1400"/>
              <a:buNone/>
              <a:defRPr sz="1400" b="1">
                <a:solidFill>
                  <a:schemeClr val="lt1"/>
                </a:solidFill>
              </a:defRPr>
            </a:lvl4pPr>
            <a:lvl5pPr marL="2286000" lvl="4" indent="-228600" algn="l">
              <a:lnSpc>
                <a:spcPct val="90000"/>
              </a:lnSpc>
              <a:spcBef>
                <a:spcPts val="375"/>
              </a:spcBef>
              <a:spcAft>
                <a:spcPts val="0"/>
              </a:spcAft>
              <a:buClr>
                <a:schemeClr val="lt1"/>
              </a:buClr>
              <a:buSzPts val="1400"/>
              <a:buNone/>
              <a:defRPr sz="1400" b="1">
                <a:solidFill>
                  <a:schemeClr val="lt1"/>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75" name="Google Shape;175;p83"/>
          <p:cNvSpPr txBox="1">
            <a:spLocks noGrp="1"/>
          </p:cNvSpPr>
          <p:nvPr>
            <p:ph type="body" idx="2"/>
          </p:nvPr>
        </p:nvSpPr>
        <p:spPr>
          <a:xfrm>
            <a:off x="190224" y="2853462"/>
            <a:ext cx="4244194" cy="272028"/>
          </a:xfrm>
          <a:prstGeom prst="rect">
            <a:avLst/>
          </a:prstGeom>
          <a:solidFill>
            <a:schemeClr val="dk1"/>
          </a:solid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Clr>
                <a:schemeClr val="lt1"/>
              </a:buClr>
              <a:buSzPts val="1600"/>
              <a:buNone/>
              <a:defRPr sz="1600" b="1">
                <a:solidFill>
                  <a:schemeClr val="lt1"/>
                </a:solidFill>
              </a:defRPr>
            </a:lvl1pPr>
            <a:lvl2pPr marL="914400" lvl="1" indent="-228600" algn="l">
              <a:lnSpc>
                <a:spcPct val="90000"/>
              </a:lnSpc>
              <a:spcBef>
                <a:spcPts val="375"/>
              </a:spcBef>
              <a:spcAft>
                <a:spcPts val="0"/>
              </a:spcAft>
              <a:buClr>
                <a:schemeClr val="lt1"/>
              </a:buClr>
              <a:buSzPts val="1400"/>
              <a:buNone/>
              <a:defRPr sz="1400" b="1">
                <a:solidFill>
                  <a:schemeClr val="lt1"/>
                </a:solidFill>
              </a:defRPr>
            </a:lvl2pPr>
            <a:lvl3pPr marL="1371600" lvl="2" indent="-228600" algn="l">
              <a:lnSpc>
                <a:spcPct val="90000"/>
              </a:lnSpc>
              <a:spcBef>
                <a:spcPts val="375"/>
              </a:spcBef>
              <a:spcAft>
                <a:spcPts val="0"/>
              </a:spcAft>
              <a:buClr>
                <a:schemeClr val="lt1"/>
              </a:buClr>
              <a:buSzPts val="1400"/>
              <a:buNone/>
              <a:defRPr sz="1400" b="1">
                <a:solidFill>
                  <a:schemeClr val="lt1"/>
                </a:solidFill>
              </a:defRPr>
            </a:lvl3pPr>
            <a:lvl4pPr marL="1828800" lvl="3" indent="-228600" algn="l">
              <a:lnSpc>
                <a:spcPct val="90000"/>
              </a:lnSpc>
              <a:spcBef>
                <a:spcPts val="375"/>
              </a:spcBef>
              <a:spcAft>
                <a:spcPts val="0"/>
              </a:spcAft>
              <a:buClr>
                <a:schemeClr val="lt1"/>
              </a:buClr>
              <a:buSzPts val="1400"/>
              <a:buNone/>
              <a:defRPr sz="1400" b="1">
                <a:solidFill>
                  <a:schemeClr val="lt1"/>
                </a:solidFill>
              </a:defRPr>
            </a:lvl4pPr>
            <a:lvl5pPr marL="2286000" lvl="4" indent="-228600" algn="l">
              <a:lnSpc>
                <a:spcPct val="90000"/>
              </a:lnSpc>
              <a:spcBef>
                <a:spcPts val="375"/>
              </a:spcBef>
              <a:spcAft>
                <a:spcPts val="0"/>
              </a:spcAft>
              <a:buClr>
                <a:schemeClr val="lt1"/>
              </a:buClr>
              <a:buSzPts val="1400"/>
              <a:buNone/>
              <a:defRPr sz="1400" b="1">
                <a:solidFill>
                  <a:schemeClr val="lt1"/>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76" name="Google Shape;176;p83"/>
          <p:cNvSpPr txBox="1">
            <a:spLocks noGrp="1"/>
          </p:cNvSpPr>
          <p:nvPr>
            <p:ph type="body" idx="3"/>
          </p:nvPr>
        </p:nvSpPr>
        <p:spPr>
          <a:xfrm>
            <a:off x="189696" y="1174817"/>
            <a:ext cx="2246549" cy="1406597"/>
          </a:xfrm>
          <a:prstGeom prst="rect">
            <a:avLst/>
          </a:prstGeom>
          <a:noFill/>
          <a:ln>
            <a:noFill/>
          </a:ln>
        </p:spPr>
        <p:txBody>
          <a:bodyPr spcFirstLastPara="1" wrap="square" lIns="91425" tIns="45700" rIns="91425" bIns="45700" anchor="t" anchorCtr="0">
            <a:noAutofit/>
          </a:bodyPr>
          <a:lstStyle>
            <a:lvl1pPr marL="457200" lvl="0" indent="-298450" algn="l">
              <a:lnSpc>
                <a:spcPct val="90000"/>
              </a:lnSpc>
              <a:spcBef>
                <a:spcPts val="750"/>
              </a:spcBef>
              <a:spcAft>
                <a:spcPts val="0"/>
              </a:spcAft>
              <a:buClr>
                <a:schemeClr val="dk1"/>
              </a:buClr>
              <a:buSzPts val="1100"/>
              <a:buChar char="▪"/>
              <a:defRPr sz="1100"/>
            </a:lvl1pPr>
            <a:lvl2pPr marL="914400" lvl="1" indent="-298450" algn="l">
              <a:lnSpc>
                <a:spcPct val="90000"/>
              </a:lnSpc>
              <a:spcBef>
                <a:spcPts val="375"/>
              </a:spcBef>
              <a:spcAft>
                <a:spcPts val="0"/>
              </a:spcAft>
              <a:buClr>
                <a:schemeClr val="lt2"/>
              </a:buClr>
              <a:buSzPts val="1100"/>
              <a:buFont typeface="NTR"/>
              <a:buChar char="–"/>
              <a:defRPr sz="1100"/>
            </a:lvl2pPr>
            <a:lvl3pPr marL="1371600" lvl="2" indent="-298450" algn="l">
              <a:lnSpc>
                <a:spcPct val="90000"/>
              </a:lnSpc>
              <a:spcBef>
                <a:spcPts val="375"/>
              </a:spcBef>
              <a:spcAft>
                <a:spcPts val="0"/>
              </a:spcAft>
              <a:buClr>
                <a:schemeClr val="dk1"/>
              </a:buClr>
              <a:buSzPts val="1100"/>
              <a:buChar char="▪"/>
              <a:defRPr sz="1100"/>
            </a:lvl3pPr>
            <a:lvl4pPr marL="1828800" lvl="3" indent="-298450" algn="l">
              <a:lnSpc>
                <a:spcPct val="90000"/>
              </a:lnSpc>
              <a:spcBef>
                <a:spcPts val="375"/>
              </a:spcBef>
              <a:spcAft>
                <a:spcPts val="0"/>
              </a:spcAft>
              <a:buClr>
                <a:schemeClr val="dk1"/>
              </a:buClr>
              <a:buSzPts val="1100"/>
              <a:buChar char="•"/>
              <a:defRPr sz="1100"/>
            </a:lvl4pPr>
            <a:lvl5pPr marL="2286000" lvl="4" indent="-298450" algn="l">
              <a:lnSpc>
                <a:spcPct val="90000"/>
              </a:lnSpc>
              <a:spcBef>
                <a:spcPts val="375"/>
              </a:spcBef>
              <a:spcAft>
                <a:spcPts val="0"/>
              </a:spcAft>
              <a:buClr>
                <a:schemeClr val="dk1"/>
              </a:buClr>
              <a:buSzPts val="1100"/>
              <a:buChar char="•"/>
              <a:defRPr sz="11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77" name="Google Shape;177;p83"/>
          <p:cNvSpPr txBox="1">
            <a:spLocks noGrp="1"/>
          </p:cNvSpPr>
          <p:nvPr>
            <p:ph type="body" idx="4"/>
          </p:nvPr>
        </p:nvSpPr>
        <p:spPr>
          <a:xfrm>
            <a:off x="189696" y="3181099"/>
            <a:ext cx="2246548" cy="1406597"/>
          </a:xfrm>
          <a:prstGeom prst="rect">
            <a:avLst/>
          </a:prstGeom>
          <a:noFill/>
          <a:ln>
            <a:noFill/>
          </a:ln>
        </p:spPr>
        <p:txBody>
          <a:bodyPr spcFirstLastPara="1" wrap="square" lIns="91425" tIns="45700" rIns="91425" bIns="45700" anchor="t" anchorCtr="0">
            <a:noAutofit/>
          </a:bodyPr>
          <a:lstStyle>
            <a:lvl1pPr marL="457200" lvl="0" indent="-298450" algn="l">
              <a:lnSpc>
                <a:spcPct val="90000"/>
              </a:lnSpc>
              <a:spcBef>
                <a:spcPts val="750"/>
              </a:spcBef>
              <a:spcAft>
                <a:spcPts val="0"/>
              </a:spcAft>
              <a:buClr>
                <a:schemeClr val="dk1"/>
              </a:buClr>
              <a:buSzPts val="1100"/>
              <a:buChar char="▪"/>
              <a:defRPr sz="1100"/>
            </a:lvl1pPr>
            <a:lvl2pPr marL="914400" lvl="1" indent="-298450" algn="l">
              <a:lnSpc>
                <a:spcPct val="90000"/>
              </a:lnSpc>
              <a:spcBef>
                <a:spcPts val="375"/>
              </a:spcBef>
              <a:spcAft>
                <a:spcPts val="0"/>
              </a:spcAft>
              <a:buClr>
                <a:schemeClr val="lt2"/>
              </a:buClr>
              <a:buSzPts val="1100"/>
              <a:buFont typeface="NTR"/>
              <a:buChar char="–"/>
              <a:defRPr sz="1100"/>
            </a:lvl2pPr>
            <a:lvl3pPr marL="1371600" lvl="2" indent="-298450" algn="l">
              <a:lnSpc>
                <a:spcPct val="90000"/>
              </a:lnSpc>
              <a:spcBef>
                <a:spcPts val="375"/>
              </a:spcBef>
              <a:spcAft>
                <a:spcPts val="0"/>
              </a:spcAft>
              <a:buClr>
                <a:schemeClr val="dk1"/>
              </a:buClr>
              <a:buSzPts val="1100"/>
              <a:buChar char="▪"/>
              <a:defRPr sz="1100"/>
            </a:lvl3pPr>
            <a:lvl4pPr marL="1828800" lvl="3" indent="-298450" algn="l">
              <a:lnSpc>
                <a:spcPct val="90000"/>
              </a:lnSpc>
              <a:spcBef>
                <a:spcPts val="375"/>
              </a:spcBef>
              <a:spcAft>
                <a:spcPts val="0"/>
              </a:spcAft>
              <a:buClr>
                <a:schemeClr val="dk1"/>
              </a:buClr>
              <a:buSzPts val="1100"/>
              <a:buChar char="•"/>
              <a:defRPr sz="1100"/>
            </a:lvl4pPr>
            <a:lvl5pPr marL="2286000" lvl="4" indent="-298450" algn="l">
              <a:lnSpc>
                <a:spcPct val="90000"/>
              </a:lnSpc>
              <a:spcBef>
                <a:spcPts val="375"/>
              </a:spcBef>
              <a:spcAft>
                <a:spcPts val="0"/>
              </a:spcAft>
              <a:buClr>
                <a:schemeClr val="dk1"/>
              </a:buClr>
              <a:buSzPts val="1100"/>
              <a:buChar char="•"/>
              <a:defRPr sz="11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79" name="Google Shape;179;p83"/>
          <p:cNvSpPr>
            <a:spLocks noGrp="1"/>
          </p:cNvSpPr>
          <p:nvPr>
            <p:ph type="pic" idx="5"/>
          </p:nvPr>
        </p:nvSpPr>
        <p:spPr>
          <a:xfrm>
            <a:off x="13681608" y="852766"/>
            <a:ext cx="835025" cy="1841651"/>
          </a:xfrm>
          <a:prstGeom prst="rect">
            <a:avLst/>
          </a:prstGeom>
          <a:solidFill>
            <a:schemeClr val="lt2"/>
          </a:solidFill>
          <a:ln>
            <a:noFill/>
          </a:ln>
        </p:spPr>
      </p:sp>
      <p:sp>
        <p:nvSpPr>
          <p:cNvPr id="180" name="Google Shape;180;p83"/>
          <p:cNvSpPr>
            <a:spLocks noGrp="1"/>
          </p:cNvSpPr>
          <p:nvPr>
            <p:ph type="pic" idx="6"/>
          </p:nvPr>
        </p:nvSpPr>
        <p:spPr>
          <a:xfrm>
            <a:off x="13681608" y="2844717"/>
            <a:ext cx="835025" cy="1757368"/>
          </a:xfrm>
          <a:prstGeom prst="rect">
            <a:avLst/>
          </a:prstGeom>
          <a:solidFill>
            <a:schemeClr val="lt2"/>
          </a:solidFill>
          <a:ln>
            <a:noFill/>
          </a:ln>
        </p:spPr>
      </p:sp>
      <p:sp>
        <p:nvSpPr>
          <p:cNvPr id="181" name="Google Shape;181;p83"/>
          <p:cNvSpPr>
            <a:spLocks noGrp="1"/>
          </p:cNvSpPr>
          <p:nvPr>
            <p:ph type="pic" idx="7"/>
          </p:nvPr>
        </p:nvSpPr>
        <p:spPr>
          <a:xfrm>
            <a:off x="2653829" y="1311797"/>
            <a:ext cx="1780595" cy="883689"/>
          </a:xfrm>
          <a:prstGeom prst="rect">
            <a:avLst/>
          </a:prstGeom>
          <a:solidFill>
            <a:schemeClr val="lt2"/>
          </a:solidFill>
          <a:ln>
            <a:noFill/>
          </a:ln>
        </p:spPr>
      </p:sp>
      <p:sp>
        <p:nvSpPr>
          <p:cNvPr id="182" name="Google Shape;182;p83"/>
          <p:cNvSpPr>
            <a:spLocks noGrp="1"/>
          </p:cNvSpPr>
          <p:nvPr>
            <p:ph type="pic" idx="8"/>
          </p:nvPr>
        </p:nvSpPr>
        <p:spPr>
          <a:xfrm>
            <a:off x="2653829" y="3265288"/>
            <a:ext cx="1780585" cy="883689"/>
          </a:xfrm>
          <a:prstGeom prst="rect">
            <a:avLst/>
          </a:prstGeom>
          <a:solidFill>
            <a:schemeClr val="lt2"/>
          </a:solidFill>
          <a:ln>
            <a:noFill/>
          </a:ln>
        </p:spPr>
      </p:sp>
      <p:sp>
        <p:nvSpPr>
          <p:cNvPr id="185" name="Google Shape;185;p83"/>
          <p:cNvSpPr txBox="1">
            <a:spLocks noGrp="1"/>
          </p:cNvSpPr>
          <p:nvPr>
            <p:ph type="body" idx="9"/>
          </p:nvPr>
        </p:nvSpPr>
        <p:spPr>
          <a:xfrm>
            <a:off x="4721763" y="844237"/>
            <a:ext cx="4244203" cy="272028"/>
          </a:xfrm>
          <a:prstGeom prst="rect">
            <a:avLst/>
          </a:prstGeom>
          <a:solidFill>
            <a:schemeClr val="dk1"/>
          </a:solid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Clr>
                <a:schemeClr val="lt1"/>
              </a:buClr>
              <a:buSzPts val="1600"/>
              <a:buNone/>
              <a:defRPr sz="1600" b="1">
                <a:solidFill>
                  <a:schemeClr val="lt1"/>
                </a:solidFill>
              </a:defRPr>
            </a:lvl1pPr>
            <a:lvl2pPr marL="914400" lvl="1" indent="-228600" algn="l">
              <a:lnSpc>
                <a:spcPct val="90000"/>
              </a:lnSpc>
              <a:spcBef>
                <a:spcPts val="375"/>
              </a:spcBef>
              <a:spcAft>
                <a:spcPts val="0"/>
              </a:spcAft>
              <a:buClr>
                <a:schemeClr val="lt1"/>
              </a:buClr>
              <a:buSzPts val="1400"/>
              <a:buNone/>
              <a:defRPr sz="1400" b="1">
                <a:solidFill>
                  <a:schemeClr val="lt1"/>
                </a:solidFill>
              </a:defRPr>
            </a:lvl2pPr>
            <a:lvl3pPr marL="1371600" lvl="2" indent="-228600" algn="l">
              <a:lnSpc>
                <a:spcPct val="90000"/>
              </a:lnSpc>
              <a:spcBef>
                <a:spcPts val="375"/>
              </a:spcBef>
              <a:spcAft>
                <a:spcPts val="0"/>
              </a:spcAft>
              <a:buClr>
                <a:schemeClr val="lt1"/>
              </a:buClr>
              <a:buSzPts val="1400"/>
              <a:buNone/>
              <a:defRPr sz="1400" b="1">
                <a:solidFill>
                  <a:schemeClr val="lt1"/>
                </a:solidFill>
              </a:defRPr>
            </a:lvl3pPr>
            <a:lvl4pPr marL="1828800" lvl="3" indent="-228600" algn="l">
              <a:lnSpc>
                <a:spcPct val="90000"/>
              </a:lnSpc>
              <a:spcBef>
                <a:spcPts val="375"/>
              </a:spcBef>
              <a:spcAft>
                <a:spcPts val="0"/>
              </a:spcAft>
              <a:buClr>
                <a:schemeClr val="lt1"/>
              </a:buClr>
              <a:buSzPts val="1400"/>
              <a:buNone/>
              <a:defRPr sz="1400" b="1">
                <a:solidFill>
                  <a:schemeClr val="lt1"/>
                </a:solidFill>
              </a:defRPr>
            </a:lvl4pPr>
            <a:lvl5pPr marL="2286000" lvl="4" indent="-228600" algn="l">
              <a:lnSpc>
                <a:spcPct val="90000"/>
              </a:lnSpc>
              <a:spcBef>
                <a:spcPts val="375"/>
              </a:spcBef>
              <a:spcAft>
                <a:spcPts val="0"/>
              </a:spcAft>
              <a:buClr>
                <a:schemeClr val="lt1"/>
              </a:buClr>
              <a:buSzPts val="1400"/>
              <a:buNone/>
              <a:defRPr sz="1400" b="1">
                <a:solidFill>
                  <a:schemeClr val="lt1"/>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86" name="Google Shape;186;p83"/>
          <p:cNvSpPr txBox="1">
            <a:spLocks noGrp="1"/>
          </p:cNvSpPr>
          <p:nvPr>
            <p:ph type="body" idx="13"/>
          </p:nvPr>
        </p:nvSpPr>
        <p:spPr>
          <a:xfrm>
            <a:off x="4721764" y="2853462"/>
            <a:ext cx="4244194" cy="272028"/>
          </a:xfrm>
          <a:prstGeom prst="rect">
            <a:avLst/>
          </a:prstGeom>
          <a:solidFill>
            <a:schemeClr val="dk1"/>
          </a:solid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Clr>
                <a:schemeClr val="lt1"/>
              </a:buClr>
              <a:buSzPts val="1600"/>
              <a:buNone/>
              <a:defRPr sz="1600" b="1">
                <a:solidFill>
                  <a:schemeClr val="lt1"/>
                </a:solidFill>
              </a:defRPr>
            </a:lvl1pPr>
            <a:lvl2pPr marL="914400" lvl="1" indent="-228600" algn="l">
              <a:lnSpc>
                <a:spcPct val="90000"/>
              </a:lnSpc>
              <a:spcBef>
                <a:spcPts val="375"/>
              </a:spcBef>
              <a:spcAft>
                <a:spcPts val="0"/>
              </a:spcAft>
              <a:buClr>
                <a:schemeClr val="lt1"/>
              </a:buClr>
              <a:buSzPts val="1400"/>
              <a:buNone/>
              <a:defRPr sz="1400" b="1">
                <a:solidFill>
                  <a:schemeClr val="lt1"/>
                </a:solidFill>
              </a:defRPr>
            </a:lvl2pPr>
            <a:lvl3pPr marL="1371600" lvl="2" indent="-228600" algn="l">
              <a:lnSpc>
                <a:spcPct val="90000"/>
              </a:lnSpc>
              <a:spcBef>
                <a:spcPts val="375"/>
              </a:spcBef>
              <a:spcAft>
                <a:spcPts val="0"/>
              </a:spcAft>
              <a:buClr>
                <a:schemeClr val="lt1"/>
              </a:buClr>
              <a:buSzPts val="1400"/>
              <a:buNone/>
              <a:defRPr sz="1400" b="1">
                <a:solidFill>
                  <a:schemeClr val="lt1"/>
                </a:solidFill>
              </a:defRPr>
            </a:lvl3pPr>
            <a:lvl4pPr marL="1828800" lvl="3" indent="-228600" algn="l">
              <a:lnSpc>
                <a:spcPct val="90000"/>
              </a:lnSpc>
              <a:spcBef>
                <a:spcPts val="375"/>
              </a:spcBef>
              <a:spcAft>
                <a:spcPts val="0"/>
              </a:spcAft>
              <a:buClr>
                <a:schemeClr val="lt1"/>
              </a:buClr>
              <a:buSzPts val="1400"/>
              <a:buNone/>
              <a:defRPr sz="1400" b="1">
                <a:solidFill>
                  <a:schemeClr val="lt1"/>
                </a:solidFill>
              </a:defRPr>
            </a:lvl4pPr>
            <a:lvl5pPr marL="2286000" lvl="4" indent="-228600" algn="l">
              <a:lnSpc>
                <a:spcPct val="90000"/>
              </a:lnSpc>
              <a:spcBef>
                <a:spcPts val="375"/>
              </a:spcBef>
              <a:spcAft>
                <a:spcPts val="0"/>
              </a:spcAft>
              <a:buClr>
                <a:schemeClr val="lt1"/>
              </a:buClr>
              <a:buSzPts val="1400"/>
              <a:buNone/>
              <a:defRPr sz="1400" b="1">
                <a:solidFill>
                  <a:schemeClr val="lt1"/>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87" name="Google Shape;187;p83"/>
          <p:cNvSpPr txBox="1">
            <a:spLocks noGrp="1"/>
          </p:cNvSpPr>
          <p:nvPr>
            <p:ph type="body" idx="14"/>
          </p:nvPr>
        </p:nvSpPr>
        <p:spPr>
          <a:xfrm>
            <a:off x="4721236" y="1174817"/>
            <a:ext cx="2246549" cy="1406597"/>
          </a:xfrm>
          <a:prstGeom prst="rect">
            <a:avLst/>
          </a:prstGeom>
          <a:noFill/>
          <a:ln>
            <a:noFill/>
          </a:ln>
        </p:spPr>
        <p:txBody>
          <a:bodyPr spcFirstLastPara="1" wrap="square" lIns="91425" tIns="45700" rIns="91425" bIns="45700" anchor="t" anchorCtr="0">
            <a:noAutofit/>
          </a:bodyPr>
          <a:lstStyle>
            <a:lvl1pPr marL="457200" lvl="0" indent="-298450" algn="l">
              <a:lnSpc>
                <a:spcPct val="90000"/>
              </a:lnSpc>
              <a:spcBef>
                <a:spcPts val="750"/>
              </a:spcBef>
              <a:spcAft>
                <a:spcPts val="0"/>
              </a:spcAft>
              <a:buClr>
                <a:schemeClr val="dk1"/>
              </a:buClr>
              <a:buSzPts val="1100"/>
              <a:buChar char="▪"/>
              <a:defRPr sz="1100"/>
            </a:lvl1pPr>
            <a:lvl2pPr marL="914400" lvl="1" indent="-298450" algn="l">
              <a:lnSpc>
                <a:spcPct val="90000"/>
              </a:lnSpc>
              <a:spcBef>
                <a:spcPts val="375"/>
              </a:spcBef>
              <a:spcAft>
                <a:spcPts val="0"/>
              </a:spcAft>
              <a:buClr>
                <a:schemeClr val="lt2"/>
              </a:buClr>
              <a:buSzPts val="1100"/>
              <a:buFont typeface="NTR"/>
              <a:buChar char="–"/>
              <a:defRPr sz="1100"/>
            </a:lvl2pPr>
            <a:lvl3pPr marL="1371600" lvl="2" indent="-298450" algn="l">
              <a:lnSpc>
                <a:spcPct val="90000"/>
              </a:lnSpc>
              <a:spcBef>
                <a:spcPts val="375"/>
              </a:spcBef>
              <a:spcAft>
                <a:spcPts val="0"/>
              </a:spcAft>
              <a:buClr>
                <a:schemeClr val="dk1"/>
              </a:buClr>
              <a:buSzPts val="1100"/>
              <a:buChar char="▪"/>
              <a:defRPr sz="1100"/>
            </a:lvl3pPr>
            <a:lvl4pPr marL="1828800" lvl="3" indent="-298450" algn="l">
              <a:lnSpc>
                <a:spcPct val="90000"/>
              </a:lnSpc>
              <a:spcBef>
                <a:spcPts val="375"/>
              </a:spcBef>
              <a:spcAft>
                <a:spcPts val="0"/>
              </a:spcAft>
              <a:buClr>
                <a:schemeClr val="dk1"/>
              </a:buClr>
              <a:buSzPts val="1100"/>
              <a:buChar char="•"/>
              <a:defRPr sz="1100"/>
            </a:lvl4pPr>
            <a:lvl5pPr marL="2286000" lvl="4" indent="-298450" algn="l">
              <a:lnSpc>
                <a:spcPct val="90000"/>
              </a:lnSpc>
              <a:spcBef>
                <a:spcPts val="375"/>
              </a:spcBef>
              <a:spcAft>
                <a:spcPts val="0"/>
              </a:spcAft>
              <a:buClr>
                <a:schemeClr val="dk1"/>
              </a:buClr>
              <a:buSzPts val="1100"/>
              <a:buChar char="•"/>
              <a:defRPr sz="11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88" name="Google Shape;188;p83"/>
          <p:cNvSpPr txBox="1">
            <a:spLocks noGrp="1"/>
          </p:cNvSpPr>
          <p:nvPr>
            <p:ph type="body" idx="15"/>
          </p:nvPr>
        </p:nvSpPr>
        <p:spPr>
          <a:xfrm>
            <a:off x="4721236" y="3181099"/>
            <a:ext cx="2246548" cy="1406597"/>
          </a:xfrm>
          <a:prstGeom prst="rect">
            <a:avLst/>
          </a:prstGeom>
          <a:noFill/>
          <a:ln>
            <a:noFill/>
          </a:ln>
        </p:spPr>
        <p:txBody>
          <a:bodyPr spcFirstLastPara="1" wrap="square" lIns="91425" tIns="45700" rIns="91425" bIns="45700" anchor="t" anchorCtr="0">
            <a:noAutofit/>
          </a:bodyPr>
          <a:lstStyle>
            <a:lvl1pPr marL="457200" lvl="0" indent="-298450" algn="l">
              <a:lnSpc>
                <a:spcPct val="90000"/>
              </a:lnSpc>
              <a:spcBef>
                <a:spcPts val="750"/>
              </a:spcBef>
              <a:spcAft>
                <a:spcPts val="0"/>
              </a:spcAft>
              <a:buClr>
                <a:schemeClr val="dk1"/>
              </a:buClr>
              <a:buSzPts val="1100"/>
              <a:buChar char="▪"/>
              <a:defRPr sz="1100"/>
            </a:lvl1pPr>
            <a:lvl2pPr marL="914400" lvl="1" indent="-298450" algn="l">
              <a:lnSpc>
                <a:spcPct val="90000"/>
              </a:lnSpc>
              <a:spcBef>
                <a:spcPts val="375"/>
              </a:spcBef>
              <a:spcAft>
                <a:spcPts val="0"/>
              </a:spcAft>
              <a:buClr>
                <a:schemeClr val="lt2"/>
              </a:buClr>
              <a:buSzPts val="1100"/>
              <a:buFont typeface="NTR"/>
              <a:buChar char="–"/>
              <a:defRPr sz="1100"/>
            </a:lvl2pPr>
            <a:lvl3pPr marL="1371600" lvl="2" indent="-298450" algn="l">
              <a:lnSpc>
                <a:spcPct val="90000"/>
              </a:lnSpc>
              <a:spcBef>
                <a:spcPts val="375"/>
              </a:spcBef>
              <a:spcAft>
                <a:spcPts val="0"/>
              </a:spcAft>
              <a:buClr>
                <a:schemeClr val="dk1"/>
              </a:buClr>
              <a:buSzPts val="1100"/>
              <a:buChar char="▪"/>
              <a:defRPr sz="1100"/>
            </a:lvl3pPr>
            <a:lvl4pPr marL="1828800" lvl="3" indent="-298450" algn="l">
              <a:lnSpc>
                <a:spcPct val="90000"/>
              </a:lnSpc>
              <a:spcBef>
                <a:spcPts val="375"/>
              </a:spcBef>
              <a:spcAft>
                <a:spcPts val="0"/>
              </a:spcAft>
              <a:buClr>
                <a:schemeClr val="dk1"/>
              </a:buClr>
              <a:buSzPts val="1100"/>
              <a:buChar char="•"/>
              <a:defRPr sz="1100"/>
            </a:lvl4pPr>
            <a:lvl5pPr marL="2286000" lvl="4" indent="-298450" algn="l">
              <a:lnSpc>
                <a:spcPct val="90000"/>
              </a:lnSpc>
              <a:spcBef>
                <a:spcPts val="375"/>
              </a:spcBef>
              <a:spcAft>
                <a:spcPts val="0"/>
              </a:spcAft>
              <a:buClr>
                <a:schemeClr val="dk1"/>
              </a:buClr>
              <a:buSzPts val="1100"/>
              <a:buChar char="•"/>
              <a:defRPr sz="11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89" name="Google Shape;189;p83"/>
          <p:cNvSpPr>
            <a:spLocks noGrp="1"/>
          </p:cNvSpPr>
          <p:nvPr>
            <p:ph type="pic" idx="16"/>
          </p:nvPr>
        </p:nvSpPr>
        <p:spPr>
          <a:xfrm>
            <a:off x="7185369" y="1311797"/>
            <a:ext cx="1780595" cy="883689"/>
          </a:xfrm>
          <a:prstGeom prst="rect">
            <a:avLst/>
          </a:prstGeom>
          <a:solidFill>
            <a:schemeClr val="lt2"/>
          </a:solidFill>
          <a:ln>
            <a:noFill/>
          </a:ln>
        </p:spPr>
      </p:sp>
      <p:sp>
        <p:nvSpPr>
          <p:cNvPr id="190" name="Google Shape;190;p83"/>
          <p:cNvSpPr>
            <a:spLocks noGrp="1"/>
          </p:cNvSpPr>
          <p:nvPr>
            <p:ph type="pic" idx="17"/>
          </p:nvPr>
        </p:nvSpPr>
        <p:spPr>
          <a:xfrm>
            <a:off x="7185369" y="3265288"/>
            <a:ext cx="1780585" cy="883689"/>
          </a:xfrm>
          <a:prstGeom prst="rect">
            <a:avLst/>
          </a:prstGeom>
          <a:solidFill>
            <a:schemeClr val="lt2"/>
          </a:solidFill>
          <a:ln>
            <a:noFill/>
          </a:ln>
        </p:spPr>
      </p:sp>
    </p:spTree>
    <p:extLst>
      <p:ext uri="{BB962C8B-B14F-4D97-AF65-F5344CB8AC3E}">
        <p14:creationId xmlns:p14="http://schemas.microsoft.com/office/powerpoint/2010/main" val="4258913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FF973-236C-7C42-E0C0-43F4A126E6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833A1B-6104-EFE2-D08E-EFBF3698194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C4B5BE-AAC0-8C45-B9B4-1D85EAA426E6}"/>
              </a:ext>
            </a:extLst>
          </p:cNvPr>
          <p:cNvSpPr>
            <a:spLocks noGrp="1"/>
          </p:cNvSpPr>
          <p:nvPr>
            <p:ph type="dt" sz="half" idx="10"/>
          </p:nvPr>
        </p:nvSpPr>
        <p:spPr/>
        <p:txBody>
          <a:bodyPr/>
          <a:lstStyle/>
          <a:p>
            <a:fld id="{27650B2D-5F5D-304B-9009-73CFCFB56488}" type="datetimeFigureOut">
              <a:rPr lang="en-US" smtClean="0"/>
              <a:t>5/19/24</a:t>
            </a:fld>
            <a:endParaRPr lang="en-US"/>
          </a:p>
        </p:txBody>
      </p:sp>
      <p:sp>
        <p:nvSpPr>
          <p:cNvPr id="5" name="Footer Placeholder 4">
            <a:extLst>
              <a:ext uri="{FF2B5EF4-FFF2-40B4-BE49-F238E27FC236}">
                <a16:creationId xmlns:a16="http://schemas.microsoft.com/office/drawing/2014/main" id="{1352714D-FD59-91B1-A61F-A993AE65FF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88BA3D-95F0-FBD7-F1E3-9CB597E2080C}"/>
              </a:ext>
            </a:extLst>
          </p:cNvPr>
          <p:cNvSpPr>
            <a:spLocks noGrp="1"/>
          </p:cNvSpPr>
          <p:nvPr>
            <p:ph type="sldNum" sz="quarter" idx="12"/>
          </p:nvPr>
        </p:nvSpPr>
        <p:spPr/>
        <p:txBody>
          <a:bodyPr/>
          <a:lstStyle/>
          <a:p>
            <a:fld id="{D13BC2E1-0290-1445-A387-184AEED2DBBC}" type="slidenum">
              <a:rPr lang="en-US" smtClean="0"/>
              <a:t>‹#›</a:t>
            </a:fld>
            <a:endParaRPr lang="en-US"/>
          </a:p>
        </p:txBody>
      </p:sp>
    </p:spTree>
    <p:extLst>
      <p:ext uri="{BB962C8B-B14F-4D97-AF65-F5344CB8AC3E}">
        <p14:creationId xmlns:p14="http://schemas.microsoft.com/office/powerpoint/2010/main" val="1659554738"/>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Subtitle">
  <p:cSld name="Title and Subtitle">
    <p:spTree>
      <p:nvGrpSpPr>
        <p:cNvPr id="1" name="Shape 244"/>
        <p:cNvGrpSpPr/>
        <p:nvPr/>
      </p:nvGrpSpPr>
      <p:grpSpPr>
        <a:xfrm>
          <a:off x="0" y="0"/>
          <a:ext cx="0" cy="0"/>
          <a:chOff x="0" y="0"/>
          <a:chExt cx="0" cy="0"/>
        </a:xfrm>
      </p:grpSpPr>
      <p:sp>
        <p:nvSpPr>
          <p:cNvPr id="246" name="Google Shape;246;p91"/>
          <p:cNvSpPr txBox="1">
            <a:spLocks noGrp="1"/>
          </p:cNvSpPr>
          <p:nvPr>
            <p:ph type="title"/>
          </p:nvPr>
        </p:nvSpPr>
        <p:spPr>
          <a:xfrm>
            <a:off x="184150" y="166052"/>
            <a:ext cx="7986014" cy="50769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2000"/>
              <a:buFont typeface="Arial"/>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7" name="Google Shape;247;p91"/>
          <p:cNvSpPr txBox="1">
            <a:spLocks noGrp="1"/>
          </p:cNvSpPr>
          <p:nvPr>
            <p:ph type="body" idx="1"/>
          </p:nvPr>
        </p:nvSpPr>
        <p:spPr>
          <a:xfrm>
            <a:off x="184150" y="760616"/>
            <a:ext cx="7094538" cy="223838"/>
          </a:xfrm>
          <a:prstGeom prst="rect">
            <a:avLst/>
          </a:prstGeom>
          <a:noFill/>
          <a:ln>
            <a:noFill/>
          </a:ln>
        </p:spPr>
        <p:txBody>
          <a:bodyPr spcFirstLastPara="1" wrap="square" lIns="0" tIns="45700" rIns="91425" bIns="45700" anchor="t" anchorCtr="0">
            <a:noAutofit/>
          </a:bodyPr>
          <a:lstStyle>
            <a:lvl1pPr marL="457200" lvl="0" indent="-228600" algn="l">
              <a:lnSpc>
                <a:spcPct val="90000"/>
              </a:lnSpc>
              <a:spcBef>
                <a:spcPts val="750"/>
              </a:spcBef>
              <a:spcAft>
                <a:spcPts val="0"/>
              </a:spcAft>
              <a:buClr>
                <a:schemeClr val="dk1"/>
              </a:buClr>
              <a:buSzPts val="1200"/>
              <a:buFont typeface="NTR"/>
              <a:buNone/>
              <a:defRPr sz="1200"/>
            </a:lvl1pPr>
            <a:lvl2pPr marL="914400" lvl="1" indent="-228600" algn="l">
              <a:lnSpc>
                <a:spcPct val="90000"/>
              </a:lnSpc>
              <a:spcBef>
                <a:spcPts val="375"/>
              </a:spcBef>
              <a:spcAft>
                <a:spcPts val="0"/>
              </a:spcAft>
              <a:buClr>
                <a:schemeClr val="dk1"/>
              </a:buClr>
              <a:buSzPts val="1200"/>
              <a:buFont typeface="NTR"/>
              <a:buNone/>
              <a:defRPr sz="1200"/>
            </a:lvl2pPr>
            <a:lvl3pPr marL="1371600" lvl="2" indent="-228600" algn="l">
              <a:lnSpc>
                <a:spcPct val="90000"/>
              </a:lnSpc>
              <a:spcBef>
                <a:spcPts val="375"/>
              </a:spcBef>
              <a:spcAft>
                <a:spcPts val="0"/>
              </a:spcAft>
              <a:buClr>
                <a:schemeClr val="dk1"/>
              </a:buClr>
              <a:buSzPts val="1200"/>
              <a:buFont typeface="NTR"/>
              <a:buNone/>
              <a:defRPr sz="1200"/>
            </a:lvl3pPr>
            <a:lvl4pPr marL="1828800" lvl="3" indent="-228600" algn="l">
              <a:lnSpc>
                <a:spcPct val="90000"/>
              </a:lnSpc>
              <a:spcBef>
                <a:spcPts val="375"/>
              </a:spcBef>
              <a:spcAft>
                <a:spcPts val="0"/>
              </a:spcAft>
              <a:buClr>
                <a:schemeClr val="dk1"/>
              </a:buClr>
              <a:buSzPts val="1200"/>
              <a:buFont typeface="NTR"/>
              <a:buNone/>
              <a:defRPr sz="1200"/>
            </a:lvl4pPr>
            <a:lvl5pPr marL="2286000" lvl="4" indent="-228600" algn="l">
              <a:lnSpc>
                <a:spcPct val="90000"/>
              </a:lnSpc>
              <a:spcBef>
                <a:spcPts val="375"/>
              </a:spcBef>
              <a:spcAft>
                <a:spcPts val="0"/>
              </a:spcAft>
              <a:buClr>
                <a:schemeClr val="dk1"/>
              </a:buClr>
              <a:buSzPts val="1200"/>
              <a:buFont typeface="NTR"/>
              <a:buNone/>
              <a:defRPr sz="12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692890880"/>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7661B-DC87-A121-D3DC-5E3D266DAA58}"/>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CB17FDCE-1FD3-912D-6E6E-E20233BB4BCC}"/>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A42391-3177-73FB-ED33-A462657FFE94}"/>
              </a:ext>
            </a:extLst>
          </p:cNvPr>
          <p:cNvSpPr>
            <a:spLocks noGrp="1"/>
          </p:cNvSpPr>
          <p:nvPr>
            <p:ph type="dt" sz="half" idx="10"/>
          </p:nvPr>
        </p:nvSpPr>
        <p:spPr/>
        <p:txBody>
          <a:bodyPr/>
          <a:lstStyle/>
          <a:p>
            <a:fld id="{27650B2D-5F5D-304B-9009-73CFCFB56488}" type="datetimeFigureOut">
              <a:rPr lang="en-US" smtClean="0"/>
              <a:t>5/19/24</a:t>
            </a:fld>
            <a:endParaRPr lang="en-US"/>
          </a:p>
        </p:txBody>
      </p:sp>
      <p:sp>
        <p:nvSpPr>
          <p:cNvPr id="5" name="Footer Placeholder 4">
            <a:extLst>
              <a:ext uri="{FF2B5EF4-FFF2-40B4-BE49-F238E27FC236}">
                <a16:creationId xmlns:a16="http://schemas.microsoft.com/office/drawing/2014/main" id="{E3EFD328-1E03-67A0-6140-D182F6D763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645D5A-9FE6-2ECC-4F04-6A70EE63C4EB}"/>
              </a:ext>
            </a:extLst>
          </p:cNvPr>
          <p:cNvSpPr>
            <a:spLocks noGrp="1"/>
          </p:cNvSpPr>
          <p:nvPr>
            <p:ph type="sldNum" sz="quarter" idx="12"/>
          </p:nvPr>
        </p:nvSpPr>
        <p:spPr/>
        <p:txBody>
          <a:bodyPr/>
          <a:lstStyle/>
          <a:p>
            <a:fld id="{D13BC2E1-0290-1445-A387-184AEED2DBBC}" type="slidenum">
              <a:rPr lang="en-US" smtClean="0"/>
              <a:t>‹#›</a:t>
            </a:fld>
            <a:endParaRPr lang="en-US"/>
          </a:p>
        </p:txBody>
      </p:sp>
    </p:spTree>
    <p:extLst>
      <p:ext uri="{BB962C8B-B14F-4D97-AF65-F5344CB8AC3E}">
        <p14:creationId xmlns:p14="http://schemas.microsoft.com/office/powerpoint/2010/main" val="1278079741"/>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332EE-946B-1354-3654-EAAF8EFB41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7519D5-C64E-D1E6-5194-E8CDE009EB07}"/>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37CB9FF-F98D-DBF0-18B8-667D3C0F9563}"/>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ABBEDE9-1BA7-50CD-90CA-2AF07CDB2D6C}"/>
              </a:ext>
            </a:extLst>
          </p:cNvPr>
          <p:cNvSpPr>
            <a:spLocks noGrp="1"/>
          </p:cNvSpPr>
          <p:nvPr>
            <p:ph type="dt" sz="half" idx="10"/>
          </p:nvPr>
        </p:nvSpPr>
        <p:spPr/>
        <p:txBody>
          <a:bodyPr/>
          <a:lstStyle/>
          <a:p>
            <a:fld id="{27650B2D-5F5D-304B-9009-73CFCFB56488}" type="datetimeFigureOut">
              <a:rPr lang="en-US" smtClean="0"/>
              <a:t>5/19/24</a:t>
            </a:fld>
            <a:endParaRPr lang="en-US"/>
          </a:p>
        </p:txBody>
      </p:sp>
      <p:sp>
        <p:nvSpPr>
          <p:cNvPr id="6" name="Footer Placeholder 5">
            <a:extLst>
              <a:ext uri="{FF2B5EF4-FFF2-40B4-BE49-F238E27FC236}">
                <a16:creationId xmlns:a16="http://schemas.microsoft.com/office/drawing/2014/main" id="{6539D1C7-BF13-B9AD-6279-395E7E8EB5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B1DC53-004D-1B86-2764-480ADC4E3E94}"/>
              </a:ext>
            </a:extLst>
          </p:cNvPr>
          <p:cNvSpPr>
            <a:spLocks noGrp="1"/>
          </p:cNvSpPr>
          <p:nvPr>
            <p:ph type="sldNum" sz="quarter" idx="12"/>
          </p:nvPr>
        </p:nvSpPr>
        <p:spPr/>
        <p:txBody>
          <a:bodyPr/>
          <a:lstStyle/>
          <a:p>
            <a:fld id="{D13BC2E1-0290-1445-A387-184AEED2DBBC}" type="slidenum">
              <a:rPr lang="en-US" smtClean="0"/>
              <a:t>‹#›</a:t>
            </a:fld>
            <a:endParaRPr lang="en-US"/>
          </a:p>
        </p:txBody>
      </p:sp>
    </p:spTree>
    <p:extLst>
      <p:ext uri="{BB962C8B-B14F-4D97-AF65-F5344CB8AC3E}">
        <p14:creationId xmlns:p14="http://schemas.microsoft.com/office/powerpoint/2010/main" val="73912093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89FB0-D018-8580-84C7-6472CF4101E7}"/>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1C9465-9AC9-10E1-A806-5527BEE70C16}"/>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915F192-057D-C5AF-2CC7-32EB993073DB}"/>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9AEEFEA-8364-B7C0-044F-7D0034965838}"/>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F556D50F-87C7-62BD-92CF-7D77DAF665DF}"/>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502D364-E435-0D19-8D79-89AAECE28DBC}"/>
              </a:ext>
            </a:extLst>
          </p:cNvPr>
          <p:cNvSpPr>
            <a:spLocks noGrp="1"/>
          </p:cNvSpPr>
          <p:nvPr>
            <p:ph type="dt" sz="half" idx="10"/>
          </p:nvPr>
        </p:nvSpPr>
        <p:spPr/>
        <p:txBody>
          <a:bodyPr/>
          <a:lstStyle/>
          <a:p>
            <a:fld id="{27650B2D-5F5D-304B-9009-73CFCFB56488}" type="datetimeFigureOut">
              <a:rPr lang="en-US" smtClean="0"/>
              <a:t>5/19/24</a:t>
            </a:fld>
            <a:endParaRPr lang="en-US"/>
          </a:p>
        </p:txBody>
      </p:sp>
      <p:sp>
        <p:nvSpPr>
          <p:cNvPr id="8" name="Footer Placeholder 7">
            <a:extLst>
              <a:ext uri="{FF2B5EF4-FFF2-40B4-BE49-F238E27FC236}">
                <a16:creationId xmlns:a16="http://schemas.microsoft.com/office/drawing/2014/main" id="{993555A3-C1C1-031B-6C1D-B9C5F5272F9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5694917-51C8-9FE1-69B2-EB74641EB3D7}"/>
              </a:ext>
            </a:extLst>
          </p:cNvPr>
          <p:cNvSpPr>
            <a:spLocks noGrp="1"/>
          </p:cNvSpPr>
          <p:nvPr>
            <p:ph type="sldNum" sz="quarter" idx="12"/>
          </p:nvPr>
        </p:nvSpPr>
        <p:spPr/>
        <p:txBody>
          <a:bodyPr/>
          <a:lstStyle/>
          <a:p>
            <a:fld id="{D13BC2E1-0290-1445-A387-184AEED2DBBC}" type="slidenum">
              <a:rPr lang="en-US" smtClean="0"/>
              <a:t>‹#›</a:t>
            </a:fld>
            <a:endParaRPr lang="en-US"/>
          </a:p>
        </p:txBody>
      </p:sp>
    </p:spTree>
    <p:extLst>
      <p:ext uri="{BB962C8B-B14F-4D97-AF65-F5344CB8AC3E}">
        <p14:creationId xmlns:p14="http://schemas.microsoft.com/office/powerpoint/2010/main" val="108929828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2CA75-18A0-D1F3-219D-01DDF1EE9F1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734B7E2-923D-E931-1B91-1C3FB6C2A351}"/>
              </a:ext>
            </a:extLst>
          </p:cNvPr>
          <p:cNvSpPr>
            <a:spLocks noGrp="1"/>
          </p:cNvSpPr>
          <p:nvPr>
            <p:ph type="dt" sz="half" idx="10"/>
          </p:nvPr>
        </p:nvSpPr>
        <p:spPr/>
        <p:txBody>
          <a:bodyPr/>
          <a:lstStyle/>
          <a:p>
            <a:fld id="{27650B2D-5F5D-304B-9009-73CFCFB56488}" type="datetimeFigureOut">
              <a:rPr lang="en-US" smtClean="0"/>
              <a:t>5/19/24</a:t>
            </a:fld>
            <a:endParaRPr lang="en-US"/>
          </a:p>
        </p:txBody>
      </p:sp>
      <p:sp>
        <p:nvSpPr>
          <p:cNvPr id="4" name="Footer Placeholder 3">
            <a:extLst>
              <a:ext uri="{FF2B5EF4-FFF2-40B4-BE49-F238E27FC236}">
                <a16:creationId xmlns:a16="http://schemas.microsoft.com/office/drawing/2014/main" id="{61FC0B47-85EB-0A7A-CC27-962D7A0CD05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1A651FB-B108-AA8C-C90B-6A758B786A7B}"/>
              </a:ext>
            </a:extLst>
          </p:cNvPr>
          <p:cNvSpPr>
            <a:spLocks noGrp="1"/>
          </p:cNvSpPr>
          <p:nvPr>
            <p:ph type="sldNum" sz="quarter" idx="12"/>
          </p:nvPr>
        </p:nvSpPr>
        <p:spPr/>
        <p:txBody>
          <a:bodyPr/>
          <a:lstStyle/>
          <a:p>
            <a:fld id="{D13BC2E1-0290-1445-A387-184AEED2DBBC}" type="slidenum">
              <a:rPr lang="en-US" smtClean="0"/>
              <a:t>‹#›</a:t>
            </a:fld>
            <a:endParaRPr lang="en-US"/>
          </a:p>
        </p:txBody>
      </p:sp>
    </p:spTree>
    <p:extLst>
      <p:ext uri="{BB962C8B-B14F-4D97-AF65-F5344CB8AC3E}">
        <p14:creationId xmlns:p14="http://schemas.microsoft.com/office/powerpoint/2010/main" val="142875546"/>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50A149-E94D-4022-1FD6-B2D948C4FA73}"/>
              </a:ext>
            </a:extLst>
          </p:cNvPr>
          <p:cNvSpPr>
            <a:spLocks noGrp="1"/>
          </p:cNvSpPr>
          <p:nvPr>
            <p:ph type="dt" sz="half" idx="10"/>
          </p:nvPr>
        </p:nvSpPr>
        <p:spPr/>
        <p:txBody>
          <a:bodyPr/>
          <a:lstStyle/>
          <a:p>
            <a:fld id="{27650B2D-5F5D-304B-9009-73CFCFB56488}" type="datetimeFigureOut">
              <a:rPr lang="en-US" smtClean="0"/>
              <a:t>5/19/24</a:t>
            </a:fld>
            <a:endParaRPr lang="en-US"/>
          </a:p>
        </p:txBody>
      </p:sp>
      <p:sp>
        <p:nvSpPr>
          <p:cNvPr id="3" name="Footer Placeholder 2">
            <a:extLst>
              <a:ext uri="{FF2B5EF4-FFF2-40B4-BE49-F238E27FC236}">
                <a16:creationId xmlns:a16="http://schemas.microsoft.com/office/drawing/2014/main" id="{ADA90077-AF81-C244-FC74-00E12E9C899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2C57846-EAFA-007F-4EEE-A8F6C093C1E0}"/>
              </a:ext>
            </a:extLst>
          </p:cNvPr>
          <p:cNvSpPr>
            <a:spLocks noGrp="1"/>
          </p:cNvSpPr>
          <p:nvPr>
            <p:ph type="sldNum" sz="quarter" idx="12"/>
          </p:nvPr>
        </p:nvSpPr>
        <p:spPr/>
        <p:txBody>
          <a:bodyPr/>
          <a:lstStyle/>
          <a:p>
            <a:fld id="{D13BC2E1-0290-1445-A387-184AEED2DBBC}" type="slidenum">
              <a:rPr lang="en-US" smtClean="0"/>
              <a:t>‹#›</a:t>
            </a:fld>
            <a:endParaRPr lang="en-US"/>
          </a:p>
        </p:txBody>
      </p:sp>
    </p:spTree>
    <p:extLst>
      <p:ext uri="{BB962C8B-B14F-4D97-AF65-F5344CB8AC3E}">
        <p14:creationId xmlns:p14="http://schemas.microsoft.com/office/powerpoint/2010/main" val="244276064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B7B77-97AA-2A93-D27C-6B92D16ACB5E}"/>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A4F3D619-7483-7B3D-0751-BA5B91570E3B}"/>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4915CD1-2702-4D13-BD0A-04B01B52B9E7}"/>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4C85AED-ED66-8C9B-D004-8EDD1D71EBA7}"/>
              </a:ext>
            </a:extLst>
          </p:cNvPr>
          <p:cNvSpPr>
            <a:spLocks noGrp="1"/>
          </p:cNvSpPr>
          <p:nvPr>
            <p:ph type="dt" sz="half" idx="10"/>
          </p:nvPr>
        </p:nvSpPr>
        <p:spPr/>
        <p:txBody>
          <a:bodyPr/>
          <a:lstStyle/>
          <a:p>
            <a:fld id="{27650B2D-5F5D-304B-9009-73CFCFB56488}" type="datetimeFigureOut">
              <a:rPr lang="en-US" smtClean="0"/>
              <a:t>5/19/24</a:t>
            </a:fld>
            <a:endParaRPr lang="en-US"/>
          </a:p>
        </p:txBody>
      </p:sp>
      <p:sp>
        <p:nvSpPr>
          <p:cNvPr id="6" name="Footer Placeholder 5">
            <a:extLst>
              <a:ext uri="{FF2B5EF4-FFF2-40B4-BE49-F238E27FC236}">
                <a16:creationId xmlns:a16="http://schemas.microsoft.com/office/drawing/2014/main" id="{96C62C3B-659F-A82A-2144-B3DA4E77C8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F763DF-E391-7242-5078-26DC398AC620}"/>
              </a:ext>
            </a:extLst>
          </p:cNvPr>
          <p:cNvSpPr>
            <a:spLocks noGrp="1"/>
          </p:cNvSpPr>
          <p:nvPr>
            <p:ph type="sldNum" sz="quarter" idx="12"/>
          </p:nvPr>
        </p:nvSpPr>
        <p:spPr/>
        <p:txBody>
          <a:bodyPr/>
          <a:lstStyle/>
          <a:p>
            <a:fld id="{D13BC2E1-0290-1445-A387-184AEED2DBBC}" type="slidenum">
              <a:rPr lang="en-US" smtClean="0"/>
              <a:t>‹#›</a:t>
            </a:fld>
            <a:endParaRPr lang="en-US"/>
          </a:p>
        </p:txBody>
      </p:sp>
    </p:spTree>
    <p:extLst>
      <p:ext uri="{BB962C8B-B14F-4D97-AF65-F5344CB8AC3E}">
        <p14:creationId xmlns:p14="http://schemas.microsoft.com/office/powerpoint/2010/main" val="31861080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957F7-5454-28DD-B2C7-EE48BE62CCBF}"/>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5C33A577-0F3C-F0B8-398C-AC8FCA97E7A5}"/>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2A371A03-0CFC-BE25-ABDF-AE4889D74F44}"/>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F8C3C7F-E3C6-2A15-CE89-B8E2F2CE80B2}"/>
              </a:ext>
            </a:extLst>
          </p:cNvPr>
          <p:cNvSpPr>
            <a:spLocks noGrp="1"/>
          </p:cNvSpPr>
          <p:nvPr>
            <p:ph type="dt" sz="half" idx="10"/>
          </p:nvPr>
        </p:nvSpPr>
        <p:spPr/>
        <p:txBody>
          <a:bodyPr/>
          <a:lstStyle/>
          <a:p>
            <a:fld id="{27650B2D-5F5D-304B-9009-73CFCFB56488}" type="datetimeFigureOut">
              <a:rPr lang="en-US" smtClean="0"/>
              <a:t>5/19/24</a:t>
            </a:fld>
            <a:endParaRPr lang="en-US"/>
          </a:p>
        </p:txBody>
      </p:sp>
      <p:sp>
        <p:nvSpPr>
          <p:cNvPr id="6" name="Footer Placeholder 5">
            <a:extLst>
              <a:ext uri="{FF2B5EF4-FFF2-40B4-BE49-F238E27FC236}">
                <a16:creationId xmlns:a16="http://schemas.microsoft.com/office/drawing/2014/main" id="{22436316-E8AA-E61E-DAF8-140816D9F2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6BB459-85FC-3C9B-00D9-CE5E8A98CF8B}"/>
              </a:ext>
            </a:extLst>
          </p:cNvPr>
          <p:cNvSpPr>
            <a:spLocks noGrp="1"/>
          </p:cNvSpPr>
          <p:nvPr>
            <p:ph type="sldNum" sz="quarter" idx="12"/>
          </p:nvPr>
        </p:nvSpPr>
        <p:spPr/>
        <p:txBody>
          <a:bodyPr/>
          <a:lstStyle/>
          <a:p>
            <a:fld id="{D13BC2E1-0290-1445-A387-184AEED2DBBC}" type="slidenum">
              <a:rPr lang="en-US" smtClean="0"/>
              <a:t>‹#›</a:t>
            </a:fld>
            <a:endParaRPr lang="en-US"/>
          </a:p>
        </p:txBody>
      </p:sp>
    </p:spTree>
    <p:extLst>
      <p:ext uri="{BB962C8B-B14F-4D97-AF65-F5344CB8AC3E}">
        <p14:creationId xmlns:p14="http://schemas.microsoft.com/office/powerpoint/2010/main" val="122593224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E822D8-C869-0078-6DB7-59C88D6735FD}"/>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E120868-E001-F13C-04EA-168F3D3BC0A7}"/>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77E033-21E5-B3E7-C046-818E76FF8C52}"/>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27650B2D-5F5D-304B-9009-73CFCFB56488}" type="datetimeFigureOut">
              <a:rPr lang="en-US" smtClean="0"/>
              <a:t>5/19/24</a:t>
            </a:fld>
            <a:endParaRPr lang="en-US"/>
          </a:p>
        </p:txBody>
      </p:sp>
      <p:sp>
        <p:nvSpPr>
          <p:cNvPr id="5" name="Footer Placeholder 4">
            <a:extLst>
              <a:ext uri="{FF2B5EF4-FFF2-40B4-BE49-F238E27FC236}">
                <a16:creationId xmlns:a16="http://schemas.microsoft.com/office/drawing/2014/main" id="{D0255EA6-0841-E2D8-D1D7-494B6544D765}"/>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D1DC89-C09C-6B57-2795-4C8FB40C3047}"/>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13BC2E1-0290-1445-A387-184AEED2DBBC}" type="slidenum">
              <a:rPr lang="en-US" smtClean="0"/>
              <a:t>‹#›</a:t>
            </a:fld>
            <a:endParaRPr lang="en-US"/>
          </a:p>
        </p:txBody>
      </p:sp>
    </p:spTree>
    <p:extLst>
      <p:ext uri="{BB962C8B-B14F-4D97-AF65-F5344CB8AC3E}">
        <p14:creationId xmlns:p14="http://schemas.microsoft.com/office/powerpoint/2010/main" val="2479738526"/>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 id="2147483710" r:id="rId19"/>
    <p:sldLayoutId id="2147483711" r:id="rId20"/>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7.xml"/><Relationship Id="rId5" Type="http://schemas.openxmlformats.org/officeDocument/2006/relationships/image" Target="../media/image6.jpg"/><Relationship Id="rId4" Type="http://schemas.openxmlformats.org/officeDocument/2006/relationships/image" Target="../media/image2.sv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2.svg"/></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17.xml"/><Relationship Id="rId5" Type="http://schemas.openxmlformats.org/officeDocument/2006/relationships/image" Target="../media/image2.sv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7.xml"/><Relationship Id="rId5" Type="http://schemas.openxmlformats.org/officeDocument/2006/relationships/image" Target="../media/image6.jpg"/><Relationship Id="rId4" Type="http://schemas.openxmlformats.org/officeDocument/2006/relationships/image" Target="../media/image2.svg"/></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6.xml"/><Relationship Id="rId4" Type="http://schemas.openxmlformats.org/officeDocument/2006/relationships/image" Target="../media/image2.sv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image" Target="../media/image2.svg"/></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2.svg"/></Relationships>
</file>

<file path=ppt/slides/_rels/slide20.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6.xml"/><Relationship Id="rId4" Type="http://schemas.openxmlformats.org/officeDocument/2006/relationships/image" Target="../media/image2.sv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19.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5.xml"/><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6.xml"/><Relationship Id="rId4" Type="http://schemas.openxmlformats.org/officeDocument/2006/relationships/image" Target="../media/image2.svg"/></Relationships>
</file>

<file path=ppt/slides/_rels/slide2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0.xml"/><Relationship Id="rId4" Type="http://schemas.openxmlformats.org/officeDocument/2006/relationships/image" Target="../media/image2.svg"/></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9.xml"/><Relationship Id="rId1" Type="http://schemas.openxmlformats.org/officeDocument/2006/relationships/slideLayout" Target="../slideLayouts/slideLayout17.xml"/><Relationship Id="rId5" Type="http://schemas.openxmlformats.org/officeDocument/2006/relationships/image" Target="../media/image2.sv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3.xml"/><Relationship Id="rId5" Type="http://schemas.openxmlformats.org/officeDocument/2006/relationships/comments" Target="../comments/comment2.xml"/><Relationship Id="rId4" Type="http://schemas.openxmlformats.org/officeDocument/2006/relationships/image" Target="../media/image2.sv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6.xml"/><Relationship Id="rId4" Type="http://schemas.openxmlformats.org/officeDocument/2006/relationships/image" Target="../media/image2.sv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openxmlformats.org/officeDocument/2006/relationships/image" Target="../media/image2.sv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4.jpg"/><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2.sv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2.sv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2.sv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2.sv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97"/>
        <p:cNvGrpSpPr/>
        <p:nvPr/>
      </p:nvGrpSpPr>
      <p:grpSpPr>
        <a:xfrm>
          <a:off x="0" y="0"/>
          <a:ext cx="0" cy="0"/>
          <a:chOff x="0" y="0"/>
          <a:chExt cx="0" cy="0"/>
        </a:xfrm>
      </p:grpSpPr>
      <p:sp>
        <p:nvSpPr>
          <p:cNvPr id="698" name="Google Shape;698;g2b2f8732eaf_0_383"/>
          <p:cNvSpPr txBox="1">
            <a:spLocks noGrp="1"/>
          </p:cNvSpPr>
          <p:nvPr>
            <p:ph type="ctrTitle"/>
          </p:nvPr>
        </p:nvSpPr>
        <p:spPr>
          <a:xfrm>
            <a:off x="292600" y="1278431"/>
            <a:ext cx="6467100" cy="1638446"/>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lt1"/>
              </a:buClr>
              <a:buSzPts val="2400"/>
              <a:buFont typeface="Arial"/>
              <a:buNone/>
            </a:pPr>
            <a:r>
              <a:rPr lang="en-US" b="1" dirty="0">
                <a:solidFill>
                  <a:srgbClr val="003663"/>
                </a:solidFill>
                <a:latin typeface=""/>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What’s the Return On Investment for Emergency Management and Business Continuity in Healthcare?</a:t>
            </a:r>
            <a:endParaRPr b="1" dirty="0">
              <a:solidFill>
                <a:srgbClr val="003663"/>
              </a:solidFill>
              <a:latin typeface=""/>
            </a:endParaRPr>
          </a:p>
          <a:p>
            <a:pPr marL="0" lvl="0" indent="0" algn="l" rtl="0">
              <a:lnSpc>
                <a:spcPct val="90000"/>
              </a:lnSpc>
              <a:spcBef>
                <a:spcPts val="0"/>
              </a:spcBef>
              <a:spcAft>
                <a:spcPts val="0"/>
              </a:spcAft>
              <a:buClr>
                <a:schemeClr val="lt1"/>
              </a:buClr>
              <a:buSzPts val="2400"/>
              <a:buFont typeface="Arial"/>
              <a:buNone/>
            </a:pPr>
            <a:endParaRPr dirty="0">
              <a:solidFill>
                <a:schemeClr val="tx1"/>
              </a:solidFill>
            </a:endParaRPr>
          </a:p>
          <a:p>
            <a:pPr marL="0" lvl="0" indent="0" algn="l" rtl="0">
              <a:spcBef>
                <a:spcPts val="0"/>
              </a:spcBef>
              <a:spcAft>
                <a:spcPts val="0"/>
              </a:spcAft>
              <a:buClr>
                <a:schemeClr val="lt1"/>
              </a:buClr>
              <a:buSzPts val="1600"/>
              <a:buFont typeface="Arial"/>
              <a:buNone/>
            </a:pPr>
            <a:r>
              <a:rPr lang="en-US" sz="1600" i="1" dirty="0">
                <a:solidFill>
                  <a:srgbClr val="003663"/>
                </a:solidFill>
              </a:rPr>
              <a:t>Determining Your Program’s ‘Worth’, in Dollars and Cents </a:t>
            </a:r>
            <a:endParaRPr i="1" dirty="0">
              <a:solidFill>
                <a:srgbClr val="003663"/>
              </a:solidFill>
            </a:endParaRPr>
          </a:p>
        </p:txBody>
      </p:sp>
      <p:sp>
        <p:nvSpPr>
          <p:cNvPr id="699" name="Google Shape;699;g2b2f8732eaf_0_383"/>
          <p:cNvSpPr txBox="1">
            <a:spLocks noGrp="1"/>
          </p:cNvSpPr>
          <p:nvPr>
            <p:ph type="subTitle" idx="1"/>
          </p:nvPr>
        </p:nvSpPr>
        <p:spPr>
          <a:prstGeom prst="rect">
            <a:avLst/>
          </a:prstGeom>
          <a:noFill/>
          <a:ln>
            <a:noFill/>
          </a:ln>
        </p:spPr>
        <p:txBody>
          <a:bodyPr spcFirstLastPara="1" wrap="square" lIns="0" tIns="45700" rIns="91425" bIns="45700" anchor="t" anchorCtr="0">
            <a:noAutofit/>
          </a:bodyPr>
          <a:lstStyle/>
          <a:p>
            <a:pPr marL="0" lvl="0" indent="0" algn="l" rtl="0">
              <a:lnSpc>
                <a:spcPct val="90000"/>
              </a:lnSpc>
              <a:spcBef>
                <a:spcPts val="0"/>
              </a:spcBef>
              <a:spcAft>
                <a:spcPts val="0"/>
              </a:spcAft>
              <a:buClr>
                <a:schemeClr val="lt1"/>
              </a:buClr>
              <a:buSzPts val="1600"/>
              <a:buNone/>
            </a:pPr>
            <a:r>
              <a:rPr lang="en-US" sz="1400" b="1" dirty="0">
                <a:solidFill>
                  <a:srgbClr val="003663"/>
                </a:solidFill>
              </a:rPr>
              <a:t>Lance Lynch – MBA, CHEP, CBCP</a:t>
            </a:r>
            <a:endParaRPr sz="1400" b="1" dirty="0">
              <a:solidFill>
                <a:srgbClr val="003663"/>
              </a:solidFill>
            </a:endParaRPr>
          </a:p>
          <a:p>
            <a:pPr marL="0" lvl="0" indent="0" algn="l" rtl="0">
              <a:lnSpc>
                <a:spcPct val="90000"/>
              </a:lnSpc>
              <a:spcBef>
                <a:spcPts val="750"/>
              </a:spcBef>
              <a:spcAft>
                <a:spcPts val="0"/>
              </a:spcAft>
              <a:buClr>
                <a:schemeClr val="lt1"/>
              </a:buClr>
              <a:buSzPts val="1600"/>
              <a:buNone/>
            </a:pPr>
            <a:r>
              <a:rPr lang="en-US" sz="1400" dirty="0">
                <a:solidFill>
                  <a:srgbClr val="003663"/>
                </a:solidFill>
              </a:rPr>
              <a:t>June, 2024</a:t>
            </a:r>
            <a:endParaRPr sz="1400" dirty="0">
              <a:solidFill>
                <a:srgbClr val="003663"/>
              </a:solidFill>
            </a:endParaRPr>
          </a:p>
        </p:txBody>
      </p:sp>
      <p:sp>
        <p:nvSpPr>
          <p:cNvPr id="2" name="Rectangle 1">
            <a:extLst>
              <a:ext uri="{FF2B5EF4-FFF2-40B4-BE49-F238E27FC236}">
                <a16:creationId xmlns:a16="http://schemas.microsoft.com/office/drawing/2014/main" id="{376DC350-1B02-CED3-623A-475FABD5A3C2}"/>
              </a:ext>
            </a:extLst>
          </p:cNvPr>
          <p:cNvSpPr/>
          <p:nvPr/>
        </p:nvSpPr>
        <p:spPr>
          <a:xfrm>
            <a:off x="5954861" y="184682"/>
            <a:ext cx="3035988" cy="833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8">
            <a:extLst>
              <a:ext uri="{FF2B5EF4-FFF2-40B4-BE49-F238E27FC236}">
                <a16:creationId xmlns:a16="http://schemas.microsoft.com/office/drawing/2014/main" id="{DE47A888-2190-C352-D572-2F4EF389AC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232504" y="261541"/>
            <a:ext cx="2758345" cy="412279"/>
          </a:xfrm>
          <a:prstGeom prst="rect">
            <a:avLst/>
          </a:prstGeom>
        </p:spPr>
      </p:pic>
      <p:grpSp>
        <p:nvGrpSpPr>
          <p:cNvPr id="7" name="Group 5">
            <a:extLst>
              <a:ext uri="{FF2B5EF4-FFF2-40B4-BE49-F238E27FC236}">
                <a16:creationId xmlns:a16="http://schemas.microsoft.com/office/drawing/2014/main" id="{689D4F76-BC5B-37B0-A2FA-681BB743D5F3}"/>
              </a:ext>
            </a:extLst>
          </p:cNvPr>
          <p:cNvGrpSpPr/>
          <p:nvPr/>
        </p:nvGrpSpPr>
        <p:grpSpPr>
          <a:xfrm>
            <a:off x="6276111" y="773846"/>
            <a:ext cx="11310943" cy="4178884"/>
            <a:chOff x="-2166215" y="-287809"/>
            <a:chExt cx="2979015" cy="1100609"/>
          </a:xfrm>
        </p:grpSpPr>
        <p:sp>
          <p:nvSpPr>
            <p:cNvPr id="8" name="Freeform 6">
              <a:extLst>
                <a:ext uri="{FF2B5EF4-FFF2-40B4-BE49-F238E27FC236}">
                  <a16:creationId xmlns:a16="http://schemas.microsoft.com/office/drawing/2014/main" id="{6CCCF092-0165-065D-48CE-769F99F55862}"/>
                </a:ext>
              </a:extLst>
            </p:cNvPr>
            <p:cNvSpPr>
              <a:spLocks noChangeAspect="1"/>
            </p:cNvSpPr>
            <p:nvPr/>
          </p:nvSpPr>
          <p:spPr>
            <a:xfrm>
              <a:off x="-2166215" y="-287809"/>
              <a:ext cx="703508" cy="62708"/>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dirty="0"/>
            </a:p>
          </p:txBody>
        </p:sp>
        <p:sp>
          <p:nvSpPr>
            <p:cNvPr id="9" name="TextBox 7">
              <a:extLst>
                <a:ext uri="{FF2B5EF4-FFF2-40B4-BE49-F238E27FC236}">
                  <a16:creationId xmlns:a16="http://schemas.microsoft.com/office/drawing/2014/main" id="{7076EEB0-C077-3DA5-367A-35BA72C1BB83}"/>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60"/>
        <p:cNvGrpSpPr/>
        <p:nvPr/>
      </p:nvGrpSpPr>
      <p:grpSpPr>
        <a:xfrm>
          <a:off x="0" y="0"/>
          <a:ext cx="0" cy="0"/>
          <a:chOff x="0" y="0"/>
          <a:chExt cx="0" cy="0"/>
        </a:xfrm>
      </p:grpSpPr>
      <p:sp>
        <p:nvSpPr>
          <p:cNvPr id="762" name="Google Shape;762;g266ebd0e82b_0_0"/>
          <p:cNvSpPr txBox="1">
            <a:spLocks noGrp="1"/>
          </p:cNvSpPr>
          <p:nvPr>
            <p:ph type="body" idx="1"/>
          </p:nvPr>
        </p:nvSpPr>
        <p:spPr>
          <a:xfrm>
            <a:off x="743830" y="1041866"/>
            <a:ext cx="4050000" cy="3586800"/>
          </a:xfrm>
          <a:prstGeom prst="rect">
            <a:avLst/>
          </a:prstGeom>
          <a:noFill/>
          <a:ln>
            <a:noFill/>
          </a:ln>
        </p:spPr>
        <p:txBody>
          <a:bodyPr spcFirstLastPara="1" wrap="square" lIns="0" tIns="45700" rIns="91425" bIns="45700" anchor="t" anchorCtr="0">
            <a:noAutofit/>
          </a:bodyPr>
          <a:lstStyle/>
          <a:p>
            <a:pPr marL="115887" lvl="0" indent="-134937" algn="l" rtl="0">
              <a:lnSpc>
                <a:spcPct val="110000"/>
              </a:lnSpc>
              <a:spcBef>
                <a:spcPts val="0"/>
              </a:spcBef>
              <a:spcAft>
                <a:spcPts val="0"/>
              </a:spcAft>
              <a:buClr>
                <a:schemeClr val="dk1"/>
              </a:buClr>
              <a:buSzPts val="1400"/>
              <a:buChar char="▪"/>
            </a:pPr>
            <a:r>
              <a:rPr lang="en-US" sz="1400" b="1" dirty="0">
                <a:solidFill>
                  <a:srgbClr val="003663"/>
                </a:solidFill>
              </a:rPr>
              <a:t>Healthcare is a business.</a:t>
            </a:r>
            <a:endParaRPr sz="1400" b="1" dirty="0">
              <a:solidFill>
                <a:srgbClr val="003663"/>
              </a:solidFill>
            </a:endParaRPr>
          </a:p>
          <a:p>
            <a:pPr marL="233362" lvl="1" indent="-142875" algn="l" rtl="0">
              <a:lnSpc>
                <a:spcPct val="110000"/>
              </a:lnSpc>
              <a:spcBef>
                <a:spcPts val="800"/>
              </a:spcBef>
              <a:spcAft>
                <a:spcPts val="0"/>
              </a:spcAft>
              <a:buSzPts val="1400"/>
              <a:buChar char="–"/>
            </a:pPr>
            <a:r>
              <a:rPr lang="en-US" sz="1400" dirty="0">
                <a:solidFill>
                  <a:srgbClr val="003663"/>
                </a:solidFill>
              </a:rPr>
              <a:t>Like it or not, stewardship and fiscal responsibility are required.</a:t>
            </a:r>
            <a:endParaRPr sz="1400" dirty="0">
              <a:solidFill>
                <a:srgbClr val="003663"/>
              </a:solidFill>
            </a:endParaRPr>
          </a:p>
          <a:p>
            <a:pPr marL="115887" lvl="0" indent="-134937" algn="l" rtl="0">
              <a:lnSpc>
                <a:spcPct val="110000"/>
              </a:lnSpc>
              <a:spcBef>
                <a:spcPts val="800"/>
              </a:spcBef>
              <a:spcAft>
                <a:spcPts val="0"/>
              </a:spcAft>
              <a:buClr>
                <a:schemeClr val="dk1"/>
              </a:buClr>
              <a:buSzPts val="1400"/>
              <a:buChar char="▪"/>
            </a:pPr>
            <a:r>
              <a:rPr lang="en-US" sz="1400" b="1" dirty="0">
                <a:solidFill>
                  <a:srgbClr val="003663"/>
                </a:solidFill>
              </a:rPr>
              <a:t>Think through a leadership or board lens.</a:t>
            </a:r>
            <a:endParaRPr sz="1400" b="1" dirty="0">
              <a:solidFill>
                <a:srgbClr val="003663"/>
              </a:solidFill>
            </a:endParaRPr>
          </a:p>
          <a:p>
            <a:pPr marL="233362" lvl="1" indent="-142875" algn="l" rtl="0">
              <a:lnSpc>
                <a:spcPct val="110000"/>
              </a:lnSpc>
              <a:spcBef>
                <a:spcPts val="800"/>
              </a:spcBef>
              <a:spcAft>
                <a:spcPts val="0"/>
              </a:spcAft>
              <a:buClr>
                <a:schemeClr val="dk1"/>
              </a:buClr>
              <a:buSzPts val="1400"/>
              <a:buChar char="–"/>
            </a:pPr>
            <a:r>
              <a:rPr lang="en-US" sz="1400" dirty="0">
                <a:solidFill>
                  <a:srgbClr val="003663"/>
                </a:solidFill>
              </a:rPr>
              <a:t>Where can we fit in and highlight our largest impact?</a:t>
            </a:r>
            <a:endParaRPr sz="1400" dirty="0">
              <a:solidFill>
                <a:srgbClr val="003663"/>
              </a:solidFill>
            </a:endParaRPr>
          </a:p>
          <a:p>
            <a:pPr marL="115887" lvl="0" indent="-134937" algn="l" rtl="0">
              <a:lnSpc>
                <a:spcPct val="110000"/>
              </a:lnSpc>
              <a:spcBef>
                <a:spcPts val="800"/>
              </a:spcBef>
              <a:spcAft>
                <a:spcPts val="0"/>
              </a:spcAft>
              <a:buSzPts val="1400"/>
              <a:buChar char="▪"/>
            </a:pPr>
            <a:r>
              <a:rPr lang="en-US" sz="1400" b="1" dirty="0">
                <a:solidFill>
                  <a:srgbClr val="003663"/>
                </a:solidFill>
              </a:rPr>
              <a:t>What’s the most striking to quantify/prove?</a:t>
            </a:r>
            <a:endParaRPr sz="1400" b="1" dirty="0">
              <a:solidFill>
                <a:srgbClr val="003663"/>
              </a:solidFill>
            </a:endParaRPr>
          </a:p>
          <a:p>
            <a:pPr marL="233362" lvl="1" indent="-142875" algn="l" rtl="0">
              <a:lnSpc>
                <a:spcPct val="110000"/>
              </a:lnSpc>
              <a:spcBef>
                <a:spcPts val="800"/>
              </a:spcBef>
              <a:spcAft>
                <a:spcPts val="0"/>
              </a:spcAft>
              <a:buSzPts val="1400"/>
              <a:buChar char="–"/>
            </a:pPr>
            <a:r>
              <a:rPr lang="en-US" sz="1400" dirty="0">
                <a:solidFill>
                  <a:srgbClr val="003663"/>
                </a:solidFill>
              </a:rPr>
              <a:t>Loss of Life?</a:t>
            </a:r>
            <a:endParaRPr sz="1400" dirty="0">
              <a:solidFill>
                <a:srgbClr val="003663"/>
              </a:solidFill>
            </a:endParaRPr>
          </a:p>
          <a:p>
            <a:pPr marL="233362" lvl="1" indent="-142875" algn="l" rtl="0">
              <a:lnSpc>
                <a:spcPct val="110000"/>
              </a:lnSpc>
              <a:spcBef>
                <a:spcPts val="800"/>
              </a:spcBef>
              <a:spcAft>
                <a:spcPts val="0"/>
              </a:spcAft>
              <a:buSzPts val="1400"/>
              <a:buChar char="–"/>
            </a:pPr>
            <a:r>
              <a:rPr lang="en-US" sz="1400" dirty="0">
                <a:solidFill>
                  <a:srgbClr val="003663"/>
                </a:solidFill>
              </a:rPr>
              <a:t>Reputational Impact?</a:t>
            </a:r>
            <a:endParaRPr sz="1400" dirty="0">
              <a:solidFill>
                <a:srgbClr val="003663"/>
              </a:solidFill>
            </a:endParaRPr>
          </a:p>
          <a:p>
            <a:pPr marL="233362" lvl="1" indent="-142875" algn="l" rtl="0">
              <a:lnSpc>
                <a:spcPct val="110000"/>
              </a:lnSpc>
              <a:spcBef>
                <a:spcPts val="800"/>
              </a:spcBef>
              <a:spcAft>
                <a:spcPts val="0"/>
              </a:spcAft>
              <a:buSzPts val="1400"/>
              <a:buChar char="–"/>
            </a:pPr>
            <a:r>
              <a:rPr lang="en-US" sz="1400" dirty="0">
                <a:solidFill>
                  <a:srgbClr val="003663"/>
                </a:solidFill>
              </a:rPr>
              <a:t>Regulatory Impact?</a:t>
            </a:r>
            <a:endParaRPr sz="1400" dirty="0">
              <a:solidFill>
                <a:srgbClr val="003663"/>
              </a:solidFill>
            </a:endParaRPr>
          </a:p>
        </p:txBody>
      </p:sp>
      <p:sp>
        <p:nvSpPr>
          <p:cNvPr id="2" name="Rectangle 1">
            <a:extLst>
              <a:ext uri="{FF2B5EF4-FFF2-40B4-BE49-F238E27FC236}">
                <a16:creationId xmlns:a16="http://schemas.microsoft.com/office/drawing/2014/main" id="{E2DF8788-9E68-110E-CCAB-304A96886689}"/>
              </a:ext>
            </a:extLst>
          </p:cNvPr>
          <p:cNvSpPr/>
          <p:nvPr/>
        </p:nvSpPr>
        <p:spPr>
          <a:xfrm>
            <a:off x="3846786" y="4729655"/>
            <a:ext cx="1459437" cy="2477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761;g266ebd0e82b_0_0">
            <a:extLst>
              <a:ext uri="{FF2B5EF4-FFF2-40B4-BE49-F238E27FC236}">
                <a16:creationId xmlns:a16="http://schemas.microsoft.com/office/drawing/2014/main" id="{C1296BD0-00D6-E5A7-7B4D-5F9876AE5B1E}"/>
              </a:ext>
            </a:extLst>
          </p:cNvPr>
          <p:cNvSpPr txBox="1">
            <a:spLocks/>
          </p:cNvSpPr>
          <p:nvPr/>
        </p:nvSpPr>
        <p:spPr>
          <a:xfrm>
            <a:off x="1287635" y="266150"/>
            <a:ext cx="2962390" cy="507696"/>
          </a:xfrm>
          <a:prstGeom prst="rect">
            <a:avLst/>
          </a:prstGeom>
          <a:noFill/>
          <a:ln>
            <a:noFill/>
          </a:ln>
        </p:spPr>
        <p:txBody>
          <a:bodyPr spcFirstLastPara="1" vert="horz" wrap="square" lIns="0" tIns="0" rIns="0" bIns="0" rtlCol="0" anchor="t" anchorCtr="0">
            <a:noAutofit/>
          </a:bodyPr>
          <a:lstStyle>
            <a:lvl1pPr lvl="0" algn="l" defTabSz="685800" rtl="0" eaLnBrk="1" latinLnBrk="0" hangingPunct="1">
              <a:lnSpc>
                <a:spcPct val="90000"/>
              </a:lnSpc>
              <a:spcBef>
                <a:spcPts val="0"/>
              </a:spcBef>
              <a:spcAft>
                <a:spcPts val="0"/>
              </a:spcAft>
              <a:buClr>
                <a:schemeClr val="dk1"/>
              </a:buClr>
              <a:buSzPts val="1800"/>
              <a:buNone/>
              <a:defRPr sz="3300" kern="1200">
                <a:solidFill>
                  <a:schemeClr val="tx1"/>
                </a:solidFill>
                <a:latin typeface="+mj-lt"/>
                <a:ea typeface="+mj-ea"/>
                <a:cs typeface="+mj-c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buSzPts val="2000"/>
              <a:buFont typeface="Arial"/>
              <a:buNone/>
            </a:pPr>
            <a:r>
              <a:rPr lang="en-US" b="1" dirty="0">
                <a:solidFill>
                  <a:srgbClr val="003663"/>
                </a:solidFill>
              </a:rPr>
              <a:t>Value, Quantified</a:t>
            </a:r>
          </a:p>
        </p:txBody>
      </p:sp>
      <p:pic>
        <p:nvPicPr>
          <p:cNvPr id="6" name="Picture 28">
            <a:extLst>
              <a:ext uri="{FF2B5EF4-FFF2-40B4-BE49-F238E27FC236}">
                <a16:creationId xmlns:a16="http://schemas.microsoft.com/office/drawing/2014/main" id="{08F0C2C8-D131-515A-F024-BA94BDFF347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232504" y="261541"/>
            <a:ext cx="2758345" cy="412279"/>
          </a:xfrm>
          <a:prstGeom prst="rect">
            <a:avLst/>
          </a:prstGeom>
        </p:spPr>
      </p:pic>
      <p:sp>
        <p:nvSpPr>
          <p:cNvPr id="7" name="Freeform 6">
            <a:extLst>
              <a:ext uri="{FF2B5EF4-FFF2-40B4-BE49-F238E27FC236}">
                <a16:creationId xmlns:a16="http://schemas.microsoft.com/office/drawing/2014/main" id="{9CB908A0-5CD4-6C81-A8E9-BD27BB2B7C15}"/>
              </a:ext>
            </a:extLst>
          </p:cNvPr>
          <p:cNvSpPr>
            <a:spLocks noChangeAspect="1"/>
          </p:cNvSpPr>
          <p:nvPr/>
        </p:nvSpPr>
        <p:spPr>
          <a:xfrm>
            <a:off x="6276111" y="773846"/>
            <a:ext cx="2671131" cy="238095"/>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dirty="0"/>
          </a:p>
        </p:txBody>
      </p:sp>
      <p:pic>
        <p:nvPicPr>
          <p:cNvPr id="10" name="Google Shape;776;g266ebd0e82b_0_24">
            <a:extLst>
              <a:ext uri="{FF2B5EF4-FFF2-40B4-BE49-F238E27FC236}">
                <a16:creationId xmlns:a16="http://schemas.microsoft.com/office/drawing/2014/main" id="{D10BD7A4-1861-9D39-7630-263A8DF885F6}"/>
              </a:ext>
            </a:extLst>
          </p:cNvPr>
          <p:cNvPicPr preferRelativeResize="0">
            <a:picLocks/>
          </p:cNvPicPr>
          <p:nvPr/>
        </p:nvPicPr>
        <p:blipFill rotWithShape="1">
          <a:blip r:embed="rId5">
            <a:alphaModFix/>
          </a:blip>
          <a:srcRect l="37680" t="17307" r="4098"/>
          <a:stretch/>
        </p:blipFill>
        <p:spPr>
          <a:xfrm>
            <a:off x="5262614" y="1300878"/>
            <a:ext cx="3241687" cy="3068776"/>
          </a:xfrm>
          <a:prstGeom prst="rect">
            <a:avLst/>
          </a:prstGeom>
          <a:noFill/>
          <a:ln>
            <a:noFill/>
          </a:ln>
          <a:effectLst>
            <a:outerShdw blurRad="85725" dist="142875" dir="2700000" algn="bl" rotWithShape="0">
              <a:srgbClr val="000000">
                <a:alpha val="50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67"/>
        <p:cNvGrpSpPr/>
        <p:nvPr/>
      </p:nvGrpSpPr>
      <p:grpSpPr>
        <a:xfrm>
          <a:off x="0" y="0"/>
          <a:ext cx="0" cy="0"/>
          <a:chOff x="0" y="0"/>
          <a:chExt cx="0" cy="0"/>
        </a:xfrm>
      </p:grpSpPr>
      <p:sp>
        <p:nvSpPr>
          <p:cNvPr id="768" name="Google Shape;768;g2b2f8732eaf_0_1471"/>
          <p:cNvSpPr txBox="1">
            <a:spLocks noGrp="1"/>
          </p:cNvSpPr>
          <p:nvPr>
            <p:ph type="body" idx="1"/>
          </p:nvPr>
        </p:nvSpPr>
        <p:spPr>
          <a:prstGeom prst="rect">
            <a:avLst/>
          </a:prstGeom>
          <a:solidFill>
            <a:srgbClr val="F6F6F6"/>
          </a:solidFill>
          <a:ln>
            <a:noFill/>
          </a:ln>
        </p:spPr>
        <p:txBody>
          <a:bodyPr spcFirstLastPara="1" wrap="square" lIns="91425" tIns="91425" rIns="91425" bIns="45700" anchor="ctr" anchorCtr="0">
            <a:noAutofit/>
          </a:bodyPr>
          <a:lstStyle/>
          <a:p>
            <a:pPr marL="0" lvl="0" indent="0" algn="ctr" rtl="0">
              <a:lnSpc>
                <a:spcPct val="90000"/>
              </a:lnSpc>
              <a:spcBef>
                <a:spcPts val="0"/>
              </a:spcBef>
              <a:spcAft>
                <a:spcPts val="0"/>
              </a:spcAft>
              <a:buClr>
                <a:schemeClr val="dk1"/>
              </a:buClr>
              <a:buSzPts val="2800"/>
              <a:buNone/>
            </a:pPr>
            <a:r>
              <a:rPr lang="en-US" b="1" dirty="0">
                <a:solidFill>
                  <a:srgbClr val="003663"/>
                </a:solidFill>
              </a:rPr>
              <a:t>Polling Question # 3:</a:t>
            </a:r>
            <a:endParaRPr dirty="0">
              <a:solidFill>
                <a:srgbClr val="003663"/>
              </a:solidFill>
            </a:endParaRPr>
          </a:p>
          <a:p>
            <a:pPr marL="0" lvl="0" indent="0" algn="ctr" rtl="0">
              <a:lnSpc>
                <a:spcPct val="90000"/>
              </a:lnSpc>
              <a:spcBef>
                <a:spcPts val="750"/>
              </a:spcBef>
              <a:spcAft>
                <a:spcPts val="0"/>
              </a:spcAft>
              <a:buClr>
                <a:schemeClr val="dk1"/>
              </a:buClr>
              <a:buSzPts val="2800"/>
              <a:buNone/>
            </a:pPr>
            <a:r>
              <a:rPr lang="en-US" i="1" dirty="0">
                <a:solidFill>
                  <a:srgbClr val="003663"/>
                </a:solidFill>
              </a:rPr>
              <a:t>Do you know your primary facility’s</a:t>
            </a:r>
            <a:endParaRPr i="1" dirty="0">
              <a:solidFill>
                <a:srgbClr val="003663"/>
              </a:solidFill>
            </a:endParaRPr>
          </a:p>
          <a:p>
            <a:pPr marL="0" lvl="0" indent="0" algn="ctr" rtl="0">
              <a:lnSpc>
                <a:spcPct val="90000"/>
              </a:lnSpc>
              <a:spcBef>
                <a:spcPts val="750"/>
              </a:spcBef>
              <a:spcAft>
                <a:spcPts val="0"/>
              </a:spcAft>
              <a:buClr>
                <a:schemeClr val="dk1"/>
              </a:buClr>
              <a:buSzPts val="2800"/>
              <a:buNone/>
            </a:pPr>
            <a:r>
              <a:rPr lang="en-US" i="1" dirty="0">
                <a:solidFill>
                  <a:srgbClr val="003663"/>
                </a:solidFill>
              </a:rPr>
              <a:t>cost of a </a:t>
            </a:r>
            <a:r>
              <a:rPr lang="en-US" b="1" i="1" u="sng" dirty="0">
                <a:solidFill>
                  <a:srgbClr val="003663"/>
                </a:solidFill>
              </a:rPr>
              <a:t>full-stop IT downtime</a:t>
            </a:r>
            <a:r>
              <a:rPr lang="en-US" i="1" dirty="0">
                <a:solidFill>
                  <a:srgbClr val="003663"/>
                </a:solidFill>
              </a:rPr>
              <a:t>?</a:t>
            </a:r>
            <a:endParaRPr i="1" dirty="0">
              <a:solidFill>
                <a:srgbClr val="003663"/>
              </a:solidFill>
            </a:endParaRPr>
          </a:p>
        </p:txBody>
      </p:sp>
      <p:sp>
        <p:nvSpPr>
          <p:cNvPr id="2" name="Rectangle 1">
            <a:extLst>
              <a:ext uri="{FF2B5EF4-FFF2-40B4-BE49-F238E27FC236}">
                <a16:creationId xmlns:a16="http://schemas.microsoft.com/office/drawing/2014/main" id="{79818A71-CC00-BE86-9541-F0D4B6B5B5EE}"/>
              </a:ext>
            </a:extLst>
          </p:cNvPr>
          <p:cNvSpPr/>
          <p:nvPr/>
        </p:nvSpPr>
        <p:spPr>
          <a:xfrm>
            <a:off x="3846786" y="4729655"/>
            <a:ext cx="1459437" cy="2477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8">
            <a:extLst>
              <a:ext uri="{FF2B5EF4-FFF2-40B4-BE49-F238E27FC236}">
                <a16:creationId xmlns:a16="http://schemas.microsoft.com/office/drawing/2014/main" id="{5C9FB419-1B49-FA3E-5272-6EE1F6654C2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232504" y="261541"/>
            <a:ext cx="2758345" cy="412279"/>
          </a:xfrm>
          <a:prstGeom prst="rect">
            <a:avLst/>
          </a:prstGeom>
        </p:spPr>
      </p:pic>
      <p:sp>
        <p:nvSpPr>
          <p:cNvPr id="4" name="Freeform 6">
            <a:extLst>
              <a:ext uri="{FF2B5EF4-FFF2-40B4-BE49-F238E27FC236}">
                <a16:creationId xmlns:a16="http://schemas.microsoft.com/office/drawing/2014/main" id="{364AC3E3-C600-EFE6-DC9F-2592BC365CF2}"/>
              </a:ext>
            </a:extLst>
          </p:cNvPr>
          <p:cNvSpPr>
            <a:spLocks noChangeAspect="1"/>
          </p:cNvSpPr>
          <p:nvPr/>
        </p:nvSpPr>
        <p:spPr>
          <a:xfrm>
            <a:off x="6276111" y="773846"/>
            <a:ext cx="2671131" cy="238095"/>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5" name="Google Shape;775;g266ebd0e82b_0_24"/>
          <p:cNvSpPr txBox="1">
            <a:spLocks noGrp="1"/>
          </p:cNvSpPr>
          <p:nvPr>
            <p:ph type="body" idx="1"/>
          </p:nvPr>
        </p:nvSpPr>
        <p:spPr>
          <a:xfrm>
            <a:off x="1147986" y="1466816"/>
            <a:ext cx="3241687" cy="2736900"/>
          </a:xfrm>
          <a:prstGeom prst="rect">
            <a:avLst/>
          </a:prstGeom>
          <a:noFill/>
          <a:ln>
            <a:noFill/>
          </a:ln>
        </p:spPr>
        <p:txBody>
          <a:bodyPr spcFirstLastPara="1" wrap="square" lIns="0" tIns="45700" rIns="91425" bIns="45700" anchor="t" anchorCtr="0">
            <a:noAutofit/>
          </a:bodyPr>
          <a:lstStyle/>
          <a:p>
            <a:pPr marL="0" lvl="0" indent="0" algn="l" rtl="0">
              <a:lnSpc>
                <a:spcPct val="150000"/>
              </a:lnSpc>
              <a:spcBef>
                <a:spcPts val="0"/>
              </a:spcBef>
              <a:spcAft>
                <a:spcPts val="0"/>
              </a:spcAft>
              <a:buSzPts val="1400"/>
              <a:buNone/>
            </a:pPr>
            <a:r>
              <a:rPr lang="en-US" sz="1400" b="1" dirty="0">
                <a:solidFill>
                  <a:srgbClr val="003663"/>
                </a:solidFill>
              </a:rPr>
              <a:t>Financial Costs?</a:t>
            </a:r>
            <a:endParaRPr sz="1400" b="1" dirty="0">
              <a:solidFill>
                <a:srgbClr val="003663"/>
              </a:solidFill>
            </a:endParaRPr>
          </a:p>
          <a:p>
            <a:pPr marL="233362" lvl="1" indent="-142875" algn="l" rtl="0">
              <a:lnSpc>
                <a:spcPct val="150000"/>
              </a:lnSpc>
              <a:spcBef>
                <a:spcPts val="0"/>
              </a:spcBef>
              <a:spcAft>
                <a:spcPts val="0"/>
              </a:spcAft>
              <a:buSzPts val="1400"/>
              <a:buChar char="–"/>
            </a:pPr>
            <a:r>
              <a:rPr lang="en-US" sz="1400" dirty="0">
                <a:solidFill>
                  <a:srgbClr val="003663"/>
                </a:solidFill>
              </a:rPr>
              <a:t>$740,357 / Incident (Interbit)</a:t>
            </a:r>
            <a:endParaRPr sz="1400" dirty="0">
              <a:solidFill>
                <a:srgbClr val="003663"/>
              </a:solidFill>
            </a:endParaRPr>
          </a:p>
          <a:p>
            <a:pPr marL="233362" lvl="1" indent="-142875" algn="l" rtl="0">
              <a:lnSpc>
                <a:spcPct val="150000"/>
              </a:lnSpc>
              <a:spcBef>
                <a:spcPts val="0"/>
              </a:spcBef>
              <a:spcAft>
                <a:spcPts val="0"/>
              </a:spcAft>
              <a:buSzPts val="1400"/>
              <a:buChar char="–"/>
            </a:pPr>
            <a:r>
              <a:rPr lang="en-US" sz="1400" dirty="0">
                <a:solidFill>
                  <a:srgbClr val="003663"/>
                </a:solidFill>
              </a:rPr>
              <a:t>$7,900 / Minute (</a:t>
            </a:r>
            <a:r>
              <a:rPr lang="en-US" sz="1400" dirty="0" err="1">
                <a:solidFill>
                  <a:srgbClr val="003663"/>
                </a:solidFill>
              </a:rPr>
              <a:t>Ponemon</a:t>
            </a:r>
            <a:r>
              <a:rPr lang="en-US" sz="1400" dirty="0">
                <a:solidFill>
                  <a:srgbClr val="003663"/>
                </a:solidFill>
              </a:rPr>
              <a:t>)</a:t>
            </a:r>
            <a:endParaRPr sz="1400" dirty="0">
              <a:solidFill>
                <a:srgbClr val="003663"/>
              </a:solidFill>
            </a:endParaRPr>
          </a:p>
          <a:p>
            <a:pPr marL="233362" lvl="1" indent="-142875" algn="l" rtl="0">
              <a:lnSpc>
                <a:spcPct val="150000"/>
              </a:lnSpc>
              <a:spcBef>
                <a:spcPts val="0"/>
              </a:spcBef>
              <a:spcAft>
                <a:spcPts val="0"/>
              </a:spcAft>
              <a:buSzPts val="1400"/>
              <a:buChar char="–"/>
            </a:pPr>
            <a:r>
              <a:rPr lang="en-US" sz="1400" dirty="0">
                <a:solidFill>
                  <a:srgbClr val="003663"/>
                </a:solidFill>
              </a:rPr>
              <a:t>$140,000 - $540,000 / hour (Gartner)</a:t>
            </a:r>
            <a:endParaRPr sz="1400" dirty="0">
              <a:solidFill>
                <a:srgbClr val="003663"/>
              </a:solidFill>
            </a:endParaRPr>
          </a:p>
          <a:p>
            <a:pPr marL="233362" lvl="1" indent="-142875" algn="l" rtl="0">
              <a:lnSpc>
                <a:spcPct val="150000"/>
              </a:lnSpc>
              <a:spcBef>
                <a:spcPts val="0"/>
              </a:spcBef>
              <a:spcAft>
                <a:spcPts val="0"/>
              </a:spcAft>
              <a:buSzPts val="1400"/>
              <a:buChar char="–"/>
            </a:pPr>
            <a:r>
              <a:rPr lang="en-US" sz="1400" dirty="0">
                <a:solidFill>
                  <a:srgbClr val="003663"/>
                </a:solidFill>
              </a:rPr>
              <a:t>$4.45 </a:t>
            </a:r>
            <a:r>
              <a:rPr lang="en-US" sz="1400" u="sng" dirty="0">
                <a:solidFill>
                  <a:srgbClr val="003663"/>
                </a:solidFill>
              </a:rPr>
              <a:t>million</a:t>
            </a:r>
            <a:r>
              <a:rPr lang="en-US" sz="1400" dirty="0">
                <a:solidFill>
                  <a:srgbClr val="003663"/>
                </a:solidFill>
              </a:rPr>
              <a:t> (data breach; </a:t>
            </a:r>
            <a:r>
              <a:rPr lang="en-US" sz="1400" dirty="0" err="1">
                <a:solidFill>
                  <a:srgbClr val="003663"/>
                </a:solidFill>
              </a:rPr>
              <a:t>Ponemon</a:t>
            </a:r>
            <a:r>
              <a:rPr lang="en-US" sz="1400" dirty="0">
                <a:solidFill>
                  <a:srgbClr val="003663"/>
                </a:solidFill>
              </a:rPr>
              <a:t>)</a:t>
            </a:r>
            <a:endParaRPr sz="1400" dirty="0">
              <a:solidFill>
                <a:srgbClr val="003663"/>
              </a:solidFill>
            </a:endParaRPr>
          </a:p>
          <a:p>
            <a:pPr marL="233362" lvl="1" indent="-142875" algn="l" rtl="0">
              <a:lnSpc>
                <a:spcPct val="150000"/>
              </a:lnSpc>
              <a:spcBef>
                <a:spcPts val="0"/>
              </a:spcBef>
              <a:spcAft>
                <a:spcPts val="0"/>
              </a:spcAft>
              <a:buSzPts val="1400"/>
              <a:buChar char="–"/>
            </a:pPr>
            <a:r>
              <a:rPr lang="en-US" sz="1400" b="1" u="sng" dirty="0">
                <a:solidFill>
                  <a:srgbClr val="003663"/>
                </a:solidFill>
              </a:rPr>
              <a:t>Full-Stop Downtime:</a:t>
            </a:r>
            <a:endParaRPr sz="1400" b="1" u="sng" dirty="0">
              <a:solidFill>
                <a:srgbClr val="003663"/>
              </a:solidFill>
            </a:endParaRPr>
          </a:p>
          <a:p>
            <a:pPr marL="400050" lvl="2" indent="-128587" algn="l" rtl="0">
              <a:lnSpc>
                <a:spcPct val="150000"/>
              </a:lnSpc>
              <a:spcBef>
                <a:spcPts val="0"/>
              </a:spcBef>
              <a:spcAft>
                <a:spcPts val="0"/>
              </a:spcAft>
              <a:buSzPts val="1400"/>
              <a:buChar char="•"/>
            </a:pPr>
            <a:r>
              <a:rPr lang="en-US" sz="1400" b="1" u="sng" dirty="0">
                <a:solidFill>
                  <a:srgbClr val="003663"/>
                </a:solidFill>
              </a:rPr>
              <a:t>$14/bed/minute</a:t>
            </a:r>
            <a:endParaRPr sz="1400" b="1" u="sng" dirty="0">
              <a:solidFill>
                <a:srgbClr val="003663"/>
              </a:solidFill>
            </a:endParaRPr>
          </a:p>
        </p:txBody>
      </p:sp>
      <p:pic>
        <p:nvPicPr>
          <p:cNvPr id="776" name="Google Shape;776;g266ebd0e82b_0_24"/>
          <p:cNvPicPr preferRelativeResize="0">
            <a:picLocks noGrp="1"/>
          </p:cNvPicPr>
          <p:nvPr>
            <p:ph type="pic" idx="2"/>
          </p:nvPr>
        </p:nvPicPr>
        <p:blipFill rotWithShape="1">
          <a:blip r:embed="rId3">
            <a:alphaModFix/>
          </a:blip>
          <a:srcRect l="37680" t="17307" r="4098"/>
          <a:stretch/>
        </p:blipFill>
        <p:spPr>
          <a:xfrm>
            <a:off x="5262614" y="1300878"/>
            <a:ext cx="3241687" cy="3068776"/>
          </a:xfrm>
          <a:prstGeom prst="rect">
            <a:avLst/>
          </a:prstGeom>
          <a:noFill/>
          <a:ln>
            <a:noFill/>
          </a:ln>
          <a:effectLst>
            <a:outerShdw blurRad="85725" dist="142875" dir="2700000" algn="bl" rotWithShape="0">
              <a:srgbClr val="000000">
                <a:alpha val="50000"/>
              </a:srgbClr>
            </a:outerShdw>
          </a:effectLst>
        </p:spPr>
      </p:pic>
      <p:sp>
        <p:nvSpPr>
          <p:cNvPr id="2" name="Rectangle 1">
            <a:extLst>
              <a:ext uri="{FF2B5EF4-FFF2-40B4-BE49-F238E27FC236}">
                <a16:creationId xmlns:a16="http://schemas.microsoft.com/office/drawing/2014/main" id="{ADBA9028-ED40-2C2F-E5D3-B5EFC981923B}"/>
              </a:ext>
            </a:extLst>
          </p:cNvPr>
          <p:cNvSpPr/>
          <p:nvPr/>
        </p:nvSpPr>
        <p:spPr>
          <a:xfrm>
            <a:off x="3846786" y="4729655"/>
            <a:ext cx="1459437" cy="2477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8">
            <a:extLst>
              <a:ext uri="{FF2B5EF4-FFF2-40B4-BE49-F238E27FC236}">
                <a16:creationId xmlns:a16="http://schemas.microsoft.com/office/drawing/2014/main" id="{27460ADA-4336-65AA-F73B-22B184469F7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232504" y="261541"/>
            <a:ext cx="2758345" cy="412279"/>
          </a:xfrm>
          <a:prstGeom prst="rect">
            <a:avLst/>
          </a:prstGeom>
        </p:spPr>
      </p:pic>
      <p:sp>
        <p:nvSpPr>
          <p:cNvPr id="4" name="Freeform 6">
            <a:extLst>
              <a:ext uri="{FF2B5EF4-FFF2-40B4-BE49-F238E27FC236}">
                <a16:creationId xmlns:a16="http://schemas.microsoft.com/office/drawing/2014/main" id="{C24FF12A-0991-7067-1614-B887E30108DE}"/>
              </a:ext>
            </a:extLst>
          </p:cNvPr>
          <p:cNvSpPr>
            <a:spLocks noChangeAspect="1"/>
          </p:cNvSpPr>
          <p:nvPr/>
        </p:nvSpPr>
        <p:spPr>
          <a:xfrm>
            <a:off x="6276111" y="773846"/>
            <a:ext cx="2671131" cy="238095"/>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dirty="0"/>
          </a:p>
        </p:txBody>
      </p:sp>
      <p:sp>
        <p:nvSpPr>
          <p:cNvPr id="7" name="Google Shape;761;g266ebd0e82b_0_0">
            <a:extLst>
              <a:ext uri="{FF2B5EF4-FFF2-40B4-BE49-F238E27FC236}">
                <a16:creationId xmlns:a16="http://schemas.microsoft.com/office/drawing/2014/main" id="{D46DADF5-190D-D7B3-989E-CB7576520D08}"/>
              </a:ext>
            </a:extLst>
          </p:cNvPr>
          <p:cNvSpPr txBox="1">
            <a:spLocks/>
          </p:cNvSpPr>
          <p:nvPr/>
        </p:nvSpPr>
        <p:spPr>
          <a:xfrm>
            <a:off x="1287635" y="266150"/>
            <a:ext cx="2962390" cy="507696"/>
          </a:xfrm>
          <a:prstGeom prst="rect">
            <a:avLst/>
          </a:prstGeom>
          <a:noFill/>
          <a:ln>
            <a:noFill/>
          </a:ln>
        </p:spPr>
        <p:txBody>
          <a:bodyPr spcFirstLastPara="1" vert="horz" wrap="square" lIns="0" tIns="0" rIns="0" bIns="0" rtlCol="0" anchor="t" anchorCtr="0">
            <a:noAutofit/>
          </a:bodyPr>
          <a:lstStyle>
            <a:lvl1pPr lvl="0" algn="l" defTabSz="685800" rtl="0" eaLnBrk="1" latinLnBrk="0" hangingPunct="1">
              <a:lnSpc>
                <a:spcPct val="90000"/>
              </a:lnSpc>
              <a:spcBef>
                <a:spcPts val="0"/>
              </a:spcBef>
              <a:spcAft>
                <a:spcPts val="0"/>
              </a:spcAft>
              <a:buClr>
                <a:schemeClr val="dk1"/>
              </a:buClr>
              <a:buSzPts val="1800"/>
              <a:buNone/>
              <a:defRPr sz="3300" kern="1200">
                <a:solidFill>
                  <a:schemeClr val="tx1"/>
                </a:solidFill>
                <a:latin typeface="+mj-lt"/>
                <a:ea typeface="+mj-ea"/>
                <a:cs typeface="+mj-c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buSzPts val="2000"/>
              <a:buFont typeface="Arial"/>
              <a:buNone/>
            </a:pPr>
            <a:r>
              <a:rPr lang="en-US" b="1" dirty="0">
                <a:solidFill>
                  <a:srgbClr val="003663"/>
                </a:solidFill>
              </a:rPr>
              <a:t>Value, Quantified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sp>
        <p:nvSpPr>
          <p:cNvPr id="782" name="Google Shape;782;g266ebd0e82b_0_32"/>
          <p:cNvSpPr txBox="1">
            <a:spLocks noGrp="1"/>
          </p:cNvSpPr>
          <p:nvPr>
            <p:ph type="title"/>
          </p:nvPr>
        </p:nvSpPr>
        <p:spPr>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2000"/>
              <a:buFont typeface="Arial"/>
              <a:buNone/>
            </a:pPr>
            <a:r>
              <a:rPr lang="en-US" dirty="0">
                <a:solidFill>
                  <a:srgbClr val="003663"/>
                </a:solidFill>
              </a:rPr>
              <a:t>Value, Quantified</a:t>
            </a:r>
            <a:endParaRPr dirty="0">
              <a:solidFill>
                <a:srgbClr val="003663"/>
              </a:solidFill>
            </a:endParaRPr>
          </a:p>
        </p:txBody>
      </p:sp>
      <p:pic>
        <p:nvPicPr>
          <p:cNvPr id="783" name="Google Shape;783;g266ebd0e82b_0_32"/>
          <p:cNvPicPr preferRelativeResize="0"/>
          <p:nvPr/>
        </p:nvPicPr>
        <p:blipFill rotWithShape="1">
          <a:blip r:embed="rId3">
            <a:alphaModFix/>
          </a:blip>
          <a:srcRect l="3343" t="4189" r="6298" b="6100"/>
          <a:stretch/>
        </p:blipFill>
        <p:spPr>
          <a:xfrm>
            <a:off x="4441700" y="414925"/>
            <a:ext cx="4335250" cy="4313650"/>
          </a:xfrm>
          <a:prstGeom prst="rect">
            <a:avLst/>
          </a:prstGeom>
          <a:noFill/>
          <a:ln>
            <a:noFill/>
          </a:ln>
        </p:spPr>
      </p:pic>
      <p:pic>
        <p:nvPicPr>
          <p:cNvPr id="784" name="Google Shape;784;g266ebd0e82b_0_32"/>
          <p:cNvPicPr preferRelativeResize="0"/>
          <p:nvPr/>
        </p:nvPicPr>
        <p:blipFill>
          <a:blip r:embed="rId4">
            <a:alphaModFix/>
          </a:blip>
          <a:stretch>
            <a:fillRect/>
          </a:stretch>
        </p:blipFill>
        <p:spPr>
          <a:xfrm>
            <a:off x="184150" y="1154300"/>
            <a:ext cx="5172400" cy="2101650"/>
          </a:xfrm>
          <a:prstGeom prst="rect">
            <a:avLst/>
          </a:prstGeom>
          <a:noFill/>
          <a:ln>
            <a:noFill/>
          </a:ln>
        </p:spPr>
      </p:pic>
      <p:sp>
        <p:nvSpPr>
          <p:cNvPr id="785" name="Google Shape;785;g266ebd0e82b_0_32"/>
          <p:cNvSpPr txBox="1"/>
          <p:nvPr/>
        </p:nvSpPr>
        <p:spPr>
          <a:xfrm>
            <a:off x="184150" y="3255950"/>
            <a:ext cx="3000000" cy="83096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dirty="0">
                <a:solidFill>
                  <a:srgbClr val="003663"/>
                </a:solidFill>
              </a:rPr>
              <a:t>Genes, Charry, </a:t>
            </a:r>
            <a:r>
              <a:rPr lang="en-US" sz="1200" dirty="0" err="1">
                <a:solidFill>
                  <a:srgbClr val="003663"/>
                </a:solidFill>
              </a:rPr>
              <a:t>Chason</a:t>
            </a:r>
            <a:r>
              <a:rPr lang="en-US" sz="1200" dirty="0">
                <a:solidFill>
                  <a:srgbClr val="003663"/>
                </a:solidFill>
              </a:rPr>
              <a:t>. Academic Journal of Disaster Medicine (2013)</a:t>
            </a:r>
            <a:endParaRPr sz="1200" dirty="0">
              <a:solidFill>
                <a:srgbClr val="003663"/>
              </a:solidFill>
            </a:endParaRPr>
          </a:p>
          <a:p>
            <a:pPr marL="0" lvl="0" indent="0" algn="l" rtl="0">
              <a:spcBef>
                <a:spcPts val="0"/>
              </a:spcBef>
              <a:spcAft>
                <a:spcPts val="0"/>
              </a:spcAft>
              <a:buNone/>
            </a:pPr>
            <a:endParaRPr dirty="0">
              <a:solidFill>
                <a:srgbClr val="003663"/>
              </a:solidFill>
            </a:endParaRPr>
          </a:p>
        </p:txBody>
      </p:sp>
      <p:sp>
        <p:nvSpPr>
          <p:cNvPr id="786" name="Google Shape;786;g266ebd0e82b_0_32"/>
          <p:cNvSpPr txBox="1"/>
          <p:nvPr/>
        </p:nvSpPr>
        <p:spPr>
          <a:xfrm>
            <a:off x="585700" y="3959075"/>
            <a:ext cx="3111600" cy="769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400" b="1" u="sng" dirty="0">
                <a:solidFill>
                  <a:srgbClr val="FF0000"/>
                </a:solidFill>
              </a:rPr>
              <a:t>“$14/bed/minute</a:t>
            </a:r>
            <a:r>
              <a:rPr lang="en-US" sz="2400" b="1" dirty="0">
                <a:solidFill>
                  <a:srgbClr val="FF0000"/>
                </a:solidFill>
              </a:rPr>
              <a:t>…”</a:t>
            </a:r>
            <a:r>
              <a:rPr lang="en-US" sz="2400" b="1" u="sng" dirty="0">
                <a:solidFill>
                  <a:srgbClr val="FF0000"/>
                </a:solidFill>
              </a:rPr>
              <a:t> </a:t>
            </a:r>
            <a:endParaRPr sz="2400" b="1" u="sng" dirty="0">
              <a:solidFill>
                <a:srgbClr val="FF0000"/>
              </a:solidFill>
            </a:endParaRPr>
          </a:p>
          <a:p>
            <a:pPr marL="0" lvl="0" indent="0" algn="l" rtl="0">
              <a:spcBef>
                <a:spcPts val="0"/>
              </a:spcBef>
              <a:spcAft>
                <a:spcPts val="0"/>
              </a:spcAft>
              <a:buNone/>
            </a:pPr>
            <a:endParaRPr dirty="0"/>
          </a:p>
        </p:txBody>
      </p:sp>
      <p:sp>
        <p:nvSpPr>
          <p:cNvPr id="2" name="Rectangle 1">
            <a:extLst>
              <a:ext uri="{FF2B5EF4-FFF2-40B4-BE49-F238E27FC236}">
                <a16:creationId xmlns:a16="http://schemas.microsoft.com/office/drawing/2014/main" id="{00FB6C05-C8E1-988A-59E2-B3325985CA97}"/>
              </a:ext>
            </a:extLst>
          </p:cNvPr>
          <p:cNvSpPr/>
          <p:nvPr/>
        </p:nvSpPr>
        <p:spPr>
          <a:xfrm>
            <a:off x="3846786" y="4729655"/>
            <a:ext cx="1459437" cy="2477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91"/>
        <p:cNvGrpSpPr/>
        <p:nvPr/>
      </p:nvGrpSpPr>
      <p:grpSpPr>
        <a:xfrm>
          <a:off x="0" y="0"/>
          <a:ext cx="0" cy="0"/>
          <a:chOff x="0" y="0"/>
          <a:chExt cx="0" cy="0"/>
        </a:xfrm>
      </p:grpSpPr>
      <p:sp>
        <p:nvSpPr>
          <p:cNvPr id="794" name="Google Shape;794;g266ebd0e82b_0_49"/>
          <p:cNvSpPr txBox="1"/>
          <p:nvPr/>
        </p:nvSpPr>
        <p:spPr>
          <a:xfrm>
            <a:off x="184150" y="1225650"/>
            <a:ext cx="4812300" cy="2677626"/>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US" sz="1800" dirty="0">
                <a:solidFill>
                  <a:srgbClr val="003663"/>
                </a:solidFill>
              </a:rPr>
              <a:t>$</a:t>
            </a:r>
            <a:r>
              <a:rPr lang="en-US" sz="1800" b="1" dirty="0">
                <a:solidFill>
                  <a:srgbClr val="FF0000"/>
                </a:solidFill>
              </a:rPr>
              <a:t>14</a:t>
            </a:r>
            <a:r>
              <a:rPr lang="en-US" sz="1800" dirty="0">
                <a:solidFill>
                  <a:srgbClr val="003663"/>
                </a:solidFill>
              </a:rPr>
              <a:t>/bed/minute - example: (</a:t>
            </a:r>
            <a:r>
              <a:rPr lang="en-US" sz="1800" b="1" dirty="0">
                <a:solidFill>
                  <a:srgbClr val="FF0000"/>
                </a:solidFill>
                <a:highlight>
                  <a:schemeClr val="lt1"/>
                </a:highlight>
              </a:rPr>
              <a:t>300</a:t>
            </a:r>
            <a:r>
              <a:rPr lang="en-US" sz="1800" dirty="0">
                <a:solidFill>
                  <a:srgbClr val="003663"/>
                </a:solidFill>
              </a:rPr>
              <a:t> bed hospital)</a:t>
            </a:r>
            <a:endParaRPr sz="1800" dirty="0">
              <a:solidFill>
                <a:srgbClr val="003663"/>
              </a:solidFill>
            </a:endParaRPr>
          </a:p>
          <a:p>
            <a:pPr marL="0" lvl="0" indent="0" algn="l" rtl="0">
              <a:lnSpc>
                <a:spcPct val="150000"/>
              </a:lnSpc>
              <a:spcBef>
                <a:spcPts val="0"/>
              </a:spcBef>
              <a:spcAft>
                <a:spcPts val="0"/>
              </a:spcAft>
              <a:buNone/>
            </a:pPr>
            <a:endParaRPr sz="1800" dirty="0">
              <a:solidFill>
                <a:srgbClr val="003663"/>
              </a:solidFill>
            </a:endParaRPr>
          </a:p>
          <a:p>
            <a:pPr marL="457200" lvl="0" indent="-342900" algn="l" rtl="0">
              <a:lnSpc>
                <a:spcPct val="150000"/>
              </a:lnSpc>
              <a:spcBef>
                <a:spcPts val="0"/>
              </a:spcBef>
              <a:spcAft>
                <a:spcPts val="0"/>
              </a:spcAft>
              <a:buSzPts val="1800"/>
              <a:buChar char="●"/>
            </a:pPr>
            <a:r>
              <a:rPr lang="en-US" sz="1800" b="1" dirty="0">
                <a:solidFill>
                  <a:srgbClr val="003663"/>
                </a:solidFill>
              </a:rPr>
              <a:t>$</a:t>
            </a:r>
            <a:r>
              <a:rPr lang="en-US" sz="1800" b="1" dirty="0">
                <a:solidFill>
                  <a:srgbClr val="FF0000"/>
                </a:solidFill>
              </a:rPr>
              <a:t>14</a:t>
            </a:r>
            <a:r>
              <a:rPr lang="en-US" sz="1800" dirty="0">
                <a:solidFill>
                  <a:srgbClr val="003663"/>
                </a:solidFill>
              </a:rPr>
              <a:t> x (</a:t>
            </a:r>
            <a:r>
              <a:rPr lang="en-US" sz="1800" b="1" dirty="0">
                <a:solidFill>
                  <a:srgbClr val="FF0000"/>
                </a:solidFill>
              </a:rPr>
              <a:t>300</a:t>
            </a:r>
            <a:r>
              <a:rPr lang="en-US" sz="1800" dirty="0">
                <a:solidFill>
                  <a:srgbClr val="003663"/>
                </a:solidFill>
              </a:rPr>
              <a:t>) = </a:t>
            </a:r>
            <a:r>
              <a:rPr lang="en-US" sz="1800" b="1" dirty="0">
                <a:solidFill>
                  <a:srgbClr val="FF0000"/>
                </a:solidFill>
              </a:rPr>
              <a:t>$4,200</a:t>
            </a:r>
            <a:r>
              <a:rPr lang="en-US" sz="1800" dirty="0">
                <a:solidFill>
                  <a:srgbClr val="FF0000"/>
                </a:solidFill>
              </a:rPr>
              <a:t> </a:t>
            </a:r>
            <a:r>
              <a:rPr lang="en-US" sz="1800" dirty="0">
                <a:solidFill>
                  <a:srgbClr val="003663"/>
                </a:solidFill>
              </a:rPr>
              <a:t>/ minute</a:t>
            </a:r>
            <a:endParaRPr sz="1800" dirty="0">
              <a:solidFill>
                <a:srgbClr val="003663"/>
              </a:solidFill>
            </a:endParaRPr>
          </a:p>
          <a:p>
            <a:pPr marL="457200" lvl="0" indent="-342900" algn="l" rtl="0">
              <a:lnSpc>
                <a:spcPct val="150000"/>
              </a:lnSpc>
              <a:spcBef>
                <a:spcPts val="0"/>
              </a:spcBef>
              <a:spcAft>
                <a:spcPts val="0"/>
              </a:spcAft>
              <a:buSzPts val="1800"/>
              <a:buChar char="●"/>
            </a:pPr>
            <a:r>
              <a:rPr lang="en-US" sz="1800" dirty="0">
                <a:solidFill>
                  <a:srgbClr val="003663"/>
                </a:solidFill>
              </a:rPr>
              <a:t>(</a:t>
            </a:r>
            <a:r>
              <a:rPr lang="en-US" sz="1800" b="1" dirty="0">
                <a:solidFill>
                  <a:srgbClr val="FF0000"/>
                </a:solidFill>
              </a:rPr>
              <a:t>$4,200</a:t>
            </a:r>
            <a:r>
              <a:rPr lang="en-US" sz="1800" dirty="0">
                <a:solidFill>
                  <a:srgbClr val="003663"/>
                </a:solidFill>
              </a:rPr>
              <a:t>) x </a:t>
            </a:r>
            <a:r>
              <a:rPr lang="en-US" sz="1800" b="1" dirty="0">
                <a:solidFill>
                  <a:srgbClr val="003663"/>
                </a:solidFill>
              </a:rPr>
              <a:t>60</a:t>
            </a:r>
            <a:r>
              <a:rPr lang="en-US" sz="1800" dirty="0">
                <a:solidFill>
                  <a:srgbClr val="003663"/>
                </a:solidFill>
              </a:rPr>
              <a:t> = </a:t>
            </a:r>
            <a:r>
              <a:rPr lang="en-US" sz="1800" b="1" dirty="0">
                <a:solidFill>
                  <a:srgbClr val="FF0000"/>
                </a:solidFill>
              </a:rPr>
              <a:t>$252,000</a:t>
            </a:r>
            <a:r>
              <a:rPr lang="en-US" sz="1800" dirty="0">
                <a:solidFill>
                  <a:srgbClr val="FF0000"/>
                </a:solidFill>
              </a:rPr>
              <a:t> </a:t>
            </a:r>
            <a:r>
              <a:rPr lang="en-US" sz="1800" dirty="0">
                <a:solidFill>
                  <a:srgbClr val="003663"/>
                </a:solidFill>
              </a:rPr>
              <a:t>/ hour</a:t>
            </a:r>
            <a:endParaRPr sz="1800" dirty="0">
              <a:solidFill>
                <a:srgbClr val="003663"/>
              </a:solidFill>
            </a:endParaRPr>
          </a:p>
          <a:p>
            <a:pPr marL="457200" lvl="0" indent="-342900" algn="l" rtl="0">
              <a:lnSpc>
                <a:spcPct val="150000"/>
              </a:lnSpc>
              <a:spcBef>
                <a:spcPts val="0"/>
              </a:spcBef>
              <a:spcAft>
                <a:spcPts val="0"/>
              </a:spcAft>
              <a:buSzPts val="1800"/>
              <a:buChar char="●"/>
            </a:pPr>
            <a:r>
              <a:rPr lang="en-US" sz="1800" dirty="0">
                <a:solidFill>
                  <a:srgbClr val="003663"/>
                </a:solidFill>
              </a:rPr>
              <a:t>6-hour downtime: </a:t>
            </a:r>
            <a:r>
              <a:rPr lang="en-US" sz="1800" b="1" dirty="0">
                <a:solidFill>
                  <a:srgbClr val="FF0000"/>
                </a:solidFill>
              </a:rPr>
              <a:t>$1.5-million</a:t>
            </a:r>
            <a:endParaRPr sz="1800" b="1" dirty="0">
              <a:solidFill>
                <a:srgbClr val="FF0000"/>
              </a:solidFill>
            </a:endParaRPr>
          </a:p>
          <a:p>
            <a:pPr marL="457200" lvl="0" indent="-342900" algn="l" rtl="0">
              <a:lnSpc>
                <a:spcPct val="150000"/>
              </a:lnSpc>
              <a:spcBef>
                <a:spcPts val="0"/>
              </a:spcBef>
              <a:spcAft>
                <a:spcPts val="0"/>
              </a:spcAft>
              <a:buSzPts val="1800"/>
              <a:buChar char="●"/>
            </a:pPr>
            <a:r>
              <a:rPr lang="en-US" sz="1800" dirty="0">
                <a:solidFill>
                  <a:srgbClr val="003663"/>
                </a:solidFill>
              </a:rPr>
              <a:t>12-hour downtime: </a:t>
            </a:r>
            <a:r>
              <a:rPr lang="en-US" sz="1800" b="1" dirty="0">
                <a:solidFill>
                  <a:srgbClr val="FF0000"/>
                </a:solidFill>
              </a:rPr>
              <a:t>$3-million</a:t>
            </a:r>
            <a:endParaRPr sz="1800" b="1" dirty="0">
              <a:solidFill>
                <a:srgbClr val="FF0000"/>
              </a:solidFill>
            </a:endParaRPr>
          </a:p>
        </p:txBody>
      </p:sp>
      <p:sp>
        <p:nvSpPr>
          <p:cNvPr id="795" name="Google Shape;795;g266ebd0e82b_0_49"/>
          <p:cNvSpPr txBox="1"/>
          <p:nvPr/>
        </p:nvSpPr>
        <p:spPr>
          <a:xfrm>
            <a:off x="184150" y="3985175"/>
            <a:ext cx="4812300" cy="600134"/>
          </a:xfrm>
          <a:prstGeom prst="rect">
            <a:avLst/>
          </a:prstGeom>
          <a:noFill/>
          <a:ln>
            <a:noFill/>
          </a:ln>
        </p:spPr>
        <p:txBody>
          <a:bodyPr spcFirstLastPara="1" wrap="square" lIns="91425" tIns="91425" rIns="91425" bIns="91425" anchor="t" anchorCtr="0">
            <a:spAutoFit/>
          </a:bodyPr>
          <a:lstStyle/>
          <a:p>
            <a:pPr marL="114300" lvl="0" algn="l" rtl="0">
              <a:lnSpc>
                <a:spcPct val="150000"/>
              </a:lnSpc>
              <a:spcBef>
                <a:spcPts val="0"/>
              </a:spcBef>
              <a:spcAft>
                <a:spcPts val="0"/>
              </a:spcAft>
              <a:buClr>
                <a:schemeClr val="accent1"/>
              </a:buClr>
              <a:buSzPts val="1800"/>
            </a:pPr>
            <a:r>
              <a:rPr lang="en-US" sz="1800" b="1" dirty="0">
                <a:solidFill>
                  <a:srgbClr val="FF0000"/>
                </a:solidFill>
              </a:rPr>
              <a:t>2024 Figures: $1.998-mil - $3.996-mil</a:t>
            </a:r>
            <a:endParaRPr sz="1800" b="1" dirty="0">
              <a:solidFill>
                <a:srgbClr val="FF0000"/>
              </a:solidFill>
            </a:endParaRPr>
          </a:p>
        </p:txBody>
      </p:sp>
      <p:sp>
        <p:nvSpPr>
          <p:cNvPr id="2" name="Rectangle 1">
            <a:extLst>
              <a:ext uri="{FF2B5EF4-FFF2-40B4-BE49-F238E27FC236}">
                <a16:creationId xmlns:a16="http://schemas.microsoft.com/office/drawing/2014/main" id="{B62F2FE8-B83D-30E4-B92D-EDB502A380FB}"/>
              </a:ext>
            </a:extLst>
          </p:cNvPr>
          <p:cNvSpPr/>
          <p:nvPr/>
        </p:nvSpPr>
        <p:spPr>
          <a:xfrm>
            <a:off x="3846786" y="4729655"/>
            <a:ext cx="1459437" cy="2477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8">
            <a:extLst>
              <a:ext uri="{FF2B5EF4-FFF2-40B4-BE49-F238E27FC236}">
                <a16:creationId xmlns:a16="http://schemas.microsoft.com/office/drawing/2014/main" id="{35CFCF15-5BB4-D3CA-E27D-8B90B457892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232504" y="261541"/>
            <a:ext cx="2758345" cy="412279"/>
          </a:xfrm>
          <a:prstGeom prst="rect">
            <a:avLst/>
          </a:prstGeom>
        </p:spPr>
      </p:pic>
      <p:sp>
        <p:nvSpPr>
          <p:cNvPr id="4" name="Freeform 6">
            <a:extLst>
              <a:ext uri="{FF2B5EF4-FFF2-40B4-BE49-F238E27FC236}">
                <a16:creationId xmlns:a16="http://schemas.microsoft.com/office/drawing/2014/main" id="{210D22C1-E875-B6B8-39B7-116DD0BA0BEA}"/>
              </a:ext>
            </a:extLst>
          </p:cNvPr>
          <p:cNvSpPr>
            <a:spLocks noChangeAspect="1"/>
          </p:cNvSpPr>
          <p:nvPr/>
        </p:nvSpPr>
        <p:spPr>
          <a:xfrm>
            <a:off x="6276111" y="773846"/>
            <a:ext cx="2671131" cy="238095"/>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dirty="0"/>
          </a:p>
        </p:txBody>
      </p:sp>
      <p:sp>
        <p:nvSpPr>
          <p:cNvPr id="7" name="Google Shape;761;g266ebd0e82b_0_0">
            <a:extLst>
              <a:ext uri="{FF2B5EF4-FFF2-40B4-BE49-F238E27FC236}">
                <a16:creationId xmlns:a16="http://schemas.microsoft.com/office/drawing/2014/main" id="{F5B1EA4C-9617-E2A0-CE02-B1A4B618C0BC}"/>
              </a:ext>
            </a:extLst>
          </p:cNvPr>
          <p:cNvSpPr txBox="1">
            <a:spLocks/>
          </p:cNvSpPr>
          <p:nvPr/>
        </p:nvSpPr>
        <p:spPr>
          <a:xfrm>
            <a:off x="1287635" y="266150"/>
            <a:ext cx="2962390" cy="507696"/>
          </a:xfrm>
          <a:prstGeom prst="rect">
            <a:avLst/>
          </a:prstGeom>
          <a:noFill/>
          <a:ln>
            <a:noFill/>
          </a:ln>
        </p:spPr>
        <p:txBody>
          <a:bodyPr spcFirstLastPara="1" vert="horz" wrap="square" lIns="0" tIns="0" rIns="0" bIns="0" rtlCol="0" anchor="t" anchorCtr="0">
            <a:noAutofit/>
          </a:bodyPr>
          <a:lstStyle>
            <a:lvl1pPr lvl="0" algn="l" defTabSz="685800" rtl="0" eaLnBrk="1" latinLnBrk="0" hangingPunct="1">
              <a:lnSpc>
                <a:spcPct val="90000"/>
              </a:lnSpc>
              <a:spcBef>
                <a:spcPts val="0"/>
              </a:spcBef>
              <a:spcAft>
                <a:spcPts val="0"/>
              </a:spcAft>
              <a:buClr>
                <a:schemeClr val="dk1"/>
              </a:buClr>
              <a:buSzPts val="1800"/>
              <a:buNone/>
              <a:defRPr sz="3300" kern="1200">
                <a:solidFill>
                  <a:schemeClr val="tx1"/>
                </a:solidFill>
                <a:latin typeface="+mj-lt"/>
                <a:ea typeface="+mj-ea"/>
                <a:cs typeface="+mj-c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buSzPts val="2000"/>
              <a:buFont typeface="Arial"/>
              <a:buNone/>
            </a:pPr>
            <a:r>
              <a:rPr lang="en-US" b="1" dirty="0">
                <a:solidFill>
                  <a:srgbClr val="003663"/>
                </a:solidFill>
              </a:rPr>
              <a:t>Value, Quantified</a:t>
            </a:r>
          </a:p>
        </p:txBody>
      </p:sp>
      <p:pic>
        <p:nvPicPr>
          <p:cNvPr id="10" name="Google Shape;776;g266ebd0e82b_0_24">
            <a:extLst>
              <a:ext uri="{FF2B5EF4-FFF2-40B4-BE49-F238E27FC236}">
                <a16:creationId xmlns:a16="http://schemas.microsoft.com/office/drawing/2014/main" id="{0317616F-44F6-324F-DCCD-4ECBB39846CE}"/>
              </a:ext>
            </a:extLst>
          </p:cNvPr>
          <p:cNvPicPr preferRelativeResize="0">
            <a:picLocks/>
          </p:cNvPicPr>
          <p:nvPr/>
        </p:nvPicPr>
        <p:blipFill rotWithShape="1">
          <a:blip r:embed="rId5">
            <a:alphaModFix/>
          </a:blip>
          <a:srcRect l="37680" t="17307" r="4098"/>
          <a:stretch/>
        </p:blipFill>
        <p:spPr>
          <a:xfrm>
            <a:off x="5262614" y="1300878"/>
            <a:ext cx="3241687" cy="3068776"/>
          </a:xfrm>
          <a:prstGeom prst="rect">
            <a:avLst/>
          </a:prstGeom>
          <a:noFill/>
          <a:ln>
            <a:noFill/>
          </a:ln>
          <a:effectLst>
            <a:outerShdw blurRad="85725" dist="142875" dir="2700000" algn="bl" rotWithShape="0">
              <a:srgbClr val="000000">
                <a:alpha val="5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95"/>
                                        </p:tgtEl>
                                        <p:attrNameLst>
                                          <p:attrName>style.visibility</p:attrName>
                                        </p:attrNameLst>
                                      </p:cBhvr>
                                      <p:to>
                                        <p:strVal val="visible"/>
                                      </p:to>
                                    </p:set>
                                    <p:animEffect transition="in" filter="fade">
                                      <p:cBhvr>
                                        <p:cTn id="7" dur="2000"/>
                                        <p:tgtEl>
                                          <p:spTgt spid="7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sp>
        <p:nvSpPr>
          <p:cNvPr id="801" name="Google Shape;801;g2b4ea37d20f_0_382"/>
          <p:cNvSpPr txBox="1">
            <a:spLocks noGrp="1"/>
          </p:cNvSpPr>
          <p:nvPr>
            <p:ph type="title"/>
          </p:nvPr>
        </p:nvSpPr>
        <p:spPr>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2000"/>
              <a:buFont typeface="Arial"/>
              <a:buNone/>
            </a:pPr>
            <a:r>
              <a:rPr lang="en-US"/>
              <a:t>Value, Quantified Cost of IT Downtime</a:t>
            </a:r>
            <a:endParaRPr/>
          </a:p>
        </p:txBody>
      </p:sp>
      <p:pic>
        <p:nvPicPr>
          <p:cNvPr id="802" name="Google Shape;802;g2b4ea37d20f_0_382"/>
          <p:cNvPicPr preferRelativeResize="0">
            <a:picLocks noGrp="1"/>
          </p:cNvPicPr>
          <p:nvPr>
            <p:ph type="pic" idx="2"/>
          </p:nvPr>
        </p:nvPicPr>
        <p:blipFill rotWithShape="1">
          <a:blip r:embed="rId3">
            <a:alphaModFix/>
          </a:blip>
          <a:srcRect t="14453" b="14453"/>
          <a:stretch/>
        </p:blipFill>
        <p:spPr>
          <a:xfrm>
            <a:off x="5232988" y="1037363"/>
            <a:ext cx="3241689" cy="3068774"/>
          </a:xfrm>
          <a:prstGeom prst="rect">
            <a:avLst/>
          </a:prstGeom>
          <a:noFill/>
          <a:ln>
            <a:noFill/>
          </a:ln>
          <a:effectLst>
            <a:outerShdw blurRad="85725" dist="142875" dir="2700000" algn="bl" rotWithShape="0">
              <a:srgbClr val="000000">
                <a:alpha val="50000"/>
              </a:srgbClr>
            </a:outerShdw>
          </a:effectLst>
        </p:spPr>
      </p:pic>
      <p:sp>
        <p:nvSpPr>
          <p:cNvPr id="803" name="Google Shape;803;g2b4ea37d20f_0_382"/>
          <p:cNvSpPr txBox="1"/>
          <p:nvPr/>
        </p:nvSpPr>
        <p:spPr>
          <a:xfrm>
            <a:off x="669323" y="1856184"/>
            <a:ext cx="3568043" cy="1431131"/>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US" sz="1800" b="1" dirty="0">
                <a:solidFill>
                  <a:srgbClr val="003663"/>
                </a:solidFill>
              </a:rPr>
              <a:t>Business Continuity’s Value:</a:t>
            </a:r>
            <a:endParaRPr sz="1800" b="1" dirty="0">
              <a:solidFill>
                <a:srgbClr val="003663"/>
              </a:solidFill>
            </a:endParaRPr>
          </a:p>
          <a:p>
            <a:pPr marL="0" lvl="0" indent="0" algn="l" rtl="0">
              <a:lnSpc>
                <a:spcPct val="150000"/>
              </a:lnSpc>
              <a:spcBef>
                <a:spcPts val="0"/>
              </a:spcBef>
              <a:spcAft>
                <a:spcPts val="0"/>
              </a:spcAft>
              <a:buNone/>
            </a:pPr>
            <a:r>
              <a:rPr lang="en-US" sz="1800" i="1" dirty="0">
                <a:solidFill>
                  <a:srgbClr val="003663"/>
                </a:solidFill>
              </a:rPr>
              <a:t>Decreasing the time it takes for us to get back to ‘effective’ operations.</a:t>
            </a:r>
            <a:endParaRPr sz="1800" i="1" dirty="0">
              <a:solidFill>
                <a:srgbClr val="003663"/>
              </a:solidFill>
            </a:endParaRPr>
          </a:p>
        </p:txBody>
      </p:sp>
      <p:sp>
        <p:nvSpPr>
          <p:cNvPr id="2" name="Rectangle 1">
            <a:extLst>
              <a:ext uri="{FF2B5EF4-FFF2-40B4-BE49-F238E27FC236}">
                <a16:creationId xmlns:a16="http://schemas.microsoft.com/office/drawing/2014/main" id="{24AA47B9-B690-2EAF-4003-35F5BA726886}"/>
              </a:ext>
            </a:extLst>
          </p:cNvPr>
          <p:cNvSpPr/>
          <p:nvPr/>
        </p:nvSpPr>
        <p:spPr>
          <a:xfrm>
            <a:off x="3846786" y="4729655"/>
            <a:ext cx="1459437" cy="2477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07"/>
        <p:cNvGrpSpPr/>
        <p:nvPr/>
      </p:nvGrpSpPr>
      <p:grpSpPr>
        <a:xfrm>
          <a:off x="0" y="0"/>
          <a:ext cx="0" cy="0"/>
          <a:chOff x="0" y="0"/>
          <a:chExt cx="0" cy="0"/>
        </a:xfrm>
      </p:grpSpPr>
      <p:sp>
        <p:nvSpPr>
          <p:cNvPr id="808" name="Google Shape;808;g266ebd0e82b_0_59"/>
          <p:cNvSpPr txBox="1">
            <a:spLocks noGrp="1"/>
          </p:cNvSpPr>
          <p:nvPr>
            <p:ph type="body" idx="1"/>
          </p:nvPr>
        </p:nvSpPr>
        <p:spPr>
          <a:xfrm>
            <a:off x="0" y="206375"/>
            <a:ext cx="9144000" cy="4730750"/>
          </a:xfrm>
          <a:prstGeom prst="rect">
            <a:avLst/>
          </a:prstGeom>
          <a:solidFill>
            <a:srgbClr val="F6F6F6"/>
          </a:solidFill>
          <a:ln>
            <a:noFill/>
          </a:ln>
        </p:spPr>
        <p:txBody>
          <a:bodyPr spcFirstLastPara="1" wrap="square" lIns="91425" tIns="91425" rIns="91425" bIns="45700" anchor="ctr" anchorCtr="0">
            <a:noAutofit/>
          </a:bodyPr>
          <a:lstStyle/>
          <a:p>
            <a:pPr marL="0" lvl="0" indent="0" algn="ctr" rtl="0">
              <a:lnSpc>
                <a:spcPct val="90000"/>
              </a:lnSpc>
              <a:spcBef>
                <a:spcPts val="0"/>
              </a:spcBef>
              <a:spcAft>
                <a:spcPts val="0"/>
              </a:spcAft>
              <a:buClr>
                <a:schemeClr val="dk1"/>
              </a:buClr>
              <a:buSzPts val="2800"/>
              <a:buNone/>
            </a:pPr>
            <a:r>
              <a:rPr lang="en-US" b="1" dirty="0">
                <a:solidFill>
                  <a:srgbClr val="003663"/>
                </a:solidFill>
              </a:rPr>
              <a:t>Polling Question # 3 (</a:t>
            </a:r>
            <a:r>
              <a:rPr lang="en-US" b="1" i="1" dirty="0">
                <a:solidFill>
                  <a:srgbClr val="003663"/>
                </a:solidFill>
              </a:rPr>
              <a:t>again</a:t>
            </a:r>
            <a:r>
              <a:rPr lang="en-US" b="1" dirty="0">
                <a:solidFill>
                  <a:srgbClr val="003663"/>
                </a:solidFill>
              </a:rPr>
              <a:t>):</a:t>
            </a:r>
            <a:endParaRPr dirty="0">
              <a:solidFill>
                <a:srgbClr val="003663"/>
              </a:solidFill>
            </a:endParaRPr>
          </a:p>
          <a:p>
            <a:pPr marL="0" lvl="0" indent="0" algn="ctr" rtl="0">
              <a:lnSpc>
                <a:spcPct val="90000"/>
              </a:lnSpc>
              <a:spcBef>
                <a:spcPts val="750"/>
              </a:spcBef>
              <a:spcAft>
                <a:spcPts val="0"/>
              </a:spcAft>
              <a:buClr>
                <a:schemeClr val="dk1"/>
              </a:buClr>
              <a:buSzPts val="2800"/>
              <a:buNone/>
            </a:pPr>
            <a:r>
              <a:rPr lang="en-US" i="1" dirty="0">
                <a:solidFill>
                  <a:srgbClr val="003663"/>
                </a:solidFill>
              </a:rPr>
              <a:t>Do you know your primary facility’s</a:t>
            </a:r>
            <a:endParaRPr i="1" dirty="0">
              <a:solidFill>
                <a:srgbClr val="003663"/>
              </a:solidFill>
            </a:endParaRPr>
          </a:p>
          <a:p>
            <a:pPr marL="0" lvl="0" indent="0" algn="ctr" rtl="0">
              <a:lnSpc>
                <a:spcPct val="90000"/>
              </a:lnSpc>
              <a:spcBef>
                <a:spcPts val="750"/>
              </a:spcBef>
              <a:spcAft>
                <a:spcPts val="0"/>
              </a:spcAft>
              <a:buClr>
                <a:schemeClr val="dk1"/>
              </a:buClr>
              <a:buSzPts val="2800"/>
              <a:buNone/>
            </a:pPr>
            <a:r>
              <a:rPr lang="en-US" i="1" dirty="0">
                <a:solidFill>
                  <a:srgbClr val="003663"/>
                </a:solidFill>
              </a:rPr>
              <a:t>cost of a </a:t>
            </a:r>
            <a:r>
              <a:rPr lang="en-US" b="1" i="1" u="sng" dirty="0">
                <a:solidFill>
                  <a:srgbClr val="003663"/>
                </a:solidFill>
              </a:rPr>
              <a:t>full-stop IT downtime</a:t>
            </a:r>
            <a:r>
              <a:rPr lang="en-US" i="1" dirty="0">
                <a:solidFill>
                  <a:srgbClr val="003663"/>
                </a:solidFill>
              </a:rPr>
              <a:t>?</a:t>
            </a:r>
            <a:endParaRPr i="1" dirty="0">
              <a:solidFill>
                <a:srgbClr val="003663"/>
              </a:solidFill>
            </a:endParaRPr>
          </a:p>
          <a:p>
            <a:pPr marL="0" lvl="0" indent="0" algn="ctr" rtl="0">
              <a:lnSpc>
                <a:spcPct val="90000"/>
              </a:lnSpc>
              <a:spcBef>
                <a:spcPts val="750"/>
              </a:spcBef>
              <a:spcAft>
                <a:spcPts val="0"/>
              </a:spcAft>
              <a:buClr>
                <a:schemeClr val="dk1"/>
              </a:buClr>
              <a:buSzPts val="2800"/>
              <a:buNone/>
            </a:pPr>
            <a:endParaRPr i="1" dirty="0">
              <a:solidFill>
                <a:srgbClr val="003663"/>
              </a:solidFill>
            </a:endParaRPr>
          </a:p>
          <a:p>
            <a:pPr marL="0" lvl="0" indent="0" algn="ctr" rtl="0">
              <a:spcBef>
                <a:spcPts val="750"/>
              </a:spcBef>
              <a:spcAft>
                <a:spcPts val="0"/>
              </a:spcAft>
              <a:buClr>
                <a:schemeClr val="dk1"/>
              </a:buClr>
              <a:buSzPts val="1100"/>
              <a:buFont typeface="Arial"/>
              <a:buNone/>
            </a:pPr>
            <a:r>
              <a:rPr lang="en-US" sz="2100" i="1" dirty="0">
                <a:solidFill>
                  <a:srgbClr val="003663"/>
                </a:solidFill>
              </a:rPr>
              <a:t>Example: (</a:t>
            </a:r>
            <a:r>
              <a:rPr lang="en-US" sz="2100" b="1" i="1" dirty="0">
                <a:solidFill>
                  <a:srgbClr val="FF0000"/>
                </a:solidFill>
              </a:rPr>
              <a:t>x</a:t>
            </a:r>
            <a:r>
              <a:rPr lang="en-US" sz="2100" i="1" dirty="0">
                <a:solidFill>
                  <a:srgbClr val="003663"/>
                </a:solidFill>
              </a:rPr>
              <a:t> bed hospital)</a:t>
            </a:r>
            <a:endParaRPr sz="2100" i="1" dirty="0">
              <a:solidFill>
                <a:srgbClr val="003663"/>
              </a:solidFill>
            </a:endParaRPr>
          </a:p>
          <a:p>
            <a:pPr marL="0" lvl="0" indent="0" algn="ctr" rtl="0">
              <a:spcBef>
                <a:spcPts val="750"/>
              </a:spcBef>
              <a:spcAft>
                <a:spcPts val="0"/>
              </a:spcAft>
              <a:buClr>
                <a:schemeClr val="dk1"/>
              </a:buClr>
              <a:buSzPts val="1100"/>
              <a:buFont typeface="Arial"/>
              <a:buNone/>
            </a:pPr>
            <a:r>
              <a:rPr lang="en-US" sz="2100" i="1" dirty="0">
                <a:solidFill>
                  <a:srgbClr val="003663"/>
                </a:solidFill>
              </a:rPr>
              <a:t>$14 (</a:t>
            </a:r>
            <a:r>
              <a:rPr lang="en-US" sz="2100" b="1" i="1" dirty="0">
                <a:solidFill>
                  <a:srgbClr val="FF0000"/>
                </a:solidFill>
              </a:rPr>
              <a:t>x</a:t>
            </a:r>
            <a:r>
              <a:rPr lang="en-US" sz="2100" i="1" dirty="0">
                <a:solidFill>
                  <a:srgbClr val="003663"/>
                </a:solidFill>
              </a:rPr>
              <a:t>) = </a:t>
            </a:r>
            <a:r>
              <a:rPr lang="en-US" sz="2100" b="1" i="1" dirty="0">
                <a:solidFill>
                  <a:srgbClr val="003663"/>
                </a:solidFill>
              </a:rPr>
              <a:t>$</a:t>
            </a:r>
            <a:r>
              <a:rPr lang="en-US" sz="2100" b="1" i="1" dirty="0">
                <a:solidFill>
                  <a:srgbClr val="FF0000"/>
                </a:solidFill>
              </a:rPr>
              <a:t>x</a:t>
            </a:r>
            <a:r>
              <a:rPr lang="en-US" sz="2100" i="1" dirty="0">
                <a:solidFill>
                  <a:srgbClr val="003663"/>
                </a:solidFill>
              </a:rPr>
              <a:t> / minute</a:t>
            </a:r>
            <a:endParaRPr sz="2100" i="1" dirty="0">
              <a:solidFill>
                <a:srgbClr val="003663"/>
              </a:solidFill>
            </a:endParaRPr>
          </a:p>
          <a:p>
            <a:pPr marL="0" lvl="0" indent="0" algn="ctr" rtl="0">
              <a:spcBef>
                <a:spcPts val="750"/>
              </a:spcBef>
              <a:spcAft>
                <a:spcPts val="0"/>
              </a:spcAft>
              <a:buClr>
                <a:schemeClr val="dk1"/>
              </a:buClr>
              <a:buSzPts val="1100"/>
              <a:buFont typeface="Arial"/>
              <a:buNone/>
            </a:pPr>
            <a:r>
              <a:rPr lang="en-US" sz="2100" i="1" dirty="0">
                <a:solidFill>
                  <a:srgbClr val="003663"/>
                </a:solidFill>
              </a:rPr>
              <a:t>(</a:t>
            </a:r>
            <a:r>
              <a:rPr lang="en-US" sz="2100" b="1" i="1" dirty="0">
                <a:solidFill>
                  <a:srgbClr val="003663"/>
                </a:solidFill>
              </a:rPr>
              <a:t>$</a:t>
            </a:r>
            <a:r>
              <a:rPr lang="en-US" sz="2100" b="1" i="1" dirty="0">
                <a:solidFill>
                  <a:srgbClr val="FF0000"/>
                </a:solidFill>
              </a:rPr>
              <a:t>x</a:t>
            </a:r>
            <a:r>
              <a:rPr lang="en-US" sz="2100" i="1" dirty="0">
                <a:solidFill>
                  <a:srgbClr val="003663"/>
                </a:solidFill>
              </a:rPr>
              <a:t>-per-minute) 60 = </a:t>
            </a:r>
            <a:r>
              <a:rPr lang="en-US" sz="2100" b="1" i="1" dirty="0">
                <a:solidFill>
                  <a:srgbClr val="003663"/>
                </a:solidFill>
              </a:rPr>
              <a:t>$</a:t>
            </a:r>
            <a:r>
              <a:rPr lang="en-US" sz="2100" b="1" i="1" dirty="0">
                <a:solidFill>
                  <a:srgbClr val="FF0000"/>
                </a:solidFill>
              </a:rPr>
              <a:t>x</a:t>
            </a:r>
            <a:r>
              <a:rPr lang="en-US" sz="2100" i="1" dirty="0">
                <a:solidFill>
                  <a:srgbClr val="003663"/>
                </a:solidFill>
              </a:rPr>
              <a:t> per hour</a:t>
            </a:r>
            <a:endParaRPr sz="2100" i="1" dirty="0">
              <a:solidFill>
                <a:srgbClr val="003663"/>
              </a:solidFill>
            </a:endParaRPr>
          </a:p>
          <a:p>
            <a:pPr marL="0" lvl="0" indent="0" algn="ctr" rtl="0">
              <a:spcBef>
                <a:spcPts val="750"/>
              </a:spcBef>
              <a:spcAft>
                <a:spcPts val="0"/>
              </a:spcAft>
              <a:buClr>
                <a:schemeClr val="dk1"/>
              </a:buClr>
              <a:buSzPts val="1100"/>
              <a:buFont typeface="Arial"/>
              <a:buNone/>
            </a:pPr>
            <a:endParaRPr i="1" dirty="0"/>
          </a:p>
          <a:p>
            <a:pPr marL="0" lvl="0" indent="0" algn="ctr" rtl="0">
              <a:lnSpc>
                <a:spcPct val="90000"/>
              </a:lnSpc>
              <a:spcBef>
                <a:spcPts val="750"/>
              </a:spcBef>
              <a:spcAft>
                <a:spcPts val="0"/>
              </a:spcAft>
              <a:buClr>
                <a:schemeClr val="dk1"/>
              </a:buClr>
              <a:buSzPts val="2800"/>
              <a:buNone/>
            </a:pPr>
            <a:endParaRPr i="1" dirty="0"/>
          </a:p>
        </p:txBody>
      </p:sp>
      <p:sp>
        <p:nvSpPr>
          <p:cNvPr id="2" name="Rectangle 1">
            <a:extLst>
              <a:ext uri="{FF2B5EF4-FFF2-40B4-BE49-F238E27FC236}">
                <a16:creationId xmlns:a16="http://schemas.microsoft.com/office/drawing/2014/main" id="{DBFFB1FF-097F-8D3E-6E1A-2FE45AD00CBA}"/>
              </a:ext>
            </a:extLst>
          </p:cNvPr>
          <p:cNvSpPr/>
          <p:nvPr/>
        </p:nvSpPr>
        <p:spPr>
          <a:xfrm>
            <a:off x="3846786" y="4729655"/>
            <a:ext cx="1459437" cy="2477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814" name="Google Shape;814;g266ebd0e82b_0_76"/>
          <p:cNvSpPr txBox="1">
            <a:spLocks noGrp="1"/>
          </p:cNvSpPr>
          <p:nvPr>
            <p:ph type="title"/>
          </p:nvPr>
        </p:nvSpPr>
        <p:spPr>
          <a:xfrm>
            <a:off x="628650" y="2334834"/>
            <a:ext cx="7886700" cy="473832"/>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lt1"/>
              </a:buClr>
              <a:buSzPts val="2600"/>
              <a:buFont typeface="Arial"/>
              <a:buNone/>
            </a:pPr>
            <a:r>
              <a:rPr lang="en-US" sz="4800" b="1" dirty="0">
                <a:solidFill>
                  <a:srgbClr val="003663"/>
                </a:solidFill>
              </a:rPr>
              <a:t>Investments in Resources</a:t>
            </a:r>
            <a:endParaRPr sz="4800" b="1" dirty="0">
              <a:solidFill>
                <a:srgbClr val="003663"/>
              </a:solidFill>
            </a:endParaRPr>
          </a:p>
        </p:txBody>
      </p:sp>
      <p:sp>
        <p:nvSpPr>
          <p:cNvPr id="2" name="Rectangle 1">
            <a:extLst>
              <a:ext uri="{FF2B5EF4-FFF2-40B4-BE49-F238E27FC236}">
                <a16:creationId xmlns:a16="http://schemas.microsoft.com/office/drawing/2014/main" id="{E6FEF7B6-C5BC-780A-A595-E1D0311160DE}"/>
              </a:ext>
            </a:extLst>
          </p:cNvPr>
          <p:cNvSpPr/>
          <p:nvPr/>
        </p:nvSpPr>
        <p:spPr>
          <a:xfrm>
            <a:off x="7355740" y="139637"/>
            <a:ext cx="1608083" cy="8153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8">
            <a:extLst>
              <a:ext uri="{FF2B5EF4-FFF2-40B4-BE49-F238E27FC236}">
                <a16:creationId xmlns:a16="http://schemas.microsoft.com/office/drawing/2014/main" id="{935CEA9C-E521-A8F6-C3C3-ED55144269A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232504" y="261541"/>
            <a:ext cx="2758345" cy="412279"/>
          </a:xfrm>
          <a:prstGeom prst="rect">
            <a:avLst/>
          </a:prstGeom>
        </p:spPr>
      </p:pic>
      <p:sp>
        <p:nvSpPr>
          <p:cNvPr id="4" name="Freeform 6">
            <a:extLst>
              <a:ext uri="{FF2B5EF4-FFF2-40B4-BE49-F238E27FC236}">
                <a16:creationId xmlns:a16="http://schemas.microsoft.com/office/drawing/2014/main" id="{C2836256-7FD0-6516-8A87-493F6429A695}"/>
              </a:ext>
            </a:extLst>
          </p:cNvPr>
          <p:cNvSpPr>
            <a:spLocks noChangeAspect="1"/>
          </p:cNvSpPr>
          <p:nvPr/>
        </p:nvSpPr>
        <p:spPr>
          <a:xfrm>
            <a:off x="6276111" y="773846"/>
            <a:ext cx="2671131" cy="238095"/>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sp>
        <p:nvSpPr>
          <p:cNvPr id="819" name="Google Shape;819;g2b2f8732eaf_0_1463"/>
          <p:cNvSpPr txBox="1">
            <a:spLocks noGrp="1"/>
          </p:cNvSpPr>
          <p:nvPr>
            <p:ph type="body" idx="1"/>
          </p:nvPr>
        </p:nvSpPr>
        <p:spPr>
          <a:xfrm>
            <a:off x="0" y="206375"/>
            <a:ext cx="9144000" cy="4730750"/>
          </a:xfrm>
          <a:prstGeom prst="rect">
            <a:avLst/>
          </a:prstGeom>
          <a:solidFill>
            <a:srgbClr val="F6F6F6"/>
          </a:solidFill>
          <a:ln>
            <a:noFill/>
          </a:ln>
        </p:spPr>
        <p:txBody>
          <a:bodyPr spcFirstLastPara="1" wrap="square" lIns="91425" tIns="91425" rIns="91425" bIns="45700" anchor="ctr" anchorCtr="0">
            <a:noAutofit/>
          </a:bodyPr>
          <a:lstStyle/>
          <a:p>
            <a:pPr marL="0" lvl="0" indent="0" algn="ctr" rtl="0">
              <a:lnSpc>
                <a:spcPct val="90000"/>
              </a:lnSpc>
              <a:spcBef>
                <a:spcPts val="0"/>
              </a:spcBef>
              <a:spcAft>
                <a:spcPts val="0"/>
              </a:spcAft>
              <a:buClr>
                <a:schemeClr val="dk1"/>
              </a:buClr>
              <a:buSzPts val="2800"/>
              <a:buNone/>
            </a:pPr>
            <a:r>
              <a:rPr lang="en-US" b="1" dirty="0">
                <a:solidFill>
                  <a:srgbClr val="003663"/>
                </a:solidFill>
              </a:rPr>
              <a:t>Polling Question # 4:</a:t>
            </a:r>
            <a:endParaRPr dirty="0">
              <a:solidFill>
                <a:srgbClr val="003663"/>
              </a:solidFill>
            </a:endParaRPr>
          </a:p>
          <a:p>
            <a:pPr marL="0" lvl="0" indent="0" algn="ctr" rtl="0">
              <a:lnSpc>
                <a:spcPct val="90000"/>
              </a:lnSpc>
              <a:spcBef>
                <a:spcPts val="750"/>
              </a:spcBef>
              <a:spcAft>
                <a:spcPts val="0"/>
              </a:spcAft>
              <a:buClr>
                <a:schemeClr val="dk1"/>
              </a:buClr>
              <a:buSzPts val="2800"/>
              <a:buNone/>
            </a:pPr>
            <a:r>
              <a:rPr lang="en-US" i="1" dirty="0">
                <a:solidFill>
                  <a:srgbClr val="003663"/>
                </a:solidFill>
              </a:rPr>
              <a:t>Describe Your </a:t>
            </a:r>
            <a:r>
              <a:rPr lang="en-US" i="1" dirty="0" err="1">
                <a:solidFill>
                  <a:srgbClr val="003663"/>
                </a:solidFill>
              </a:rPr>
              <a:t>Em</a:t>
            </a:r>
            <a:r>
              <a:rPr lang="en-US" i="1" dirty="0">
                <a:solidFill>
                  <a:srgbClr val="003663"/>
                </a:solidFill>
              </a:rPr>
              <a:t>. Mgmt. or BC</a:t>
            </a:r>
            <a:endParaRPr i="1" dirty="0">
              <a:solidFill>
                <a:srgbClr val="003663"/>
              </a:solidFill>
            </a:endParaRPr>
          </a:p>
          <a:p>
            <a:pPr marL="0" lvl="0" indent="0" algn="ctr" rtl="0">
              <a:lnSpc>
                <a:spcPct val="90000"/>
              </a:lnSpc>
              <a:spcBef>
                <a:spcPts val="750"/>
              </a:spcBef>
              <a:spcAft>
                <a:spcPts val="0"/>
              </a:spcAft>
              <a:buClr>
                <a:schemeClr val="dk1"/>
              </a:buClr>
              <a:buSzPts val="2800"/>
              <a:buNone/>
            </a:pPr>
            <a:r>
              <a:rPr lang="en-US" b="1" i="1" u="sng" dirty="0">
                <a:solidFill>
                  <a:srgbClr val="003663"/>
                </a:solidFill>
              </a:rPr>
              <a:t>team size…</a:t>
            </a:r>
            <a:endParaRPr b="1" i="1" u="sng" dirty="0">
              <a:solidFill>
                <a:srgbClr val="003663"/>
              </a:solidFill>
            </a:endParaRPr>
          </a:p>
        </p:txBody>
      </p:sp>
      <p:sp>
        <p:nvSpPr>
          <p:cNvPr id="2" name="Rectangle 1">
            <a:extLst>
              <a:ext uri="{FF2B5EF4-FFF2-40B4-BE49-F238E27FC236}">
                <a16:creationId xmlns:a16="http://schemas.microsoft.com/office/drawing/2014/main" id="{F6967B61-DDA3-9041-1217-2C1B8C098EA3}"/>
              </a:ext>
            </a:extLst>
          </p:cNvPr>
          <p:cNvSpPr/>
          <p:nvPr/>
        </p:nvSpPr>
        <p:spPr>
          <a:xfrm>
            <a:off x="3846786" y="4729655"/>
            <a:ext cx="1459437" cy="2477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8">
            <a:extLst>
              <a:ext uri="{FF2B5EF4-FFF2-40B4-BE49-F238E27FC236}">
                <a16:creationId xmlns:a16="http://schemas.microsoft.com/office/drawing/2014/main" id="{76A1A434-4004-CD78-F3E6-2248ADB4AA7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232504" y="261541"/>
            <a:ext cx="2758345" cy="412279"/>
          </a:xfrm>
          <a:prstGeom prst="rect">
            <a:avLst/>
          </a:prstGeom>
        </p:spPr>
      </p:pic>
      <p:sp>
        <p:nvSpPr>
          <p:cNvPr id="4" name="Freeform 6">
            <a:extLst>
              <a:ext uri="{FF2B5EF4-FFF2-40B4-BE49-F238E27FC236}">
                <a16:creationId xmlns:a16="http://schemas.microsoft.com/office/drawing/2014/main" id="{C8BD70D5-F547-367F-5131-330595BFE4A2}"/>
              </a:ext>
            </a:extLst>
          </p:cNvPr>
          <p:cNvSpPr>
            <a:spLocks noChangeAspect="1"/>
          </p:cNvSpPr>
          <p:nvPr/>
        </p:nvSpPr>
        <p:spPr>
          <a:xfrm>
            <a:off x="6276111" y="773846"/>
            <a:ext cx="2671131" cy="238095"/>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24"/>
        <p:cNvGrpSpPr/>
        <p:nvPr/>
      </p:nvGrpSpPr>
      <p:grpSpPr>
        <a:xfrm>
          <a:off x="0" y="0"/>
          <a:ext cx="0" cy="0"/>
          <a:chOff x="0" y="0"/>
          <a:chExt cx="0" cy="0"/>
        </a:xfrm>
      </p:grpSpPr>
      <p:sp>
        <p:nvSpPr>
          <p:cNvPr id="825" name="Google Shape;825;g266ebd0e82b_0_64"/>
          <p:cNvSpPr txBox="1">
            <a:spLocks noGrp="1"/>
          </p:cNvSpPr>
          <p:nvPr>
            <p:ph type="title"/>
          </p:nvPr>
        </p:nvSpPr>
        <p:spPr>
          <a:xfrm>
            <a:off x="184150" y="166052"/>
            <a:ext cx="4387850" cy="507696"/>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2000"/>
              <a:buFont typeface="Arial"/>
              <a:buNone/>
            </a:pPr>
            <a:r>
              <a:rPr lang="en-US" b="1" dirty="0">
                <a:solidFill>
                  <a:srgbClr val="003663"/>
                </a:solidFill>
              </a:rPr>
              <a:t>Investments - Resources</a:t>
            </a:r>
            <a:endParaRPr b="1" dirty="0">
              <a:solidFill>
                <a:srgbClr val="003663"/>
              </a:solidFill>
            </a:endParaRPr>
          </a:p>
        </p:txBody>
      </p:sp>
      <p:sp>
        <p:nvSpPr>
          <p:cNvPr id="826" name="Google Shape;826;g266ebd0e82b_0_64"/>
          <p:cNvSpPr txBox="1">
            <a:spLocks noGrp="1"/>
          </p:cNvSpPr>
          <p:nvPr>
            <p:ph type="body" idx="1"/>
          </p:nvPr>
        </p:nvSpPr>
        <p:spPr>
          <a:xfrm>
            <a:off x="184150" y="673653"/>
            <a:ext cx="4050000" cy="3586800"/>
          </a:xfrm>
          <a:prstGeom prst="rect">
            <a:avLst/>
          </a:prstGeom>
          <a:noFill/>
          <a:ln>
            <a:noFill/>
          </a:ln>
        </p:spPr>
        <p:txBody>
          <a:bodyPr spcFirstLastPara="1" wrap="square" lIns="0" tIns="45700" rIns="91425" bIns="45700" anchor="t" anchorCtr="0">
            <a:noAutofit/>
          </a:bodyPr>
          <a:lstStyle/>
          <a:p>
            <a:pPr marL="115887" lvl="0" indent="-122237" algn="l" rtl="0">
              <a:lnSpc>
                <a:spcPct val="110000"/>
              </a:lnSpc>
              <a:spcBef>
                <a:spcPts val="0"/>
              </a:spcBef>
              <a:spcAft>
                <a:spcPts val="0"/>
              </a:spcAft>
              <a:buClr>
                <a:schemeClr val="dk1"/>
              </a:buClr>
              <a:buSzPts val="1200"/>
              <a:buChar char="▪"/>
            </a:pPr>
            <a:r>
              <a:rPr lang="en-US" sz="1200" b="1" dirty="0">
                <a:solidFill>
                  <a:srgbClr val="003663"/>
                </a:solidFill>
              </a:rPr>
              <a:t>FTE Resources</a:t>
            </a:r>
            <a:endParaRPr sz="1200" b="1" dirty="0">
              <a:solidFill>
                <a:srgbClr val="003663"/>
              </a:solidFill>
            </a:endParaRPr>
          </a:p>
          <a:p>
            <a:pPr marL="233362" lvl="1" indent="-130175" algn="l" rtl="0">
              <a:lnSpc>
                <a:spcPct val="110000"/>
              </a:lnSpc>
              <a:spcBef>
                <a:spcPts val="800"/>
              </a:spcBef>
              <a:spcAft>
                <a:spcPts val="0"/>
              </a:spcAft>
              <a:buSzPts val="1200"/>
              <a:buChar char="–"/>
            </a:pPr>
            <a:r>
              <a:rPr lang="en-US" sz="1200" dirty="0">
                <a:solidFill>
                  <a:srgbClr val="003663"/>
                </a:solidFill>
              </a:rPr>
              <a:t>Number of beds</a:t>
            </a:r>
            <a:endParaRPr sz="1200" dirty="0">
              <a:solidFill>
                <a:srgbClr val="003663"/>
              </a:solidFill>
            </a:endParaRPr>
          </a:p>
          <a:p>
            <a:pPr marL="233362" lvl="1" indent="-130175" algn="l" rtl="0">
              <a:lnSpc>
                <a:spcPct val="110000"/>
              </a:lnSpc>
              <a:spcBef>
                <a:spcPts val="800"/>
              </a:spcBef>
              <a:spcAft>
                <a:spcPts val="0"/>
              </a:spcAft>
              <a:buSzPts val="1200"/>
              <a:buChar char="–"/>
            </a:pPr>
            <a:r>
              <a:rPr lang="en-US" sz="1200" dirty="0">
                <a:solidFill>
                  <a:srgbClr val="003663"/>
                </a:solidFill>
              </a:rPr>
              <a:t>Square Footage (Life Safety, etc.)</a:t>
            </a:r>
            <a:endParaRPr sz="1200" dirty="0">
              <a:solidFill>
                <a:srgbClr val="003663"/>
              </a:solidFill>
            </a:endParaRPr>
          </a:p>
          <a:p>
            <a:pPr marL="233362" lvl="1" indent="-130175" algn="l" rtl="0">
              <a:lnSpc>
                <a:spcPct val="110000"/>
              </a:lnSpc>
              <a:spcBef>
                <a:spcPts val="800"/>
              </a:spcBef>
              <a:spcAft>
                <a:spcPts val="0"/>
              </a:spcAft>
              <a:buSzPts val="1200"/>
              <a:buChar char="–"/>
            </a:pPr>
            <a:r>
              <a:rPr lang="en-US" sz="1200" dirty="0">
                <a:solidFill>
                  <a:srgbClr val="003663"/>
                </a:solidFill>
              </a:rPr>
              <a:t>Compare with other local (</a:t>
            </a:r>
            <a:r>
              <a:rPr lang="en-US" sz="1200" i="1" dirty="0">
                <a:solidFill>
                  <a:srgbClr val="003663"/>
                </a:solidFill>
              </a:rPr>
              <a:t>and otherwise</a:t>
            </a:r>
            <a:r>
              <a:rPr lang="en-US" sz="1200" dirty="0">
                <a:solidFill>
                  <a:srgbClr val="003663"/>
                </a:solidFill>
              </a:rPr>
              <a:t>) programs </a:t>
            </a:r>
            <a:endParaRPr sz="1200" dirty="0">
              <a:solidFill>
                <a:srgbClr val="003663"/>
              </a:solidFill>
            </a:endParaRPr>
          </a:p>
          <a:p>
            <a:pPr marL="233362" lvl="1" indent="-130175" algn="l" rtl="0">
              <a:lnSpc>
                <a:spcPct val="110000"/>
              </a:lnSpc>
              <a:spcBef>
                <a:spcPts val="800"/>
              </a:spcBef>
              <a:spcAft>
                <a:spcPts val="0"/>
              </a:spcAft>
              <a:buSzPts val="1200"/>
              <a:buChar char="–"/>
            </a:pPr>
            <a:r>
              <a:rPr lang="en-US" sz="1200" b="1" dirty="0">
                <a:solidFill>
                  <a:srgbClr val="003663"/>
                </a:solidFill>
              </a:rPr>
              <a:t>Budgetary Resources</a:t>
            </a:r>
            <a:endParaRPr sz="1200" b="1" dirty="0">
              <a:solidFill>
                <a:srgbClr val="003663"/>
              </a:solidFill>
            </a:endParaRPr>
          </a:p>
          <a:p>
            <a:pPr marL="233362" lvl="1" indent="-130175" algn="l" rtl="0">
              <a:lnSpc>
                <a:spcPct val="110000"/>
              </a:lnSpc>
              <a:spcBef>
                <a:spcPts val="800"/>
              </a:spcBef>
              <a:spcAft>
                <a:spcPts val="0"/>
              </a:spcAft>
              <a:buClr>
                <a:schemeClr val="dk1"/>
              </a:buClr>
              <a:buSzPts val="1200"/>
              <a:buChar char="–"/>
            </a:pPr>
            <a:r>
              <a:rPr lang="en-US" sz="1200" dirty="0">
                <a:solidFill>
                  <a:srgbClr val="003663"/>
                </a:solidFill>
              </a:rPr>
              <a:t>Formulas, best practices for team size</a:t>
            </a:r>
            <a:endParaRPr sz="1200" dirty="0">
              <a:solidFill>
                <a:srgbClr val="003663"/>
              </a:solidFill>
            </a:endParaRPr>
          </a:p>
          <a:p>
            <a:pPr marL="115887" lvl="0" indent="-122237" algn="l" rtl="0">
              <a:lnSpc>
                <a:spcPct val="110000"/>
              </a:lnSpc>
              <a:spcBef>
                <a:spcPts val="800"/>
              </a:spcBef>
              <a:spcAft>
                <a:spcPts val="0"/>
              </a:spcAft>
              <a:buSzPts val="1200"/>
              <a:buChar char="▪"/>
            </a:pPr>
            <a:r>
              <a:rPr lang="en-US" sz="1200" b="1" dirty="0">
                <a:solidFill>
                  <a:srgbClr val="003663"/>
                </a:solidFill>
              </a:rPr>
              <a:t>Technology</a:t>
            </a:r>
            <a:endParaRPr sz="1200" b="1" dirty="0">
              <a:solidFill>
                <a:srgbClr val="003663"/>
              </a:solidFill>
            </a:endParaRPr>
          </a:p>
          <a:p>
            <a:pPr marL="233362" lvl="1" indent="-130175" algn="l" rtl="0">
              <a:lnSpc>
                <a:spcPct val="110000"/>
              </a:lnSpc>
              <a:spcBef>
                <a:spcPts val="800"/>
              </a:spcBef>
              <a:spcAft>
                <a:spcPts val="0"/>
              </a:spcAft>
              <a:buSzPts val="1200"/>
              <a:buChar char="–"/>
            </a:pPr>
            <a:r>
              <a:rPr lang="en-US" sz="1200" dirty="0">
                <a:solidFill>
                  <a:srgbClr val="003663"/>
                </a:solidFill>
              </a:rPr>
              <a:t>Implementation Time</a:t>
            </a:r>
            <a:endParaRPr sz="1200" dirty="0">
              <a:solidFill>
                <a:srgbClr val="003663"/>
              </a:solidFill>
            </a:endParaRPr>
          </a:p>
          <a:p>
            <a:pPr marL="233362" lvl="1" indent="-130175" algn="l" rtl="0">
              <a:lnSpc>
                <a:spcPct val="110000"/>
              </a:lnSpc>
              <a:spcBef>
                <a:spcPts val="800"/>
              </a:spcBef>
              <a:spcAft>
                <a:spcPts val="0"/>
              </a:spcAft>
              <a:buSzPts val="1200"/>
              <a:buChar char="–"/>
            </a:pPr>
            <a:r>
              <a:rPr lang="en-US" sz="1200" dirty="0">
                <a:solidFill>
                  <a:srgbClr val="003663"/>
                </a:solidFill>
              </a:rPr>
              <a:t>“Every EM is a PM…” Justin Kates</a:t>
            </a:r>
            <a:endParaRPr sz="1200" dirty="0">
              <a:solidFill>
                <a:srgbClr val="003663"/>
              </a:solidFill>
            </a:endParaRPr>
          </a:p>
          <a:p>
            <a:pPr marL="233362" lvl="1" indent="-130175" algn="l" rtl="0">
              <a:lnSpc>
                <a:spcPct val="110000"/>
              </a:lnSpc>
              <a:spcBef>
                <a:spcPts val="800"/>
              </a:spcBef>
              <a:spcAft>
                <a:spcPts val="0"/>
              </a:spcAft>
              <a:buSzPts val="1200"/>
              <a:buChar char="–"/>
            </a:pPr>
            <a:r>
              <a:rPr lang="en-US" sz="1200" dirty="0">
                <a:solidFill>
                  <a:srgbClr val="003663"/>
                </a:solidFill>
              </a:rPr>
              <a:t>Our budget or Yours?</a:t>
            </a:r>
            <a:endParaRPr sz="1200" dirty="0">
              <a:solidFill>
                <a:srgbClr val="003663"/>
              </a:solidFill>
            </a:endParaRPr>
          </a:p>
          <a:p>
            <a:pPr marL="233362" lvl="1" indent="-130175" algn="l" rtl="0">
              <a:lnSpc>
                <a:spcPct val="110000"/>
              </a:lnSpc>
              <a:spcBef>
                <a:spcPts val="800"/>
              </a:spcBef>
              <a:spcAft>
                <a:spcPts val="0"/>
              </a:spcAft>
              <a:buSzPts val="1200"/>
              <a:buChar char="–"/>
            </a:pPr>
            <a:r>
              <a:rPr lang="en-US" sz="1200" dirty="0">
                <a:solidFill>
                  <a:srgbClr val="003663"/>
                </a:solidFill>
              </a:rPr>
              <a:t>Funding Support:</a:t>
            </a:r>
            <a:endParaRPr sz="1200" dirty="0">
              <a:solidFill>
                <a:srgbClr val="003663"/>
              </a:solidFill>
            </a:endParaRPr>
          </a:p>
          <a:p>
            <a:pPr marL="400050" lvl="2" indent="-115887" algn="l" rtl="0">
              <a:lnSpc>
                <a:spcPct val="110000"/>
              </a:lnSpc>
              <a:spcBef>
                <a:spcPts val="800"/>
              </a:spcBef>
              <a:spcAft>
                <a:spcPts val="0"/>
              </a:spcAft>
              <a:buSzPts val="1200"/>
              <a:buChar char="•"/>
            </a:pPr>
            <a:r>
              <a:rPr lang="en-US" sz="1200" dirty="0">
                <a:solidFill>
                  <a:srgbClr val="003663"/>
                </a:solidFill>
              </a:rPr>
              <a:t>Targeted Violence Grant (Security)</a:t>
            </a:r>
            <a:endParaRPr sz="1200" dirty="0">
              <a:solidFill>
                <a:srgbClr val="003663"/>
              </a:solidFill>
            </a:endParaRPr>
          </a:p>
          <a:p>
            <a:pPr marL="400050" lvl="2" indent="-115887" algn="l" rtl="0">
              <a:lnSpc>
                <a:spcPct val="110000"/>
              </a:lnSpc>
              <a:spcBef>
                <a:spcPts val="800"/>
              </a:spcBef>
              <a:spcAft>
                <a:spcPts val="0"/>
              </a:spcAft>
              <a:buSzPts val="1200"/>
              <a:buChar char="•"/>
            </a:pPr>
            <a:r>
              <a:rPr lang="en-US" sz="1200" dirty="0">
                <a:solidFill>
                  <a:srgbClr val="003663"/>
                </a:solidFill>
              </a:rPr>
              <a:t>HHS</a:t>
            </a:r>
            <a:endParaRPr sz="1200" dirty="0">
              <a:solidFill>
                <a:srgbClr val="003663"/>
              </a:solidFill>
            </a:endParaRPr>
          </a:p>
          <a:p>
            <a:pPr marL="400050" lvl="2" indent="-115887" algn="l" rtl="0">
              <a:lnSpc>
                <a:spcPct val="110000"/>
              </a:lnSpc>
              <a:spcBef>
                <a:spcPts val="800"/>
              </a:spcBef>
              <a:spcAft>
                <a:spcPts val="0"/>
              </a:spcAft>
              <a:buSzPts val="1200"/>
              <a:buChar char="•"/>
            </a:pPr>
            <a:r>
              <a:rPr lang="en-US" sz="1200" dirty="0">
                <a:solidFill>
                  <a:srgbClr val="003663"/>
                </a:solidFill>
              </a:rPr>
              <a:t>Internal Budgetary Support</a:t>
            </a:r>
            <a:endParaRPr sz="1200" dirty="0">
              <a:solidFill>
                <a:srgbClr val="003663"/>
              </a:solidFill>
            </a:endParaRPr>
          </a:p>
        </p:txBody>
      </p:sp>
      <p:pic>
        <p:nvPicPr>
          <p:cNvPr id="827" name="Google Shape;827;g266ebd0e82b_0_64"/>
          <p:cNvPicPr preferRelativeResize="0">
            <a:picLocks noGrp="1"/>
          </p:cNvPicPr>
          <p:nvPr>
            <p:ph type="pic" idx="2"/>
          </p:nvPr>
        </p:nvPicPr>
        <p:blipFill rotWithShape="1">
          <a:blip r:embed="rId3">
            <a:alphaModFix/>
          </a:blip>
          <a:srcRect r="4443" b="36904"/>
          <a:stretch/>
        </p:blipFill>
        <p:spPr>
          <a:xfrm>
            <a:off x="4771025" y="525475"/>
            <a:ext cx="3977102" cy="3940152"/>
          </a:xfrm>
          <a:prstGeom prst="rect">
            <a:avLst/>
          </a:prstGeom>
          <a:noFill/>
          <a:ln>
            <a:noFill/>
          </a:ln>
          <a:effectLst>
            <a:outerShdw blurRad="85725" dist="142875" dir="2700000" algn="bl" rotWithShape="0">
              <a:srgbClr val="000000">
                <a:alpha val="50000"/>
              </a:srgbClr>
            </a:outerShdw>
          </a:effectLst>
        </p:spPr>
      </p:pic>
      <p:sp>
        <p:nvSpPr>
          <p:cNvPr id="2" name="Rectangle 1">
            <a:extLst>
              <a:ext uri="{FF2B5EF4-FFF2-40B4-BE49-F238E27FC236}">
                <a16:creationId xmlns:a16="http://schemas.microsoft.com/office/drawing/2014/main" id="{97DED277-CD25-466D-BC42-F1363EEE5A04}"/>
              </a:ext>
            </a:extLst>
          </p:cNvPr>
          <p:cNvSpPr/>
          <p:nvPr/>
        </p:nvSpPr>
        <p:spPr>
          <a:xfrm>
            <a:off x="3846786" y="4729655"/>
            <a:ext cx="1459437" cy="2477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707" name="Google Shape;707;g2b2f8732eaf_0_390"/>
          <p:cNvSpPr txBox="1">
            <a:spLocks noGrp="1"/>
          </p:cNvSpPr>
          <p:nvPr>
            <p:ph type="title"/>
          </p:nvPr>
        </p:nvSpPr>
        <p:spPr>
          <a:xfrm>
            <a:off x="1211317" y="2317902"/>
            <a:ext cx="1574597" cy="507696"/>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dk1"/>
              </a:buClr>
              <a:buSzPts val="2000"/>
              <a:buFont typeface="Arial"/>
              <a:buNone/>
            </a:pPr>
            <a:r>
              <a:rPr lang="en-US" b="1" dirty="0">
                <a:solidFill>
                  <a:srgbClr val="003663"/>
                </a:solidFill>
              </a:rPr>
              <a:t>Agenda</a:t>
            </a:r>
            <a:endParaRPr b="1" dirty="0">
              <a:solidFill>
                <a:srgbClr val="003663"/>
              </a:solidFill>
            </a:endParaRPr>
          </a:p>
        </p:txBody>
      </p:sp>
      <p:sp>
        <p:nvSpPr>
          <p:cNvPr id="708" name="Google Shape;708;g2b2f8732eaf_0_390"/>
          <p:cNvSpPr txBox="1">
            <a:spLocks noGrp="1"/>
          </p:cNvSpPr>
          <p:nvPr>
            <p:ph type="body" idx="1"/>
          </p:nvPr>
        </p:nvSpPr>
        <p:spPr>
          <a:xfrm>
            <a:off x="4572000" y="1261910"/>
            <a:ext cx="3386138" cy="2763837"/>
          </a:xfrm>
          <a:prstGeom prst="rect">
            <a:avLst/>
          </a:prstGeom>
          <a:noFill/>
          <a:ln>
            <a:noFill/>
          </a:ln>
        </p:spPr>
        <p:txBody>
          <a:bodyPr spcFirstLastPara="1" wrap="square" lIns="91425" tIns="45700" rIns="0" bIns="45700" anchor="t" anchorCtr="0">
            <a:noAutofit/>
          </a:bodyPr>
          <a:lstStyle/>
          <a:p>
            <a:pPr marL="171450" marR="0" lvl="0" indent="-171450" algn="l" rtl="0">
              <a:lnSpc>
                <a:spcPct val="200000"/>
              </a:lnSpc>
              <a:spcBef>
                <a:spcPts val="0"/>
              </a:spcBef>
              <a:spcAft>
                <a:spcPts val="0"/>
              </a:spcAft>
              <a:buClr>
                <a:schemeClr val="dk1"/>
              </a:buClr>
              <a:buSzPts val="1400"/>
              <a:buFont typeface="Noto Sans Symbols"/>
              <a:buChar char="▪"/>
            </a:pPr>
            <a:r>
              <a:rPr lang="en-US" sz="1400" b="1" dirty="0">
                <a:solidFill>
                  <a:srgbClr val="003663"/>
                </a:solidFill>
              </a:rPr>
              <a:t>Intro’s and Overview</a:t>
            </a:r>
            <a:endParaRPr b="1" dirty="0">
              <a:solidFill>
                <a:srgbClr val="003663"/>
              </a:solidFill>
            </a:endParaRPr>
          </a:p>
          <a:p>
            <a:pPr marL="171450" marR="0" lvl="0" indent="-171450" algn="l" rtl="0">
              <a:lnSpc>
                <a:spcPct val="200000"/>
              </a:lnSpc>
              <a:spcBef>
                <a:spcPts val="750"/>
              </a:spcBef>
              <a:spcAft>
                <a:spcPts val="0"/>
              </a:spcAft>
              <a:buClr>
                <a:schemeClr val="dk1"/>
              </a:buClr>
              <a:buSzPts val="1400"/>
              <a:buFont typeface="Noto Sans Symbols"/>
              <a:buChar char="▪"/>
            </a:pPr>
            <a:r>
              <a:rPr lang="en-US" sz="1400" b="1" dirty="0">
                <a:solidFill>
                  <a:srgbClr val="003663"/>
                </a:solidFill>
              </a:rPr>
              <a:t>Objectives Review</a:t>
            </a:r>
            <a:endParaRPr b="1" dirty="0">
              <a:solidFill>
                <a:srgbClr val="003663"/>
              </a:solidFill>
            </a:endParaRPr>
          </a:p>
          <a:p>
            <a:pPr marL="171450" marR="0" lvl="0" indent="-171450" algn="l" rtl="0">
              <a:lnSpc>
                <a:spcPct val="200000"/>
              </a:lnSpc>
              <a:spcBef>
                <a:spcPts val="750"/>
              </a:spcBef>
              <a:spcAft>
                <a:spcPts val="0"/>
              </a:spcAft>
              <a:buClr>
                <a:schemeClr val="dk1"/>
              </a:buClr>
              <a:buSzPts val="1400"/>
              <a:buFont typeface="Noto Sans Symbols"/>
              <a:buChar char="▪"/>
            </a:pPr>
            <a:r>
              <a:rPr lang="en-US" sz="1400" b="1" dirty="0">
                <a:solidFill>
                  <a:srgbClr val="003663"/>
                </a:solidFill>
              </a:rPr>
              <a:t>FTE &amp; Budgetary </a:t>
            </a:r>
            <a:endParaRPr b="1" dirty="0">
              <a:solidFill>
                <a:srgbClr val="003663"/>
              </a:solidFill>
            </a:endParaRPr>
          </a:p>
          <a:p>
            <a:pPr marL="171450" marR="0" lvl="0" indent="-171450" algn="l" rtl="0">
              <a:lnSpc>
                <a:spcPct val="200000"/>
              </a:lnSpc>
              <a:spcBef>
                <a:spcPts val="750"/>
              </a:spcBef>
              <a:spcAft>
                <a:spcPts val="0"/>
              </a:spcAft>
              <a:buClr>
                <a:schemeClr val="dk1"/>
              </a:buClr>
              <a:buSzPts val="1400"/>
              <a:buFont typeface="Noto Sans Symbols"/>
              <a:buChar char="▪"/>
            </a:pPr>
            <a:r>
              <a:rPr lang="en-US" sz="1400" b="1" dirty="0">
                <a:solidFill>
                  <a:srgbClr val="003663"/>
                </a:solidFill>
              </a:rPr>
              <a:t>Leadership Support</a:t>
            </a:r>
            <a:endParaRPr b="1" dirty="0">
              <a:solidFill>
                <a:srgbClr val="003663"/>
              </a:solidFill>
            </a:endParaRPr>
          </a:p>
          <a:p>
            <a:pPr marL="171450" marR="0" lvl="0" indent="-171450" algn="l" rtl="0">
              <a:lnSpc>
                <a:spcPct val="200000"/>
              </a:lnSpc>
              <a:spcBef>
                <a:spcPts val="750"/>
              </a:spcBef>
              <a:spcAft>
                <a:spcPts val="0"/>
              </a:spcAft>
              <a:buClr>
                <a:schemeClr val="dk1"/>
              </a:buClr>
              <a:buSzPts val="1400"/>
              <a:buFont typeface="Noto Sans Symbols"/>
              <a:buChar char="▪"/>
            </a:pPr>
            <a:r>
              <a:rPr lang="en-US" sz="1400" b="1" dirty="0">
                <a:solidFill>
                  <a:srgbClr val="003663"/>
                </a:solidFill>
              </a:rPr>
              <a:t>Participation</a:t>
            </a:r>
            <a:endParaRPr b="1" dirty="0">
              <a:solidFill>
                <a:srgbClr val="003663"/>
              </a:solidFill>
            </a:endParaRPr>
          </a:p>
        </p:txBody>
      </p:sp>
      <p:sp>
        <p:nvSpPr>
          <p:cNvPr id="3" name="Rectangle 2">
            <a:extLst>
              <a:ext uri="{FF2B5EF4-FFF2-40B4-BE49-F238E27FC236}">
                <a16:creationId xmlns:a16="http://schemas.microsoft.com/office/drawing/2014/main" id="{C7A385FD-327D-FCF8-6E2D-FBA240790453}"/>
              </a:ext>
            </a:extLst>
          </p:cNvPr>
          <p:cNvSpPr/>
          <p:nvPr/>
        </p:nvSpPr>
        <p:spPr>
          <a:xfrm>
            <a:off x="7355740" y="139637"/>
            <a:ext cx="1608083" cy="8153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BC988D1-0D99-3DE6-AD6C-792C9E77FFF8}"/>
              </a:ext>
            </a:extLst>
          </p:cNvPr>
          <p:cNvSpPr/>
          <p:nvPr/>
        </p:nvSpPr>
        <p:spPr>
          <a:xfrm>
            <a:off x="62311" y="4405986"/>
            <a:ext cx="2298012" cy="507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8">
            <a:extLst>
              <a:ext uri="{FF2B5EF4-FFF2-40B4-BE49-F238E27FC236}">
                <a16:creationId xmlns:a16="http://schemas.microsoft.com/office/drawing/2014/main" id="{14C9CE7E-ACEF-9E49-E4CD-F945F2268D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232504" y="261541"/>
            <a:ext cx="2758345" cy="412279"/>
          </a:xfrm>
          <a:prstGeom prst="rect">
            <a:avLst/>
          </a:prstGeom>
        </p:spPr>
      </p:pic>
      <p:sp>
        <p:nvSpPr>
          <p:cNvPr id="7" name="Freeform 6">
            <a:extLst>
              <a:ext uri="{FF2B5EF4-FFF2-40B4-BE49-F238E27FC236}">
                <a16:creationId xmlns:a16="http://schemas.microsoft.com/office/drawing/2014/main" id="{08005E62-B2E9-6692-649C-33CF83AC0A0E}"/>
              </a:ext>
            </a:extLst>
          </p:cNvPr>
          <p:cNvSpPr>
            <a:spLocks noChangeAspect="1"/>
          </p:cNvSpPr>
          <p:nvPr/>
        </p:nvSpPr>
        <p:spPr>
          <a:xfrm>
            <a:off x="6276111" y="773846"/>
            <a:ext cx="2671131" cy="238095"/>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31"/>
        <p:cNvGrpSpPr/>
        <p:nvPr/>
      </p:nvGrpSpPr>
      <p:grpSpPr>
        <a:xfrm>
          <a:off x="0" y="0"/>
          <a:ext cx="0" cy="0"/>
          <a:chOff x="0" y="0"/>
          <a:chExt cx="0" cy="0"/>
        </a:xfrm>
      </p:grpSpPr>
      <p:sp>
        <p:nvSpPr>
          <p:cNvPr id="833" name="Google Shape;833;g2b469948868_0_0"/>
          <p:cNvSpPr txBox="1">
            <a:spLocks noGrp="1"/>
          </p:cNvSpPr>
          <p:nvPr>
            <p:ph type="body" idx="4294967295"/>
          </p:nvPr>
        </p:nvSpPr>
        <p:spPr>
          <a:xfrm>
            <a:off x="753240" y="887420"/>
            <a:ext cx="7637520" cy="388938"/>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sz="1900" i="1" dirty="0">
                <a:solidFill>
                  <a:srgbClr val="003663"/>
                </a:solidFill>
              </a:rPr>
              <a:t>Staffing comparison of healthcare systems Emergency Management programs</a:t>
            </a:r>
            <a:endParaRPr sz="1900" i="1" dirty="0">
              <a:solidFill>
                <a:srgbClr val="003663"/>
              </a:solidFill>
            </a:endParaRPr>
          </a:p>
          <a:p>
            <a:pPr marL="177800" lvl="0" indent="-88900" algn="l" rtl="0">
              <a:lnSpc>
                <a:spcPct val="100000"/>
              </a:lnSpc>
              <a:spcBef>
                <a:spcPts val="500"/>
              </a:spcBef>
              <a:spcAft>
                <a:spcPts val="0"/>
              </a:spcAft>
              <a:buSzPts val="1400"/>
              <a:buNone/>
            </a:pPr>
            <a:endParaRPr dirty="0"/>
          </a:p>
        </p:txBody>
      </p:sp>
      <p:graphicFrame>
        <p:nvGraphicFramePr>
          <p:cNvPr id="834" name="Google Shape;834;g2b469948868_0_0"/>
          <p:cNvGraphicFramePr/>
          <p:nvPr>
            <p:extLst>
              <p:ext uri="{D42A27DB-BD31-4B8C-83A1-F6EECF244321}">
                <p14:modId xmlns:p14="http://schemas.microsoft.com/office/powerpoint/2010/main" val="2125086768"/>
              </p:ext>
            </p:extLst>
          </p:nvPr>
        </p:nvGraphicFramePr>
        <p:xfrm>
          <a:off x="247637" y="1490030"/>
          <a:ext cx="8648725" cy="1268810"/>
        </p:xfrm>
        <a:graphic>
          <a:graphicData uri="http://schemas.openxmlformats.org/drawingml/2006/table">
            <a:tbl>
              <a:tblPr firstRow="1" bandRow="1">
                <a:noFill/>
                <a:tableStyleId>{C909E98E-09EA-44ED-ABF8-7C7B6064CB97}</a:tableStyleId>
              </a:tblPr>
              <a:tblGrid>
                <a:gridCol w="1346150">
                  <a:extLst>
                    <a:ext uri="{9D8B030D-6E8A-4147-A177-3AD203B41FA5}">
                      <a16:colId xmlns:a16="http://schemas.microsoft.com/office/drawing/2014/main" val="20000"/>
                    </a:ext>
                  </a:extLst>
                </a:gridCol>
                <a:gridCol w="1197000">
                  <a:extLst>
                    <a:ext uri="{9D8B030D-6E8A-4147-A177-3AD203B41FA5}">
                      <a16:colId xmlns:a16="http://schemas.microsoft.com/office/drawing/2014/main" val="20001"/>
                    </a:ext>
                  </a:extLst>
                </a:gridCol>
                <a:gridCol w="1203925">
                  <a:extLst>
                    <a:ext uri="{9D8B030D-6E8A-4147-A177-3AD203B41FA5}">
                      <a16:colId xmlns:a16="http://schemas.microsoft.com/office/drawing/2014/main" val="20002"/>
                    </a:ext>
                  </a:extLst>
                </a:gridCol>
                <a:gridCol w="1353250">
                  <a:extLst>
                    <a:ext uri="{9D8B030D-6E8A-4147-A177-3AD203B41FA5}">
                      <a16:colId xmlns:a16="http://schemas.microsoft.com/office/drawing/2014/main" val="20003"/>
                    </a:ext>
                  </a:extLst>
                </a:gridCol>
                <a:gridCol w="1197350">
                  <a:extLst>
                    <a:ext uri="{9D8B030D-6E8A-4147-A177-3AD203B41FA5}">
                      <a16:colId xmlns:a16="http://schemas.microsoft.com/office/drawing/2014/main" val="20004"/>
                    </a:ext>
                  </a:extLst>
                </a:gridCol>
                <a:gridCol w="1128750">
                  <a:extLst>
                    <a:ext uri="{9D8B030D-6E8A-4147-A177-3AD203B41FA5}">
                      <a16:colId xmlns:a16="http://schemas.microsoft.com/office/drawing/2014/main" val="20005"/>
                    </a:ext>
                  </a:extLst>
                </a:gridCol>
                <a:gridCol w="1222300">
                  <a:extLst>
                    <a:ext uri="{9D8B030D-6E8A-4147-A177-3AD203B41FA5}">
                      <a16:colId xmlns:a16="http://schemas.microsoft.com/office/drawing/2014/main" val="20006"/>
                    </a:ext>
                  </a:extLst>
                </a:gridCol>
              </a:tblGrid>
              <a:tr h="278150">
                <a:tc>
                  <a:txBody>
                    <a:bodyPr/>
                    <a:lstStyle/>
                    <a:p>
                      <a:pPr marL="0" marR="0" lvl="0" indent="0" algn="l" rtl="0">
                        <a:spcBef>
                          <a:spcPts val="0"/>
                        </a:spcBef>
                        <a:spcAft>
                          <a:spcPts val="0"/>
                        </a:spcAft>
                        <a:buNone/>
                      </a:pPr>
                      <a:r>
                        <a:rPr lang="en-US" sz="1200" b="1" dirty="0"/>
                        <a:t>Location</a:t>
                      </a:r>
                      <a:endParaRPr sz="1100" dirty="0"/>
                    </a:p>
                  </a:txBody>
                  <a:tcPr marL="68600" marR="68600" marT="34300" marB="343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None/>
                      </a:pPr>
                      <a:r>
                        <a:rPr lang="en-US" sz="1200" dirty="0"/>
                        <a:t>NYC</a:t>
                      </a:r>
                    </a:p>
                    <a:p>
                      <a:pPr marL="0" marR="0" lvl="0" indent="0" algn="l" rtl="0">
                        <a:spcBef>
                          <a:spcPts val="0"/>
                        </a:spcBef>
                        <a:spcAft>
                          <a:spcPts val="0"/>
                        </a:spcAft>
                        <a:buNone/>
                      </a:pPr>
                      <a:r>
                        <a:rPr lang="en-US" sz="1200" dirty="0"/>
                        <a:t>Hospital A</a:t>
                      </a:r>
                      <a:endParaRPr sz="1200" dirty="0"/>
                    </a:p>
                  </a:txBody>
                  <a:tcPr marL="68600" marR="68600" marT="34300" marB="34300">
                    <a:lnL w="12700" cap="flat" cmpd="sng">
                      <a:solidFill>
                        <a:schemeClr val="lt1"/>
                      </a:solidFill>
                      <a:prstDash val="solid"/>
                      <a:round/>
                      <a:headEnd type="none" w="sm" len="sm"/>
                      <a:tailEnd type="none" w="sm" len="sm"/>
                    </a:lnL>
                  </a:tcPr>
                </a:tc>
                <a:tc>
                  <a:txBody>
                    <a:bodyPr/>
                    <a:lstStyle/>
                    <a:p>
                      <a:pPr marL="0" marR="0" lvl="0" indent="0" algn="l" rtl="0">
                        <a:spcBef>
                          <a:spcPts val="0"/>
                        </a:spcBef>
                        <a:spcAft>
                          <a:spcPts val="0"/>
                        </a:spcAft>
                        <a:buNone/>
                      </a:pPr>
                      <a:r>
                        <a:rPr lang="en-US" sz="1200" dirty="0"/>
                        <a:t>NYC</a:t>
                      </a:r>
                      <a:br>
                        <a:rPr lang="en-US" sz="1200" dirty="0"/>
                      </a:br>
                      <a:r>
                        <a:rPr lang="en-US" sz="1200" dirty="0"/>
                        <a:t>Hospital B</a:t>
                      </a:r>
                    </a:p>
                  </a:txBody>
                  <a:tcPr marL="68600" marR="68600" marT="34300" marB="34300"/>
                </a:tc>
                <a:tc>
                  <a:txBody>
                    <a:bodyPr/>
                    <a:lstStyle/>
                    <a:p>
                      <a:pPr marL="0" marR="0" lvl="0" indent="0" algn="l" rtl="0">
                        <a:spcBef>
                          <a:spcPts val="0"/>
                        </a:spcBef>
                        <a:spcAft>
                          <a:spcPts val="0"/>
                        </a:spcAft>
                        <a:buNone/>
                      </a:pPr>
                      <a:r>
                        <a:rPr lang="en-US" sz="1200" dirty="0"/>
                        <a:t>NYC</a:t>
                      </a:r>
                      <a:br>
                        <a:rPr lang="en-US" sz="1200" dirty="0"/>
                      </a:br>
                      <a:r>
                        <a:rPr lang="en-US" sz="1200" dirty="0"/>
                        <a:t>Hospital C</a:t>
                      </a:r>
                    </a:p>
                  </a:txBody>
                  <a:tcPr marL="68600" marR="68600" marT="34300" marB="34300"/>
                </a:tc>
                <a:tc>
                  <a:txBody>
                    <a:bodyPr/>
                    <a:lstStyle/>
                    <a:p>
                      <a:pPr marL="0" marR="0" lvl="0" indent="0" algn="l" rtl="0">
                        <a:spcBef>
                          <a:spcPts val="0"/>
                        </a:spcBef>
                        <a:spcAft>
                          <a:spcPts val="0"/>
                        </a:spcAft>
                        <a:buNone/>
                      </a:pPr>
                      <a:r>
                        <a:rPr lang="en-US" sz="1200" dirty="0"/>
                        <a:t>NYC</a:t>
                      </a:r>
                      <a:br>
                        <a:rPr lang="en-US" sz="1200" dirty="0"/>
                      </a:br>
                      <a:r>
                        <a:rPr lang="en-US" sz="1200" dirty="0"/>
                        <a:t>Hospital D</a:t>
                      </a:r>
                    </a:p>
                  </a:txBody>
                  <a:tcPr marL="68600" marR="68600" marT="34300" marB="34300"/>
                </a:tc>
                <a:tc>
                  <a:txBody>
                    <a:bodyPr/>
                    <a:lstStyle/>
                    <a:p>
                      <a:pPr marL="0" marR="0" lvl="0" indent="0" algn="l" rtl="0">
                        <a:spcBef>
                          <a:spcPts val="0"/>
                        </a:spcBef>
                        <a:spcAft>
                          <a:spcPts val="0"/>
                        </a:spcAft>
                        <a:buNone/>
                      </a:pPr>
                      <a:r>
                        <a:rPr lang="en-US" sz="1200" dirty="0"/>
                        <a:t>NYC</a:t>
                      </a:r>
                      <a:br>
                        <a:rPr lang="en-US" sz="1200" dirty="0"/>
                      </a:br>
                      <a:r>
                        <a:rPr lang="en-US" sz="1200" dirty="0"/>
                        <a:t>Hospital E</a:t>
                      </a:r>
                    </a:p>
                  </a:txBody>
                  <a:tcPr marL="68600" marR="68600" marT="34300" marB="34300"/>
                </a:tc>
                <a:tc>
                  <a:txBody>
                    <a:bodyPr/>
                    <a:lstStyle/>
                    <a:p>
                      <a:pPr marL="0" marR="0" lvl="0" indent="0" algn="l" rtl="0">
                        <a:spcBef>
                          <a:spcPts val="0"/>
                        </a:spcBef>
                        <a:spcAft>
                          <a:spcPts val="0"/>
                        </a:spcAft>
                        <a:buNone/>
                      </a:pPr>
                      <a:r>
                        <a:rPr lang="en-US" sz="1200" dirty="0"/>
                        <a:t>NYC</a:t>
                      </a:r>
                      <a:br>
                        <a:rPr lang="en-US" sz="1200" dirty="0"/>
                      </a:br>
                      <a:r>
                        <a:rPr lang="en-US" sz="1200" dirty="0"/>
                        <a:t>Hospital F</a:t>
                      </a:r>
                    </a:p>
                  </a:txBody>
                  <a:tcPr marL="68600" marR="68600" marT="34300" marB="34300"/>
                </a:tc>
                <a:extLst>
                  <a:ext uri="{0D108BD9-81ED-4DB2-BD59-A6C34878D82A}">
                    <a16:rowId xmlns:a16="http://schemas.microsoft.com/office/drawing/2014/main" val="10000"/>
                  </a:ext>
                </a:extLst>
              </a:tr>
              <a:tr h="278150">
                <a:tc>
                  <a:txBody>
                    <a:bodyPr/>
                    <a:lstStyle/>
                    <a:p>
                      <a:pPr marL="0" marR="0" lvl="0" indent="0" algn="l" rtl="0">
                        <a:lnSpc>
                          <a:spcPct val="100000"/>
                        </a:lnSpc>
                        <a:spcBef>
                          <a:spcPts val="0"/>
                        </a:spcBef>
                        <a:spcAft>
                          <a:spcPts val="0"/>
                        </a:spcAft>
                        <a:buClr>
                          <a:schemeClr val="dk1"/>
                        </a:buClr>
                        <a:buSzPts val="1200"/>
                        <a:buFont typeface="Arial"/>
                        <a:buNone/>
                      </a:pPr>
                      <a:r>
                        <a:rPr lang="en-US" sz="1200" b="1">
                          <a:solidFill>
                            <a:schemeClr val="dk1"/>
                          </a:solidFill>
                        </a:rPr>
                        <a:t>Licensed Beds</a:t>
                      </a:r>
                      <a:endParaRPr sz="1100"/>
                    </a:p>
                  </a:txBody>
                  <a:tcPr marL="68600" marR="68600" marT="34300" marB="34300">
                    <a:lnT w="38100" cap="flat" cmpd="sng">
                      <a:solidFill>
                        <a:schemeClr val="lt1"/>
                      </a:solidFill>
                      <a:prstDash val="solid"/>
                      <a:round/>
                      <a:headEnd type="none" w="sm" len="sm"/>
                      <a:tailEnd type="none" w="sm" len="sm"/>
                    </a:lnT>
                  </a:tcPr>
                </a:tc>
                <a:tc>
                  <a:txBody>
                    <a:bodyPr/>
                    <a:lstStyle/>
                    <a:p>
                      <a:pPr marL="0" marR="0" lvl="0" indent="0" algn="l" rtl="0">
                        <a:spcBef>
                          <a:spcPts val="0"/>
                        </a:spcBef>
                        <a:spcAft>
                          <a:spcPts val="0"/>
                        </a:spcAft>
                        <a:buNone/>
                      </a:pPr>
                      <a:r>
                        <a:rPr lang="en-US" sz="1200" dirty="0"/>
                        <a:t>4,223</a:t>
                      </a:r>
                      <a:endParaRPr sz="1100" dirty="0"/>
                    </a:p>
                  </a:txBody>
                  <a:tcPr marL="68600" marR="68600" marT="34300" marB="34300"/>
                </a:tc>
                <a:tc>
                  <a:txBody>
                    <a:bodyPr/>
                    <a:lstStyle/>
                    <a:p>
                      <a:pPr marL="0" marR="0" lvl="0" indent="0" algn="l" rtl="0">
                        <a:spcBef>
                          <a:spcPts val="0"/>
                        </a:spcBef>
                        <a:spcAft>
                          <a:spcPts val="0"/>
                        </a:spcAft>
                        <a:buNone/>
                      </a:pPr>
                      <a:r>
                        <a:rPr lang="en-US" sz="1200"/>
                        <a:t>3,808</a:t>
                      </a:r>
                      <a:endParaRPr sz="1100"/>
                    </a:p>
                  </a:txBody>
                  <a:tcPr marL="68600" marR="68600" marT="34300" marB="34300"/>
                </a:tc>
                <a:tc>
                  <a:txBody>
                    <a:bodyPr/>
                    <a:lstStyle/>
                    <a:p>
                      <a:pPr marL="0" marR="0" lvl="0" indent="0" algn="l" rtl="0">
                        <a:lnSpc>
                          <a:spcPct val="100000"/>
                        </a:lnSpc>
                        <a:spcBef>
                          <a:spcPts val="0"/>
                        </a:spcBef>
                        <a:spcAft>
                          <a:spcPts val="0"/>
                        </a:spcAft>
                        <a:buClr>
                          <a:schemeClr val="dk1"/>
                        </a:buClr>
                        <a:buSzPts val="1200"/>
                        <a:buFont typeface="Arial"/>
                        <a:buNone/>
                      </a:pPr>
                      <a:r>
                        <a:rPr lang="en-US" sz="1200"/>
                        <a:t>4,093</a:t>
                      </a:r>
                      <a:endParaRPr sz="1100"/>
                    </a:p>
                  </a:txBody>
                  <a:tcPr marL="68600" marR="68600" marT="34300" marB="34300"/>
                </a:tc>
                <a:tc>
                  <a:txBody>
                    <a:bodyPr/>
                    <a:lstStyle/>
                    <a:p>
                      <a:pPr marL="0" marR="0" lvl="0" indent="0" algn="l" rtl="0">
                        <a:spcBef>
                          <a:spcPts val="0"/>
                        </a:spcBef>
                        <a:spcAft>
                          <a:spcPts val="0"/>
                        </a:spcAft>
                        <a:buNone/>
                      </a:pPr>
                      <a:r>
                        <a:rPr lang="en-US" sz="1200"/>
                        <a:t>1500</a:t>
                      </a:r>
                      <a:endParaRPr sz="1100"/>
                    </a:p>
                  </a:txBody>
                  <a:tcPr marL="68600" marR="68600" marT="34300" marB="34300"/>
                </a:tc>
                <a:tc>
                  <a:txBody>
                    <a:bodyPr/>
                    <a:lstStyle/>
                    <a:p>
                      <a:pPr marL="0" marR="0" lvl="0" indent="0" algn="l" rtl="0">
                        <a:spcBef>
                          <a:spcPts val="0"/>
                        </a:spcBef>
                        <a:spcAft>
                          <a:spcPts val="0"/>
                        </a:spcAft>
                        <a:buNone/>
                      </a:pPr>
                      <a:r>
                        <a:rPr lang="en-US" sz="1200" dirty="0"/>
                        <a:t>4,737</a:t>
                      </a:r>
                      <a:endParaRPr sz="1100" dirty="0"/>
                    </a:p>
                  </a:txBody>
                  <a:tcPr marL="68600" marR="68600" marT="34300" marB="34300"/>
                </a:tc>
                <a:tc>
                  <a:txBody>
                    <a:bodyPr/>
                    <a:lstStyle/>
                    <a:p>
                      <a:pPr marL="0" marR="0" lvl="0" indent="0" algn="l" rtl="0">
                        <a:spcBef>
                          <a:spcPts val="0"/>
                        </a:spcBef>
                        <a:spcAft>
                          <a:spcPts val="0"/>
                        </a:spcAft>
                        <a:buNone/>
                      </a:pPr>
                      <a:r>
                        <a:rPr lang="en-US" sz="1200"/>
                        <a:t>1600</a:t>
                      </a:r>
                      <a:endParaRPr sz="1100"/>
                    </a:p>
                  </a:txBody>
                  <a:tcPr marL="68600" marR="68600" marT="34300" marB="34300"/>
                </a:tc>
                <a:extLst>
                  <a:ext uri="{0D108BD9-81ED-4DB2-BD59-A6C34878D82A}">
                    <a16:rowId xmlns:a16="http://schemas.microsoft.com/office/drawing/2014/main" val="10001"/>
                  </a:ext>
                </a:extLst>
              </a:tr>
              <a:tr h="278150">
                <a:tc>
                  <a:txBody>
                    <a:bodyPr/>
                    <a:lstStyle/>
                    <a:p>
                      <a:pPr marL="0" marR="0" lvl="0" indent="0" algn="l" rtl="0">
                        <a:spcBef>
                          <a:spcPts val="0"/>
                        </a:spcBef>
                        <a:spcAft>
                          <a:spcPts val="0"/>
                        </a:spcAft>
                        <a:buNone/>
                      </a:pPr>
                      <a:r>
                        <a:rPr lang="en-US" sz="1200" b="1">
                          <a:solidFill>
                            <a:schemeClr val="dk1"/>
                          </a:solidFill>
                        </a:rPr>
                        <a:t># of Hospitals</a:t>
                      </a:r>
                      <a:endParaRPr sz="1100"/>
                    </a:p>
                  </a:txBody>
                  <a:tcPr marL="68600" marR="68600" marT="34300" marB="34300"/>
                </a:tc>
                <a:tc>
                  <a:txBody>
                    <a:bodyPr/>
                    <a:lstStyle/>
                    <a:p>
                      <a:pPr marL="0" marR="0" lvl="0" indent="0" algn="l" rtl="0">
                        <a:spcBef>
                          <a:spcPts val="0"/>
                        </a:spcBef>
                        <a:spcAft>
                          <a:spcPts val="0"/>
                        </a:spcAft>
                        <a:buNone/>
                      </a:pPr>
                      <a:r>
                        <a:rPr lang="en-US" sz="1200"/>
                        <a:t>11</a:t>
                      </a:r>
                      <a:endParaRPr sz="1100"/>
                    </a:p>
                  </a:txBody>
                  <a:tcPr marL="68600" marR="68600" marT="34300" marB="34300"/>
                </a:tc>
                <a:tc>
                  <a:txBody>
                    <a:bodyPr/>
                    <a:lstStyle/>
                    <a:p>
                      <a:pPr marL="0" marR="0" lvl="0" indent="0" algn="l" rtl="0">
                        <a:spcBef>
                          <a:spcPts val="0"/>
                        </a:spcBef>
                        <a:spcAft>
                          <a:spcPts val="0"/>
                        </a:spcAft>
                        <a:buNone/>
                      </a:pPr>
                      <a:r>
                        <a:rPr lang="en-US" sz="1200"/>
                        <a:t>8</a:t>
                      </a:r>
                      <a:endParaRPr sz="1100"/>
                    </a:p>
                  </a:txBody>
                  <a:tcPr marL="68600" marR="68600" marT="34300" marB="34300"/>
                </a:tc>
                <a:tc>
                  <a:txBody>
                    <a:bodyPr/>
                    <a:lstStyle/>
                    <a:p>
                      <a:pPr marL="0" marR="0" lvl="0" indent="0" algn="l" rtl="0">
                        <a:spcBef>
                          <a:spcPts val="0"/>
                        </a:spcBef>
                        <a:spcAft>
                          <a:spcPts val="0"/>
                        </a:spcAft>
                        <a:buNone/>
                      </a:pPr>
                      <a:r>
                        <a:rPr lang="en-US" sz="1200"/>
                        <a:t>21</a:t>
                      </a:r>
                      <a:endParaRPr sz="1100"/>
                    </a:p>
                  </a:txBody>
                  <a:tcPr marL="68600" marR="68600" marT="34300" marB="34300"/>
                </a:tc>
                <a:tc>
                  <a:txBody>
                    <a:bodyPr/>
                    <a:lstStyle/>
                    <a:p>
                      <a:pPr marL="0" marR="0" lvl="0" indent="0" algn="l" rtl="0">
                        <a:spcBef>
                          <a:spcPts val="0"/>
                        </a:spcBef>
                        <a:spcAft>
                          <a:spcPts val="0"/>
                        </a:spcAft>
                        <a:buNone/>
                      </a:pPr>
                      <a:r>
                        <a:rPr lang="en-US" sz="1200"/>
                        <a:t>5</a:t>
                      </a:r>
                      <a:endParaRPr sz="1100"/>
                    </a:p>
                  </a:txBody>
                  <a:tcPr marL="68600" marR="68600" marT="34300" marB="34300"/>
                </a:tc>
                <a:tc>
                  <a:txBody>
                    <a:bodyPr/>
                    <a:lstStyle/>
                    <a:p>
                      <a:pPr marL="0" marR="0" lvl="0" indent="0" algn="l" rtl="0">
                        <a:spcBef>
                          <a:spcPts val="0"/>
                        </a:spcBef>
                        <a:spcAft>
                          <a:spcPts val="0"/>
                        </a:spcAft>
                        <a:buNone/>
                      </a:pPr>
                      <a:r>
                        <a:rPr lang="en-US" sz="1200"/>
                        <a:t>11</a:t>
                      </a:r>
                      <a:endParaRPr sz="1100"/>
                    </a:p>
                  </a:txBody>
                  <a:tcPr marL="68600" marR="68600" marT="34300" marB="34300"/>
                </a:tc>
                <a:tc>
                  <a:txBody>
                    <a:bodyPr/>
                    <a:lstStyle/>
                    <a:p>
                      <a:pPr marL="0" marR="0" lvl="0" indent="0" algn="l" rtl="0">
                        <a:spcBef>
                          <a:spcPts val="0"/>
                        </a:spcBef>
                        <a:spcAft>
                          <a:spcPts val="0"/>
                        </a:spcAft>
                        <a:buNone/>
                      </a:pPr>
                      <a:r>
                        <a:rPr lang="en-US" sz="1200"/>
                        <a:t>6</a:t>
                      </a:r>
                      <a:endParaRPr sz="1100"/>
                    </a:p>
                  </a:txBody>
                  <a:tcPr marL="68600" marR="68600" marT="34300" marB="34300"/>
                </a:tc>
                <a:extLst>
                  <a:ext uri="{0D108BD9-81ED-4DB2-BD59-A6C34878D82A}">
                    <a16:rowId xmlns:a16="http://schemas.microsoft.com/office/drawing/2014/main" val="10002"/>
                  </a:ext>
                </a:extLst>
              </a:tr>
              <a:tr h="278150">
                <a:tc>
                  <a:txBody>
                    <a:bodyPr/>
                    <a:lstStyle/>
                    <a:p>
                      <a:pPr marL="0" marR="0" lvl="0" indent="0" algn="l" rtl="0">
                        <a:spcBef>
                          <a:spcPts val="0"/>
                        </a:spcBef>
                        <a:spcAft>
                          <a:spcPts val="0"/>
                        </a:spcAft>
                        <a:buNone/>
                      </a:pPr>
                      <a:r>
                        <a:rPr lang="en-US" sz="1200" b="1">
                          <a:solidFill>
                            <a:schemeClr val="dk1"/>
                          </a:solidFill>
                        </a:rPr>
                        <a:t># of EM FTEs</a:t>
                      </a:r>
                      <a:endParaRPr sz="1100"/>
                    </a:p>
                  </a:txBody>
                  <a:tcPr marL="68600" marR="68600" marT="34300" marB="34300"/>
                </a:tc>
                <a:tc>
                  <a:txBody>
                    <a:bodyPr/>
                    <a:lstStyle/>
                    <a:p>
                      <a:pPr marL="0" marR="0" lvl="0" indent="0" algn="l" rtl="0">
                        <a:spcBef>
                          <a:spcPts val="0"/>
                        </a:spcBef>
                        <a:spcAft>
                          <a:spcPts val="0"/>
                        </a:spcAft>
                        <a:buNone/>
                      </a:pPr>
                      <a:r>
                        <a:rPr lang="en-US" sz="1200"/>
                        <a:t>3.5</a:t>
                      </a:r>
                      <a:endParaRPr sz="1100"/>
                    </a:p>
                  </a:txBody>
                  <a:tcPr marL="68600" marR="68600" marT="34300" marB="34300"/>
                </a:tc>
                <a:tc>
                  <a:txBody>
                    <a:bodyPr/>
                    <a:lstStyle/>
                    <a:p>
                      <a:pPr marL="0" marR="0" lvl="0" indent="0" algn="l" rtl="0">
                        <a:spcBef>
                          <a:spcPts val="0"/>
                        </a:spcBef>
                        <a:spcAft>
                          <a:spcPts val="0"/>
                        </a:spcAft>
                        <a:buNone/>
                      </a:pPr>
                      <a:r>
                        <a:rPr lang="en-US" sz="1200" dirty="0"/>
                        <a:t>13</a:t>
                      </a:r>
                      <a:endParaRPr sz="1100" dirty="0"/>
                    </a:p>
                  </a:txBody>
                  <a:tcPr marL="68600" marR="68600" marT="34300" marB="34300"/>
                </a:tc>
                <a:tc>
                  <a:txBody>
                    <a:bodyPr/>
                    <a:lstStyle/>
                    <a:p>
                      <a:pPr marL="0" marR="0" lvl="0" indent="0" algn="l" rtl="0">
                        <a:spcBef>
                          <a:spcPts val="0"/>
                        </a:spcBef>
                        <a:spcAft>
                          <a:spcPts val="0"/>
                        </a:spcAft>
                        <a:buNone/>
                      </a:pPr>
                      <a:r>
                        <a:rPr lang="en-US" sz="1200"/>
                        <a:t>6</a:t>
                      </a:r>
                      <a:endParaRPr sz="1100"/>
                    </a:p>
                  </a:txBody>
                  <a:tcPr marL="68600" marR="68600" marT="34300" marB="34300"/>
                </a:tc>
                <a:tc>
                  <a:txBody>
                    <a:bodyPr/>
                    <a:lstStyle/>
                    <a:p>
                      <a:pPr marL="0" marR="0" lvl="0" indent="0" algn="l" rtl="0">
                        <a:spcBef>
                          <a:spcPts val="0"/>
                        </a:spcBef>
                        <a:spcAft>
                          <a:spcPts val="0"/>
                        </a:spcAft>
                        <a:buNone/>
                      </a:pPr>
                      <a:r>
                        <a:rPr lang="en-US" sz="1200"/>
                        <a:t>3</a:t>
                      </a:r>
                      <a:endParaRPr sz="1200"/>
                    </a:p>
                  </a:txBody>
                  <a:tcPr marL="68600" marR="68600" marT="34300" marB="34300"/>
                </a:tc>
                <a:tc>
                  <a:txBody>
                    <a:bodyPr/>
                    <a:lstStyle/>
                    <a:p>
                      <a:pPr marL="0" marR="0" lvl="0" indent="0" algn="l" rtl="0">
                        <a:spcBef>
                          <a:spcPts val="0"/>
                        </a:spcBef>
                        <a:spcAft>
                          <a:spcPts val="0"/>
                        </a:spcAft>
                        <a:buNone/>
                      </a:pPr>
                      <a:r>
                        <a:rPr lang="en-US" sz="1200"/>
                        <a:t>7</a:t>
                      </a:r>
                      <a:endParaRPr sz="1100"/>
                    </a:p>
                  </a:txBody>
                  <a:tcPr marL="68600" marR="68600" marT="34300" marB="34300"/>
                </a:tc>
                <a:tc>
                  <a:txBody>
                    <a:bodyPr/>
                    <a:lstStyle/>
                    <a:p>
                      <a:pPr marL="0" marR="0" lvl="0" indent="0" algn="l" rtl="0">
                        <a:spcBef>
                          <a:spcPts val="0"/>
                        </a:spcBef>
                        <a:spcAft>
                          <a:spcPts val="0"/>
                        </a:spcAft>
                        <a:buNone/>
                      </a:pPr>
                      <a:r>
                        <a:rPr lang="en-US" sz="1200" dirty="0"/>
                        <a:t>11</a:t>
                      </a:r>
                      <a:endParaRPr sz="1100" dirty="0"/>
                    </a:p>
                  </a:txBody>
                  <a:tcPr marL="68600" marR="68600" marT="34300" marB="34300"/>
                </a:tc>
                <a:extLst>
                  <a:ext uri="{0D108BD9-81ED-4DB2-BD59-A6C34878D82A}">
                    <a16:rowId xmlns:a16="http://schemas.microsoft.com/office/drawing/2014/main" val="10003"/>
                  </a:ext>
                </a:extLst>
              </a:tr>
            </a:tbl>
          </a:graphicData>
        </a:graphic>
      </p:graphicFrame>
      <p:graphicFrame>
        <p:nvGraphicFramePr>
          <p:cNvPr id="835" name="Google Shape;835;g2b469948868_0_0"/>
          <p:cNvGraphicFramePr/>
          <p:nvPr>
            <p:extLst>
              <p:ext uri="{D42A27DB-BD31-4B8C-83A1-F6EECF244321}">
                <p14:modId xmlns:p14="http://schemas.microsoft.com/office/powerpoint/2010/main" val="3099402706"/>
              </p:ext>
            </p:extLst>
          </p:nvPr>
        </p:nvGraphicFramePr>
        <p:xfrm>
          <a:off x="1027624" y="3059480"/>
          <a:ext cx="7088750" cy="1268810"/>
        </p:xfrm>
        <a:graphic>
          <a:graphicData uri="http://schemas.openxmlformats.org/drawingml/2006/table">
            <a:tbl>
              <a:tblPr firstRow="1" bandRow="1">
                <a:noFill/>
                <a:tableStyleId>{C909E98E-09EA-44ED-ABF8-7C7B6064CB97}</a:tableStyleId>
              </a:tblPr>
              <a:tblGrid>
                <a:gridCol w="1582200">
                  <a:extLst>
                    <a:ext uri="{9D8B030D-6E8A-4147-A177-3AD203B41FA5}">
                      <a16:colId xmlns:a16="http://schemas.microsoft.com/office/drawing/2014/main" val="20000"/>
                    </a:ext>
                  </a:extLst>
                </a:gridCol>
                <a:gridCol w="1272175">
                  <a:extLst>
                    <a:ext uri="{9D8B030D-6E8A-4147-A177-3AD203B41FA5}">
                      <a16:colId xmlns:a16="http://schemas.microsoft.com/office/drawing/2014/main" val="20001"/>
                    </a:ext>
                  </a:extLst>
                </a:gridCol>
                <a:gridCol w="1409375">
                  <a:extLst>
                    <a:ext uri="{9D8B030D-6E8A-4147-A177-3AD203B41FA5}">
                      <a16:colId xmlns:a16="http://schemas.microsoft.com/office/drawing/2014/main" val="20002"/>
                    </a:ext>
                  </a:extLst>
                </a:gridCol>
                <a:gridCol w="1396900">
                  <a:extLst>
                    <a:ext uri="{9D8B030D-6E8A-4147-A177-3AD203B41FA5}">
                      <a16:colId xmlns:a16="http://schemas.microsoft.com/office/drawing/2014/main" val="20003"/>
                    </a:ext>
                  </a:extLst>
                </a:gridCol>
                <a:gridCol w="1428100">
                  <a:extLst>
                    <a:ext uri="{9D8B030D-6E8A-4147-A177-3AD203B41FA5}">
                      <a16:colId xmlns:a16="http://schemas.microsoft.com/office/drawing/2014/main" val="20004"/>
                    </a:ext>
                  </a:extLst>
                </a:gridCol>
              </a:tblGrid>
              <a:tr h="278150">
                <a:tc>
                  <a:txBody>
                    <a:bodyPr/>
                    <a:lstStyle/>
                    <a:p>
                      <a:pPr marL="0" marR="0" lvl="0" indent="0" algn="l" rtl="0">
                        <a:spcBef>
                          <a:spcPts val="0"/>
                        </a:spcBef>
                        <a:spcAft>
                          <a:spcPts val="0"/>
                        </a:spcAft>
                        <a:buNone/>
                      </a:pPr>
                      <a:r>
                        <a:rPr lang="en-US" sz="1200" b="1"/>
                        <a:t>Location</a:t>
                      </a:r>
                      <a:endParaRPr sz="1100"/>
                    </a:p>
                  </a:txBody>
                  <a:tcPr marL="68600" marR="68600" marT="34300" marB="34300"/>
                </a:tc>
                <a:tc>
                  <a:txBody>
                    <a:bodyPr/>
                    <a:lstStyle/>
                    <a:p>
                      <a:pPr marL="0" marR="0" lvl="0" indent="0" algn="l" rtl="0">
                        <a:spcBef>
                          <a:spcPts val="0"/>
                        </a:spcBef>
                        <a:spcAft>
                          <a:spcPts val="0"/>
                        </a:spcAft>
                        <a:buNone/>
                      </a:pPr>
                      <a:r>
                        <a:rPr lang="en-US" sz="1200"/>
                        <a:t>Atlanta, GA</a:t>
                      </a:r>
                      <a:endParaRPr sz="1100"/>
                    </a:p>
                  </a:txBody>
                  <a:tcPr marL="68600" marR="68600" marT="34300" marB="34300"/>
                </a:tc>
                <a:tc>
                  <a:txBody>
                    <a:bodyPr/>
                    <a:lstStyle/>
                    <a:p>
                      <a:pPr marL="0" marR="0" lvl="0" indent="0" algn="l" rtl="0">
                        <a:spcBef>
                          <a:spcPts val="0"/>
                        </a:spcBef>
                        <a:spcAft>
                          <a:spcPts val="0"/>
                        </a:spcAft>
                        <a:buNone/>
                      </a:pPr>
                      <a:r>
                        <a:rPr lang="en-US" sz="1200"/>
                        <a:t>Ft. Lauderdale, FL</a:t>
                      </a:r>
                      <a:endParaRPr sz="1100"/>
                    </a:p>
                  </a:txBody>
                  <a:tcPr marL="68600" marR="68600" marT="34300" marB="34300"/>
                </a:tc>
                <a:tc>
                  <a:txBody>
                    <a:bodyPr/>
                    <a:lstStyle/>
                    <a:p>
                      <a:pPr marL="0" marR="0" lvl="0" indent="0" algn="l" rtl="0">
                        <a:spcBef>
                          <a:spcPts val="0"/>
                        </a:spcBef>
                        <a:spcAft>
                          <a:spcPts val="0"/>
                        </a:spcAft>
                        <a:buNone/>
                      </a:pPr>
                      <a:r>
                        <a:rPr lang="en-US" sz="1200"/>
                        <a:t>Allentown, PA</a:t>
                      </a:r>
                      <a:endParaRPr sz="1100"/>
                    </a:p>
                  </a:txBody>
                  <a:tcPr marL="68600" marR="68600" marT="34300" marB="34300"/>
                </a:tc>
                <a:tc>
                  <a:txBody>
                    <a:bodyPr/>
                    <a:lstStyle/>
                    <a:p>
                      <a:pPr marL="0" marR="0" lvl="0" indent="0" algn="l" rtl="0">
                        <a:spcBef>
                          <a:spcPts val="0"/>
                        </a:spcBef>
                        <a:spcAft>
                          <a:spcPts val="0"/>
                        </a:spcAft>
                        <a:buNone/>
                      </a:pPr>
                      <a:r>
                        <a:rPr lang="en-US" sz="1200"/>
                        <a:t>Grand Rapids, MI</a:t>
                      </a:r>
                      <a:endParaRPr sz="1100"/>
                    </a:p>
                  </a:txBody>
                  <a:tcPr marL="68600" marR="68600" marT="34300" marB="34300"/>
                </a:tc>
                <a:extLst>
                  <a:ext uri="{0D108BD9-81ED-4DB2-BD59-A6C34878D82A}">
                    <a16:rowId xmlns:a16="http://schemas.microsoft.com/office/drawing/2014/main" val="10000"/>
                  </a:ext>
                </a:extLst>
              </a:tr>
              <a:tr h="278150">
                <a:tc>
                  <a:txBody>
                    <a:bodyPr/>
                    <a:lstStyle/>
                    <a:p>
                      <a:pPr marL="0" marR="0" lvl="0" indent="0" algn="l" rtl="0">
                        <a:lnSpc>
                          <a:spcPct val="100000"/>
                        </a:lnSpc>
                        <a:spcBef>
                          <a:spcPts val="0"/>
                        </a:spcBef>
                        <a:spcAft>
                          <a:spcPts val="0"/>
                        </a:spcAft>
                        <a:buClr>
                          <a:schemeClr val="dk1"/>
                        </a:buClr>
                        <a:buSzPts val="1200"/>
                        <a:buFont typeface="Arial"/>
                        <a:buNone/>
                      </a:pPr>
                      <a:r>
                        <a:rPr lang="en-US" sz="1200" b="1">
                          <a:solidFill>
                            <a:schemeClr val="dk1"/>
                          </a:solidFill>
                        </a:rPr>
                        <a:t>Licensed Beds</a:t>
                      </a:r>
                      <a:endParaRPr sz="1100"/>
                    </a:p>
                  </a:txBody>
                  <a:tcPr marL="68600" marR="68600" marT="34300" marB="34300"/>
                </a:tc>
                <a:tc>
                  <a:txBody>
                    <a:bodyPr/>
                    <a:lstStyle/>
                    <a:p>
                      <a:pPr marL="0" marR="0" lvl="0" indent="0" algn="l" rtl="0">
                        <a:spcBef>
                          <a:spcPts val="0"/>
                        </a:spcBef>
                        <a:spcAft>
                          <a:spcPts val="0"/>
                        </a:spcAft>
                        <a:buNone/>
                      </a:pPr>
                      <a:r>
                        <a:rPr lang="en-US" sz="1200"/>
                        <a:t>953</a:t>
                      </a:r>
                      <a:endParaRPr sz="1100"/>
                    </a:p>
                  </a:txBody>
                  <a:tcPr marL="68600" marR="68600" marT="34300" marB="34300"/>
                </a:tc>
                <a:tc>
                  <a:txBody>
                    <a:bodyPr/>
                    <a:lstStyle/>
                    <a:p>
                      <a:pPr marL="0" marR="0" lvl="0" indent="0" algn="l" rtl="0">
                        <a:lnSpc>
                          <a:spcPct val="100000"/>
                        </a:lnSpc>
                        <a:spcBef>
                          <a:spcPts val="0"/>
                        </a:spcBef>
                        <a:spcAft>
                          <a:spcPts val="0"/>
                        </a:spcAft>
                        <a:buClr>
                          <a:schemeClr val="dk1"/>
                        </a:buClr>
                        <a:buSzPts val="1200"/>
                        <a:buFont typeface="Arial"/>
                        <a:buNone/>
                      </a:pPr>
                      <a:r>
                        <a:rPr lang="en-US" sz="1200"/>
                        <a:t>1,579</a:t>
                      </a:r>
                      <a:endParaRPr sz="1100"/>
                    </a:p>
                  </a:txBody>
                  <a:tcPr marL="68600" marR="68600" marT="34300" marB="34300"/>
                </a:tc>
                <a:tc>
                  <a:txBody>
                    <a:bodyPr/>
                    <a:lstStyle/>
                    <a:p>
                      <a:pPr marL="0" marR="0" lvl="0" indent="0" algn="l" rtl="0">
                        <a:spcBef>
                          <a:spcPts val="0"/>
                        </a:spcBef>
                        <a:spcAft>
                          <a:spcPts val="0"/>
                        </a:spcAft>
                        <a:buNone/>
                      </a:pPr>
                      <a:r>
                        <a:rPr lang="en-US" sz="1200"/>
                        <a:t>1,000</a:t>
                      </a:r>
                      <a:endParaRPr sz="1100"/>
                    </a:p>
                  </a:txBody>
                  <a:tcPr marL="68600" marR="68600" marT="34300" marB="34300"/>
                </a:tc>
                <a:tc>
                  <a:txBody>
                    <a:bodyPr/>
                    <a:lstStyle/>
                    <a:p>
                      <a:pPr marL="0" marR="0" lvl="0" indent="0" algn="l" rtl="0">
                        <a:spcBef>
                          <a:spcPts val="0"/>
                        </a:spcBef>
                        <a:spcAft>
                          <a:spcPts val="0"/>
                        </a:spcAft>
                        <a:buNone/>
                      </a:pPr>
                      <a:r>
                        <a:rPr lang="en-US" sz="1200"/>
                        <a:t>2,538</a:t>
                      </a:r>
                      <a:endParaRPr sz="1100"/>
                    </a:p>
                  </a:txBody>
                  <a:tcPr marL="68600" marR="68600" marT="34300" marB="34300"/>
                </a:tc>
                <a:extLst>
                  <a:ext uri="{0D108BD9-81ED-4DB2-BD59-A6C34878D82A}">
                    <a16:rowId xmlns:a16="http://schemas.microsoft.com/office/drawing/2014/main" val="10001"/>
                  </a:ext>
                </a:extLst>
              </a:tr>
              <a:tr h="278150">
                <a:tc>
                  <a:txBody>
                    <a:bodyPr/>
                    <a:lstStyle/>
                    <a:p>
                      <a:pPr marL="0" marR="0" lvl="0" indent="0" algn="l" rtl="0">
                        <a:spcBef>
                          <a:spcPts val="0"/>
                        </a:spcBef>
                        <a:spcAft>
                          <a:spcPts val="0"/>
                        </a:spcAft>
                        <a:buNone/>
                      </a:pPr>
                      <a:r>
                        <a:rPr lang="en-US" sz="1200" b="1">
                          <a:solidFill>
                            <a:schemeClr val="dk1"/>
                          </a:solidFill>
                        </a:rPr>
                        <a:t># of Hospitals</a:t>
                      </a:r>
                      <a:endParaRPr sz="1100"/>
                    </a:p>
                  </a:txBody>
                  <a:tcPr marL="68600" marR="68600" marT="34300" marB="34300"/>
                </a:tc>
                <a:tc>
                  <a:txBody>
                    <a:bodyPr/>
                    <a:lstStyle/>
                    <a:p>
                      <a:pPr marL="0" marR="0" lvl="0" indent="0" algn="l" rtl="0">
                        <a:spcBef>
                          <a:spcPts val="0"/>
                        </a:spcBef>
                        <a:spcAft>
                          <a:spcPts val="0"/>
                        </a:spcAft>
                        <a:buNone/>
                      </a:pPr>
                      <a:r>
                        <a:rPr lang="en-US" sz="1200"/>
                        <a:t>1</a:t>
                      </a:r>
                      <a:endParaRPr sz="1100"/>
                    </a:p>
                  </a:txBody>
                  <a:tcPr marL="68600" marR="68600" marT="34300" marB="34300"/>
                </a:tc>
                <a:tc>
                  <a:txBody>
                    <a:bodyPr/>
                    <a:lstStyle/>
                    <a:p>
                      <a:pPr marL="0" marR="0" lvl="0" indent="0" algn="l" rtl="0">
                        <a:spcBef>
                          <a:spcPts val="0"/>
                        </a:spcBef>
                        <a:spcAft>
                          <a:spcPts val="0"/>
                        </a:spcAft>
                        <a:buNone/>
                      </a:pPr>
                      <a:r>
                        <a:rPr lang="en-US" sz="1200"/>
                        <a:t>4</a:t>
                      </a:r>
                      <a:endParaRPr sz="1100"/>
                    </a:p>
                  </a:txBody>
                  <a:tcPr marL="68600" marR="68600" marT="34300" marB="34300"/>
                </a:tc>
                <a:tc>
                  <a:txBody>
                    <a:bodyPr/>
                    <a:lstStyle/>
                    <a:p>
                      <a:pPr marL="0" marR="0" lvl="0" indent="0" algn="l" rtl="0">
                        <a:spcBef>
                          <a:spcPts val="0"/>
                        </a:spcBef>
                        <a:spcAft>
                          <a:spcPts val="0"/>
                        </a:spcAft>
                        <a:buNone/>
                      </a:pPr>
                      <a:r>
                        <a:rPr lang="en-US" sz="1200"/>
                        <a:t>5</a:t>
                      </a:r>
                      <a:endParaRPr sz="1100"/>
                    </a:p>
                  </a:txBody>
                  <a:tcPr marL="68600" marR="68600" marT="34300" marB="34300"/>
                </a:tc>
                <a:tc>
                  <a:txBody>
                    <a:bodyPr/>
                    <a:lstStyle/>
                    <a:p>
                      <a:pPr marL="0" marR="0" lvl="0" indent="0" algn="l" rtl="0">
                        <a:spcBef>
                          <a:spcPts val="0"/>
                        </a:spcBef>
                        <a:spcAft>
                          <a:spcPts val="0"/>
                        </a:spcAft>
                        <a:buNone/>
                      </a:pPr>
                      <a:r>
                        <a:rPr lang="en-US" sz="1200"/>
                        <a:t>14</a:t>
                      </a:r>
                      <a:endParaRPr sz="1100"/>
                    </a:p>
                  </a:txBody>
                  <a:tcPr marL="68600" marR="68600" marT="34300" marB="34300"/>
                </a:tc>
                <a:extLst>
                  <a:ext uri="{0D108BD9-81ED-4DB2-BD59-A6C34878D82A}">
                    <a16:rowId xmlns:a16="http://schemas.microsoft.com/office/drawing/2014/main" val="10002"/>
                  </a:ext>
                </a:extLst>
              </a:tr>
              <a:tr h="278150">
                <a:tc>
                  <a:txBody>
                    <a:bodyPr/>
                    <a:lstStyle/>
                    <a:p>
                      <a:pPr marL="0" marR="0" lvl="0" indent="0" algn="l" rtl="0">
                        <a:spcBef>
                          <a:spcPts val="0"/>
                        </a:spcBef>
                        <a:spcAft>
                          <a:spcPts val="0"/>
                        </a:spcAft>
                        <a:buNone/>
                      </a:pPr>
                      <a:r>
                        <a:rPr lang="en-US" sz="1200" b="1">
                          <a:solidFill>
                            <a:schemeClr val="dk1"/>
                          </a:solidFill>
                        </a:rPr>
                        <a:t># of EM FTEs</a:t>
                      </a:r>
                      <a:endParaRPr sz="1100"/>
                    </a:p>
                  </a:txBody>
                  <a:tcPr marL="68600" marR="68600" marT="34300" marB="34300"/>
                </a:tc>
                <a:tc>
                  <a:txBody>
                    <a:bodyPr/>
                    <a:lstStyle/>
                    <a:p>
                      <a:pPr marL="0" marR="0" lvl="0" indent="0" algn="l" rtl="0">
                        <a:spcBef>
                          <a:spcPts val="0"/>
                        </a:spcBef>
                        <a:spcAft>
                          <a:spcPts val="0"/>
                        </a:spcAft>
                        <a:buNone/>
                      </a:pPr>
                      <a:r>
                        <a:rPr lang="en-US" sz="1200"/>
                        <a:t>2</a:t>
                      </a:r>
                      <a:endParaRPr sz="1100"/>
                    </a:p>
                  </a:txBody>
                  <a:tcPr marL="68600" marR="68600" marT="34300" marB="34300"/>
                </a:tc>
                <a:tc>
                  <a:txBody>
                    <a:bodyPr/>
                    <a:lstStyle/>
                    <a:p>
                      <a:pPr marL="0" marR="0" lvl="0" indent="0" algn="l" rtl="0">
                        <a:spcBef>
                          <a:spcPts val="0"/>
                        </a:spcBef>
                        <a:spcAft>
                          <a:spcPts val="0"/>
                        </a:spcAft>
                        <a:buNone/>
                      </a:pPr>
                      <a:r>
                        <a:rPr lang="en-US" sz="1200"/>
                        <a:t>4</a:t>
                      </a:r>
                      <a:endParaRPr sz="1100"/>
                    </a:p>
                  </a:txBody>
                  <a:tcPr marL="68600" marR="68600" marT="34300" marB="34300"/>
                </a:tc>
                <a:tc>
                  <a:txBody>
                    <a:bodyPr/>
                    <a:lstStyle/>
                    <a:p>
                      <a:pPr marL="0" marR="0" lvl="0" indent="0" algn="l" rtl="0">
                        <a:spcBef>
                          <a:spcPts val="0"/>
                        </a:spcBef>
                        <a:spcAft>
                          <a:spcPts val="0"/>
                        </a:spcAft>
                        <a:buNone/>
                      </a:pPr>
                      <a:r>
                        <a:rPr lang="en-US" sz="1200"/>
                        <a:t>5</a:t>
                      </a:r>
                      <a:endParaRPr sz="1100"/>
                    </a:p>
                  </a:txBody>
                  <a:tcPr marL="68600" marR="68600" marT="34300" marB="34300"/>
                </a:tc>
                <a:tc>
                  <a:txBody>
                    <a:bodyPr/>
                    <a:lstStyle/>
                    <a:p>
                      <a:pPr marL="0" marR="0" lvl="0" indent="0" algn="l" rtl="0">
                        <a:spcBef>
                          <a:spcPts val="0"/>
                        </a:spcBef>
                        <a:spcAft>
                          <a:spcPts val="0"/>
                        </a:spcAft>
                        <a:buNone/>
                      </a:pPr>
                      <a:r>
                        <a:rPr lang="en-US" sz="1200"/>
                        <a:t>15</a:t>
                      </a:r>
                      <a:endParaRPr sz="1100"/>
                    </a:p>
                  </a:txBody>
                  <a:tcPr marL="68600" marR="68600" marT="34300" marB="34300"/>
                </a:tc>
                <a:extLst>
                  <a:ext uri="{0D108BD9-81ED-4DB2-BD59-A6C34878D82A}">
                    <a16:rowId xmlns:a16="http://schemas.microsoft.com/office/drawing/2014/main" val="10003"/>
                  </a:ext>
                </a:extLst>
              </a:tr>
            </a:tbl>
          </a:graphicData>
        </a:graphic>
      </p:graphicFrame>
      <p:sp>
        <p:nvSpPr>
          <p:cNvPr id="2" name="Rectangle 1">
            <a:extLst>
              <a:ext uri="{FF2B5EF4-FFF2-40B4-BE49-F238E27FC236}">
                <a16:creationId xmlns:a16="http://schemas.microsoft.com/office/drawing/2014/main" id="{1491A9DC-C0B9-77C7-E9B6-2F5972CC246E}"/>
              </a:ext>
            </a:extLst>
          </p:cNvPr>
          <p:cNvSpPr/>
          <p:nvPr/>
        </p:nvSpPr>
        <p:spPr>
          <a:xfrm>
            <a:off x="3846786" y="4729655"/>
            <a:ext cx="1459437" cy="2477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oogle Shape;825;g266ebd0e82b_0_64">
            <a:extLst>
              <a:ext uri="{FF2B5EF4-FFF2-40B4-BE49-F238E27FC236}">
                <a16:creationId xmlns:a16="http://schemas.microsoft.com/office/drawing/2014/main" id="{CDEC924D-3903-076E-70D8-177C3797E506}"/>
              </a:ext>
            </a:extLst>
          </p:cNvPr>
          <p:cNvSpPr txBox="1">
            <a:spLocks/>
          </p:cNvSpPr>
          <p:nvPr/>
        </p:nvSpPr>
        <p:spPr>
          <a:xfrm>
            <a:off x="1328542" y="166052"/>
            <a:ext cx="6486916" cy="507696"/>
          </a:xfrm>
          <a:prstGeom prst="rect">
            <a:avLst/>
          </a:prstGeom>
          <a:noFill/>
          <a:ln>
            <a:noFill/>
          </a:ln>
        </p:spPr>
        <p:txBody>
          <a:bodyPr spcFirstLastPara="1" vert="horz" wrap="square" lIns="0" tIns="0" rIns="0" bIns="0" rtlCol="0" anchor="t" anchorCtr="0">
            <a:noAutofit/>
          </a:bodyPr>
          <a:lstStyle>
            <a:lvl1pPr lvl="0" algn="l" defTabSz="685800" rtl="0" eaLnBrk="1" latinLnBrk="0" hangingPunct="1">
              <a:lnSpc>
                <a:spcPct val="90000"/>
              </a:lnSpc>
              <a:spcBef>
                <a:spcPts val="0"/>
              </a:spcBef>
              <a:spcAft>
                <a:spcPts val="0"/>
              </a:spcAft>
              <a:buClr>
                <a:schemeClr val="dk1"/>
              </a:buClr>
              <a:buSzPts val="1800"/>
              <a:buNone/>
              <a:defRPr sz="3300" kern="1200">
                <a:solidFill>
                  <a:schemeClr val="tx1"/>
                </a:solidFill>
                <a:latin typeface="+mj-lt"/>
                <a:ea typeface="+mj-ea"/>
                <a:cs typeface="+mj-c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buSzPts val="2000"/>
              <a:buFont typeface="Arial"/>
              <a:buNone/>
            </a:pPr>
            <a:r>
              <a:rPr lang="en-US" b="1" dirty="0">
                <a:solidFill>
                  <a:srgbClr val="003663"/>
                </a:solidFill>
              </a:rPr>
              <a:t>EM Department Staffing Comparison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graphicFrame>
        <p:nvGraphicFramePr>
          <p:cNvPr id="842" name="Google Shape;842;g2b469948868_0_25"/>
          <p:cNvGraphicFramePr/>
          <p:nvPr>
            <p:extLst>
              <p:ext uri="{D42A27DB-BD31-4B8C-83A1-F6EECF244321}">
                <p14:modId xmlns:p14="http://schemas.microsoft.com/office/powerpoint/2010/main" val="2141769944"/>
              </p:ext>
            </p:extLst>
          </p:nvPr>
        </p:nvGraphicFramePr>
        <p:xfrm>
          <a:off x="499162" y="1408950"/>
          <a:ext cx="8145675" cy="2537640"/>
        </p:xfrm>
        <a:graphic>
          <a:graphicData uri="http://schemas.openxmlformats.org/drawingml/2006/table">
            <a:tbl>
              <a:tblPr firstRow="1" bandRow="1">
                <a:noFill/>
                <a:tableStyleId>{C909E98E-09EA-44ED-ABF8-7C7B6064CB97}</a:tableStyleId>
              </a:tblPr>
              <a:tblGrid>
                <a:gridCol w="3264675">
                  <a:extLst>
                    <a:ext uri="{9D8B030D-6E8A-4147-A177-3AD203B41FA5}">
                      <a16:colId xmlns:a16="http://schemas.microsoft.com/office/drawing/2014/main" val="20000"/>
                    </a:ext>
                  </a:extLst>
                </a:gridCol>
                <a:gridCol w="1061950">
                  <a:extLst>
                    <a:ext uri="{9D8B030D-6E8A-4147-A177-3AD203B41FA5}">
                      <a16:colId xmlns:a16="http://schemas.microsoft.com/office/drawing/2014/main" val="20001"/>
                    </a:ext>
                  </a:extLst>
                </a:gridCol>
                <a:gridCol w="3819050">
                  <a:extLst>
                    <a:ext uri="{9D8B030D-6E8A-4147-A177-3AD203B41FA5}">
                      <a16:colId xmlns:a16="http://schemas.microsoft.com/office/drawing/2014/main" val="20002"/>
                    </a:ext>
                  </a:extLst>
                </a:gridCol>
              </a:tblGrid>
              <a:tr h="278150">
                <a:tc>
                  <a:txBody>
                    <a:bodyPr/>
                    <a:lstStyle/>
                    <a:p>
                      <a:pPr marL="0" marR="0" lvl="0" indent="0" algn="l" rtl="0">
                        <a:spcBef>
                          <a:spcPts val="0"/>
                        </a:spcBef>
                        <a:spcAft>
                          <a:spcPts val="0"/>
                        </a:spcAft>
                        <a:buNone/>
                      </a:pPr>
                      <a:r>
                        <a:rPr lang="en-US" sz="1400" dirty="0"/>
                        <a:t>Department Name</a:t>
                      </a:r>
                      <a:endParaRPr sz="1100" dirty="0"/>
                    </a:p>
                  </a:txBody>
                  <a:tcPr marL="68600" marR="68600" marT="34300" marB="34300" anchor="ctr"/>
                </a:tc>
                <a:tc>
                  <a:txBody>
                    <a:bodyPr/>
                    <a:lstStyle/>
                    <a:p>
                      <a:pPr marL="0" marR="0" lvl="0" indent="0" algn="l" rtl="0">
                        <a:spcBef>
                          <a:spcPts val="0"/>
                        </a:spcBef>
                        <a:spcAft>
                          <a:spcPts val="0"/>
                        </a:spcAft>
                        <a:buNone/>
                      </a:pPr>
                      <a:r>
                        <a:rPr lang="en-US" sz="1400"/>
                        <a:t># of FTEs</a:t>
                      </a:r>
                      <a:endParaRPr sz="1100"/>
                    </a:p>
                  </a:txBody>
                  <a:tcPr marL="68600" marR="68600" marT="34300" marB="34300" anchor="ctr"/>
                </a:tc>
                <a:tc>
                  <a:txBody>
                    <a:bodyPr/>
                    <a:lstStyle/>
                    <a:p>
                      <a:pPr marL="0" marR="0" lvl="0" indent="0" algn="l" rtl="0">
                        <a:spcBef>
                          <a:spcPts val="0"/>
                        </a:spcBef>
                        <a:spcAft>
                          <a:spcPts val="0"/>
                        </a:spcAft>
                        <a:buNone/>
                      </a:pPr>
                      <a:r>
                        <a:rPr lang="en-US" sz="1400"/>
                        <a:t>Areas Not Covered </a:t>
                      </a:r>
                      <a:endParaRPr sz="1100"/>
                    </a:p>
                  </a:txBody>
                  <a:tcPr marL="68600" marR="68600" marT="34300" marB="34300" anchor="ctr"/>
                </a:tc>
                <a:extLst>
                  <a:ext uri="{0D108BD9-81ED-4DB2-BD59-A6C34878D82A}">
                    <a16:rowId xmlns:a16="http://schemas.microsoft.com/office/drawing/2014/main" val="10000"/>
                  </a:ext>
                </a:extLst>
              </a:tr>
              <a:tr h="278150">
                <a:tc>
                  <a:txBody>
                    <a:bodyPr/>
                    <a:lstStyle/>
                    <a:p>
                      <a:pPr marL="0" marR="0" lvl="0" indent="0" algn="l" rtl="0">
                        <a:lnSpc>
                          <a:spcPct val="100000"/>
                        </a:lnSpc>
                        <a:spcBef>
                          <a:spcPts val="0"/>
                        </a:spcBef>
                        <a:spcAft>
                          <a:spcPts val="0"/>
                        </a:spcAft>
                        <a:buClr>
                          <a:schemeClr val="dk1"/>
                        </a:buClr>
                        <a:buSzPts val="1400"/>
                        <a:buFont typeface="Arial"/>
                        <a:buNone/>
                      </a:pPr>
                      <a:r>
                        <a:rPr lang="en-US" sz="1400"/>
                        <a:t>Security </a:t>
                      </a:r>
                      <a:r>
                        <a:rPr lang="en-US" sz="900" b="0" i="0" u="none" strike="noStrike" cap="none">
                          <a:solidFill>
                            <a:srgbClr val="000000"/>
                          </a:solidFill>
                          <a:latin typeface="Arial"/>
                          <a:ea typeface="Arial"/>
                          <a:cs typeface="Arial"/>
                          <a:sym typeface="Arial"/>
                        </a:rPr>
                        <a:t>(Management team only)</a:t>
                      </a:r>
                      <a:endParaRPr sz="1400"/>
                    </a:p>
                  </a:txBody>
                  <a:tcPr marL="68600" marR="68600" marT="34300" marB="34300" anchor="ctr"/>
                </a:tc>
                <a:tc>
                  <a:txBody>
                    <a:bodyPr/>
                    <a:lstStyle/>
                    <a:p>
                      <a:pPr marL="0" marR="0" lvl="0" indent="0" algn="ctr" rtl="0">
                        <a:spcBef>
                          <a:spcPts val="0"/>
                        </a:spcBef>
                        <a:spcAft>
                          <a:spcPts val="0"/>
                        </a:spcAft>
                        <a:buNone/>
                      </a:pPr>
                      <a:r>
                        <a:rPr lang="en-US" sz="1400"/>
                        <a:t>19</a:t>
                      </a:r>
                      <a:endParaRPr sz="1100"/>
                    </a:p>
                  </a:txBody>
                  <a:tcPr marL="68600" marR="68600" marT="34300" marB="34300" anchor="ctr"/>
                </a:tc>
                <a:tc>
                  <a:txBody>
                    <a:bodyPr/>
                    <a:lstStyle/>
                    <a:p>
                      <a:pPr marL="0" marR="0" lvl="0" indent="0" algn="l" rtl="0">
                        <a:spcBef>
                          <a:spcPts val="0"/>
                        </a:spcBef>
                        <a:spcAft>
                          <a:spcPts val="0"/>
                        </a:spcAft>
                        <a:buNone/>
                      </a:pPr>
                      <a:endParaRPr sz="1400"/>
                    </a:p>
                  </a:txBody>
                  <a:tcPr marL="68600" marR="68600" marT="34300" marB="34300" anchor="ctr"/>
                </a:tc>
                <a:extLst>
                  <a:ext uri="{0D108BD9-81ED-4DB2-BD59-A6C34878D82A}">
                    <a16:rowId xmlns:a16="http://schemas.microsoft.com/office/drawing/2014/main" val="10001"/>
                  </a:ext>
                </a:extLst>
              </a:tr>
              <a:tr h="278150">
                <a:tc>
                  <a:txBody>
                    <a:bodyPr/>
                    <a:lstStyle/>
                    <a:p>
                      <a:pPr marL="0" marR="0" lvl="0" indent="0" algn="l" rtl="0">
                        <a:lnSpc>
                          <a:spcPct val="100000"/>
                        </a:lnSpc>
                        <a:spcBef>
                          <a:spcPts val="0"/>
                        </a:spcBef>
                        <a:spcAft>
                          <a:spcPts val="0"/>
                        </a:spcAft>
                        <a:buClr>
                          <a:schemeClr val="dk1"/>
                        </a:buClr>
                        <a:buSzPts val="1400"/>
                        <a:buFont typeface="Arial"/>
                        <a:buNone/>
                      </a:pPr>
                      <a:r>
                        <a:rPr lang="en-US" sz="1400" dirty="0"/>
                        <a:t>Facilities Operations </a:t>
                      </a:r>
                      <a:r>
                        <a:rPr lang="en-US" sz="900" dirty="0"/>
                        <a:t>(Management team only)</a:t>
                      </a:r>
                      <a:endParaRPr sz="1400" dirty="0"/>
                    </a:p>
                  </a:txBody>
                  <a:tcPr marL="68600" marR="68600" marT="34300" marB="34300" anchor="ctr"/>
                </a:tc>
                <a:tc>
                  <a:txBody>
                    <a:bodyPr/>
                    <a:lstStyle/>
                    <a:p>
                      <a:pPr marL="0" marR="0" lvl="0" indent="0" algn="ctr" rtl="0">
                        <a:spcBef>
                          <a:spcPts val="0"/>
                        </a:spcBef>
                        <a:spcAft>
                          <a:spcPts val="0"/>
                        </a:spcAft>
                        <a:buNone/>
                      </a:pPr>
                      <a:r>
                        <a:rPr lang="en-US" sz="1400" dirty="0"/>
                        <a:t>45</a:t>
                      </a:r>
                      <a:endParaRPr sz="1100" dirty="0"/>
                    </a:p>
                  </a:txBody>
                  <a:tcPr marL="68600" marR="68600" marT="34300" marB="34300" anchor="ctr"/>
                </a:tc>
                <a:tc>
                  <a:txBody>
                    <a:bodyPr/>
                    <a:lstStyle/>
                    <a:p>
                      <a:pPr marL="0" marR="0" lvl="0" indent="0" algn="l" rtl="0">
                        <a:spcBef>
                          <a:spcPts val="0"/>
                        </a:spcBef>
                        <a:spcAft>
                          <a:spcPts val="0"/>
                        </a:spcAft>
                        <a:buNone/>
                      </a:pPr>
                      <a:r>
                        <a:rPr lang="en-US"/>
                        <a:t>2 Regional Hospitals &amp; Psych Facility </a:t>
                      </a:r>
                      <a:endParaRPr sz="1100"/>
                    </a:p>
                  </a:txBody>
                  <a:tcPr marL="68600" marR="68600" marT="34300" marB="34300" anchor="ctr"/>
                </a:tc>
                <a:extLst>
                  <a:ext uri="{0D108BD9-81ED-4DB2-BD59-A6C34878D82A}">
                    <a16:rowId xmlns:a16="http://schemas.microsoft.com/office/drawing/2014/main" val="10002"/>
                  </a:ext>
                </a:extLst>
              </a:tr>
              <a:tr h="278150">
                <a:tc>
                  <a:txBody>
                    <a:bodyPr/>
                    <a:lstStyle/>
                    <a:p>
                      <a:pPr marL="0" marR="0" lvl="0" indent="0" algn="l" rtl="0">
                        <a:spcBef>
                          <a:spcPts val="0"/>
                        </a:spcBef>
                        <a:spcAft>
                          <a:spcPts val="0"/>
                        </a:spcAft>
                        <a:buNone/>
                      </a:pPr>
                      <a:r>
                        <a:rPr lang="en-US" sz="1400" dirty="0"/>
                        <a:t>IT Security</a:t>
                      </a:r>
                      <a:endParaRPr sz="1100" dirty="0"/>
                    </a:p>
                  </a:txBody>
                  <a:tcPr marL="68600" marR="68600" marT="34300" marB="34300" anchor="ctr"/>
                </a:tc>
                <a:tc>
                  <a:txBody>
                    <a:bodyPr/>
                    <a:lstStyle/>
                    <a:p>
                      <a:pPr marL="0" marR="0" lvl="0" indent="0" algn="ctr" rtl="0">
                        <a:spcBef>
                          <a:spcPts val="0"/>
                        </a:spcBef>
                        <a:spcAft>
                          <a:spcPts val="0"/>
                        </a:spcAft>
                        <a:buNone/>
                      </a:pPr>
                      <a:r>
                        <a:rPr lang="en-US" sz="1400"/>
                        <a:t>25</a:t>
                      </a:r>
                      <a:endParaRPr sz="1100"/>
                    </a:p>
                  </a:txBody>
                  <a:tcPr marL="68600" marR="68600" marT="34300" marB="34300" anchor="ctr"/>
                </a:tc>
                <a:tc>
                  <a:txBody>
                    <a:bodyPr/>
                    <a:lstStyle/>
                    <a:p>
                      <a:pPr marL="0" marR="0" lvl="0" indent="0" algn="l" rtl="0">
                        <a:spcBef>
                          <a:spcPts val="0"/>
                        </a:spcBef>
                        <a:spcAft>
                          <a:spcPts val="0"/>
                        </a:spcAft>
                        <a:buNone/>
                      </a:pPr>
                      <a:endParaRPr sz="1400"/>
                    </a:p>
                  </a:txBody>
                  <a:tcPr marL="68600" marR="68600" marT="34300" marB="34300" anchor="ctr"/>
                </a:tc>
                <a:extLst>
                  <a:ext uri="{0D108BD9-81ED-4DB2-BD59-A6C34878D82A}">
                    <a16:rowId xmlns:a16="http://schemas.microsoft.com/office/drawing/2014/main" val="10003"/>
                  </a:ext>
                </a:extLst>
              </a:tr>
              <a:tr h="278150">
                <a:tc>
                  <a:txBody>
                    <a:bodyPr/>
                    <a:lstStyle/>
                    <a:p>
                      <a:pPr marL="0" marR="0" lvl="0" indent="0" algn="l" rtl="0">
                        <a:spcBef>
                          <a:spcPts val="0"/>
                        </a:spcBef>
                        <a:spcAft>
                          <a:spcPts val="0"/>
                        </a:spcAft>
                        <a:buNone/>
                      </a:pPr>
                      <a:r>
                        <a:rPr lang="en-US" sz="1400" dirty="0"/>
                        <a:t>Infection Prevention &amp; Control</a:t>
                      </a:r>
                      <a:endParaRPr sz="1100" dirty="0"/>
                    </a:p>
                  </a:txBody>
                  <a:tcPr marL="68600" marR="68600" marT="34300" marB="34300" anchor="ctr"/>
                </a:tc>
                <a:tc>
                  <a:txBody>
                    <a:bodyPr/>
                    <a:lstStyle/>
                    <a:p>
                      <a:pPr marL="0" marR="0" lvl="0" indent="0" algn="ctr" rtl="0">
                        <a:spcBef>
                          <a:spcPts val="0"/>
                        </a:spcBef>
                        <a:spcAft>
                          <a:spcPts val="0"/>
                        </a:spcAft>
                        <a:buNone/>
                      </a:pPr>
                      <a:r>
                        <a:rPr lang="en-US" sz="1400"/>
                        <a:t>46</a:t>
                      </a:r>
                      <a:endParaRPr sz="1100"/>
                    </a:p>
                  </a:txBody>
                  <a:tcPr marL="68600" marR="68600" marT="34300" marB="34300" anchor="ctr"/>
                </a:tc>
                <a:tc>
                  <a:txBody>
                    <a:bodyPr/>
                    <a:lstStyle/>
                    <a:p>
                      <a:pPr marL="0" marR="0" lvl="0" indent="0" algn="l" rtl="0">
                        <a:spcBef>
                          <a:spcPts val="0"/>
                        </a:spcBef>
                        <a:spcAft>
                          <a:spcPts val="0"/>
                        </a:spcAft>
                        <a:buNone/>
                      </a:pPr>
                      <a:r>
                        <a:rPr lang="en-US"/>
                        <a:t>3 Regional Hospitals &amp; 2 Psych Facilities </a:t>
                      </a:r>
                      <a:endParaRPr sz="1400"/>
                    </a:p>
                  </a:txBody>
                  <a:tcPr marL="68600" marR="68600" marT="34300" marB="34300" anchor="ctr"/>
                </a:tc>
                <a:extLst>
                  <a:ext uri="{0D108BD9-81ED-4DB2-BD59-A6C34878D82A}">
                    <a16:rowId xmlns:a16="http://schemas.microsoft.com/office/drawing/2014/main" val="10004"/>
                  </a:ext>
                </a:extLst>
              </a:tr>
              <a:tr h="278150">
                <a:tc>
                  <a:txBody>
                    <a:bodyPr/>
                    <a:lstStyle/>
                    <a:p>
                      <a:pPr marL="0" marR="0" lvl="0" indent="0" algn="l" rtl="0">
                        <a:spcBef>
                          <a:spcPts val="0"/>
                        </a:spcBef>
                        <a:spcAft>
                          <a:spcPts val="0"/>
                        </a:spcAft>
                        <a:buNone/>
                      </a:pPr>
                      <a:r>
                        <a:rPr lang="en-US" sz="1400"/>
                        <a:t>Office of External Relations</a:t>
                      </a:r>
                      <a:endParaRPr sz="1100"/>
                    </a:p>
                  </a:txBody>
                  <a:tcPr marL="68600" marR="68600" marT="34300" marB="34300" anchor="ctr"/>
                </a:tc>
                <a:tc>
                  <a:txBody>
                    <a:bodyPr/>
                    <a:lstStyle/>
                    <a:p>
                      <a:pPr marL="0" marR="0" lvl="0" indent="0" algn="ctr" rtl="0">
                        <a:spcBef>
                          <a:spcPts val="0"/>
                        </a:spcBef>
                        <a:spcAft>
                          <a:spcPts val="0"/>
                        </a:spcAft>
                        <a:buNone/>
                      </a:pPr>
                      <a:r>
                        <a:rPr lang="en-US" sz="1400"/>
                        <a:t>72</a:t>
                      </a:r>
                      <a:endParaRPr sz="1100"/>
                    </a:p>
                  </a:txBody>
                  <a:tcPr marL="68600" marR="68600" marT="34300" marB="34300" anchor="ctr"/>
                </a:tc>
                <a:tc>
                  <a:txBody>
                    <a:bodyPr/>
                    <a:lstStyle/>
                    <a:p>
                      <a:pPr marL="0" marR="0" lvl="0" indent="0" algn="l" rtl="0">
                        <a:spcBef>
                          <a:spcPts val="0"/>
                        </a:spcBef>
                        <a:spcAft>
                          <a:spcPts val="0"/>
                        </a:spcAft>
                        <a:buNone/>
                      </a:pPr>
                      <a:endParaRPr sz="1400"/>
                    </a:p>
                  </a:txBody>
                  <a:tcPr marL="68600" marR="68600" marT="34300" marB="34300" anchor="ctr"/>
                </a:tc>
                <a:extLst>
                  <a:ext uri="{0D108BD9-81ED-4DB2-BD59-A6C34878D82A}">
                    <a16:rowId xmlns:a16="http://schemas.microsoft.com/office/drawing/2014/main" val="10005"/>
                  </a:ext>
                </a:extLst>
              </a:tr>
              <a:tr h="278150">
                <a:tc>
                  <a:txBody>
                    <a:bodyPr/>
                    <a:lstStyle/>
                    <a:p>
                      <a:pPr marL="0" marR="0" lvl="0" indent="0" algn="l" rtl="0">
                        <a:spcBef>
                          <a:spcPts val="0"/>
                        </a:spcBef>
                        <a:spcAft>
                          <a:spcPts val="0"/>
                        </a:spcAft>
                        <a:buNone/>
                      </a:pPr>
                      <a:r>
                        <a:rPr lang="en-US" sz="1400"/>
                        <a:t>Environmental Health &amp; Safety</a:t>
                      </a:r>
                      <a:endParaRPr sz="1100"/>
                    </a:p>
                  </a:txBody>
                  <a:tcPr marL="68600" marR="68600" marT="34300" marB="34300" anchor="ctr"/>
                </a:tc>
                <a:tc>
                  <a:txBody>
                    <a:bodyPr/>
                    <a:lstStyle/>
                    <a:p>
                      <a:pPr marL="0" marR="0" lvl="0" indent="0" algn="ctr" rtl="0">
                        <a:spcBef>
                          <a:spcPts val="0"/>
                        </a:spcBef>
                        <a:spcAft>
                          <a:spcPts val="0"/>
                        </a:spcAft>
                        <a:buNone/>
                      </a:pPr>
                      <a:r>
                        <a:rPr lang="en-US" sz="1400"/>
                        <a:t>23</a:t>
                      </a:r>
                      <a:endParaRPr sz="1100"/>
                    </a:p>
                  </a:txBody>
                  <a:tcPr marL="68600" marR="68600" marT="34300" marB="34300" anchor="ctr"/>
                </a:tc>
                <a:tc>
                  <a:txBody>
                    <a:bodyPr/>
                    <a:lstStyle/>
                    <a:p>
                      <a:pPr marL="0" lvl="0" indent="0" algn="l" rtl="0">
                        <a:spcBef>
                          <a:spcPts val="0"/>
                        </a:spcBef>
                        <a:spcAft>
                          <a:spcPts val="0"/>
                        </a:spcAft>
                        <a:buNone/>
                      </a:pPr>
                      <a:r>
                        <a:rPr lang="en-US"/>
                        <a:t>2 Regional Hospitals &amp; Psych Facility </a:t>
                      </a:r>
                      <a:endParaRPr/>
                    </a:p>
                  </a:txBody>
                  <a:tcPr marL="68600" marR="68600" marT="34300" marB="34300" anchor="ctr"/>
                </a:tc>
                <a:extLst>
                  <a:ext uri="{0D108BD9-81ED-4DB2-BD59-A6C34878D82A}">
                    <a16:rowId xmlns:a16="http://schemas.microsoft.com/office/drawing/2014/main" val="10006"/>
                  </a:ext>
                </a:extLst>
              </a:tr>
              <a:tr h="278150">
                <a:tc>
                  <a:txBody>
                    <a:bodyPr/>
                    <a:lstStyle/>
                    <a:p>
                      <a:pPr marL="0" marR="0" lvl="0" indent="0" algn="l" rtl="0">
                        <a:spcBef>
                          <a:spcPts val="0"/>
                        </a:spcBef>
                        <a:spcAft>
                          <a:spcPts val="0"/>
                        </a:spcAft>
                        <a:buNone/>
                      </a:pPr>
                      <a:r>
                        <a:rPr lang="en-US" sz="1400"/>
                        <a:t>Quality &amp; Regulatory Affairs</a:t>
                      </a:r>
                      <a:endParaRPr sz="1100"/>
                    </a:p>
                  </a:txBody>
                  <a:tcPr marL="68600" marR="68600" marT="34300" marB="34300" anchor="ctr"/>
                </a:tc>
                <a:tc>
                  <a:txBody>
                    <a:bodyPr/>
                    <a:lstStyle/>
                    <a:p>
                      <a:pPr marL="0" marR="0" lvl="0" indent="0" algn="ctr" rtl="0">
                        <a:spcBef>
                          <a:spcPts val="0"/>
                        </a:spcBef>
                        <a:spcAft>
                          <a:spcPts val="0"/>
                        </a:spcAft>
                        <a:buNone/>
                      </a:pPr>
                      <a:r>
                        <a:rPr lang="en-US" sz="1400"/>
                        <a:t>64</a:t>
                      </a:r>
                      <a:endParaRPr sz="1100"/>
                    </a:p>
                  </a:txBody>
                  <a:tcPr marL="68600" marR="68600" marT="34300" marB="34300" anchor="ctr"/>
                </a:tc>
                <a:tc>
                  <a:txBody>
                    <a:bodyPr/>
                    <a:lstStyle/>
                    <a:p>
                      <a:pPr marL="0" marR="0" lvl="0" indent="0" algn="l" rtl="0">
                        <a:spcBef>
                          <a:spcPts val="0"/>
                        </a:spcBef>
                        <a:spcAft>
                          <a:spcPts val="0"/>
                        </a:spcAft>
                        <a:buNone/>
                      </a:pPr>
                      <a:endParaRPr sz="1400"/>
                    </a:p>
                  </a:txBody>
                  <a:tcPr marL="68600" marR="68600" marT="34300" marB="34300" anchor="ctr"/>
                </a:tc>
                <a:extLst>
                  <a:ext uri="{0D108BD9-81ED-4DB2-BD59-A6C34878D82A}">
                    <a16:rowId xmlns:a16="http://schemas.microsoft.com/office/drawing/2014/main" val="10007"/>
                  </a:ext>
                </a:extLst>
              </a:tr>
              <a:tr h="278150">
                <a:tc>
                  <a:txBody>
                    <a:bodyPr/>
                    <a:lstStyle/>
                    <a:p>
                      <a:pPr marL="0" marR="0" lvl="0" indent="0" algn="l" rtl="0">
                        <a:spcBef>
                          <a:spcPts val="0"/>
                        </a:spcBef>
                        <a:spcAft>
                          <a:spcPts val="0"/>
                        </a:spcAft>
                        <a:buNone/>
                      </a:pPr>
                      <a:r>
                        <a:rPr lang="en-US" sz="1400"/>
                        <a:t>Emergency Management </a:t>
                      </a:r>
                      <a:endParaRPr sz="1100"/>
                    </a:p>
                  </a:txBody>
                  <a:tcPr marL="68600" marR="68600" marT="34300" marB="34300" anchor="ctr"/>
                </a:tc>
                <a:tc>
                  <a:txBody>
                    <a:bodyPr/>
                    <a:lstStyle/>
                    <a:p>
                      <a:pPr marL="0" marR="0" lvl="0" indent="0" algn="ctr" rtl="0">
                        <a:spcBef>
                          <a:spcPts val="0"/>
                        </a:spcBef>
                        <a:spcAft>
                          <a:spcPts val="0"/>
                        </a:spcAft>
                        <a:buNone/>
                      </a:pPr>
                      <a:r>
                        <a:rPr lang="en-US" sz="1400"/>
                        <a:t>3.5</a:t>
                      </a:r>
                      <a:endParaRPr sz="1100"/>
                    </a:p>
                  </a:txBody>
                  <a:tcPr marL="68600" marR="68600" marT="34300" marB="34300" anchor="ctr"/>
                </a:tc>
                <a:tc>
                  <a:txBody>
                    <a:bodyPr/>
                    <a:lstStyle/>
                    <a:p>
                      <a:pPr marL="0" marR="0" lvl="0" indent="0" algn="l" rtl="0">
                        <a:spcBef>
                          <a:spcPts val="0"/>
                        </a:spcBef>
                        <a:spcAft>
                          <a:spcPts val="0"/>
                        </a:spcAft>
                        <a:buNone/>
                      </a:pPr>
                      <a:r>
                        <a:rPr lang="en-US" sz="1400" dirty="0"/>
                        <a:t>None</a:t>
                      </a:r>
                      <a:endParaRPr sz="1100" dirty="0"/>
                    </a:p>
                  </a:txBody>
                  <a:tcPr marL="68600" marR="68600" marT="34300" marB="34300" anchor="ctr"/>
                </a:tc>
                <a:extLst>
                  <a:ext uri="{0D108BD9-81ED-4DB2-BD59-A6C34878D82A}">
                    <a16:rowId xmlns:a16="http://schemas.microsoft.com/office/drawing/2014/main" val="10008"/>
                  </a:ext>
                </a:extLst>
              </a:tr>
            </a:tbl>
          </a:graphicData>
        </a:graphic>
      </p:graphicFrame>
      <p:sp>
        <p:nvSpPr>
          <p:cNvPr id="2" name="Rectangle 1">
            <a:extLst>
              <a:ext uri="{FF2B5EF4-FFF2-40B4-BE49-F238E27FC236}">
                <a16:creationId xmlns:a16="http://schemas.microsoft.com/office/drawing/2014/main" id="{25E32AFD-AD79-2935-BC62-8B2020CE69C1}"/>
              </a:ext>
            </a:extLst>
          </p:cNvPr>
          <p:cNvSpPr/>
          <p:nvPr/>
        </p:nvSpPr>
        <p:spPr>
          <a:xfrm>
            <a:off x="3846786" y="4729655"/>
            <a:ext cx="1459437" cy="2477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825;g266ebd0e82b_0_64">
            <a:extLst>
              <a:ext uri="{FF2B5EF4-FFF2-40B4-BE49-F238E27FC236}">
                <a16:creationId xmlns:a16="http://schemas.microsoft.com/office/drawing/2014/main" id="{6ADBD83D-D8B1-E98D-6493-3A10DBC80FE2}"/>
              </a:ext>
            </a:extLst>
          </p:cNvPr>
          <p:cNvSpPr txBox="1">
            <a:spLocks/>
          </p:cNvSpPr>
          <p:nvPr/>
        </p:nvSpPr>
        <p:spPr>
          <a:xfrm>
            <a:off x="1328542" y="166052"/>
            <a:ext cx="6486916" cy="507696"/>
          </a:xfrm>
          <a:prstGeom prst="rect">
            <a:avLst/>
          </a:prstGeom>
          <a:noFill/>
          <a:ln>
            <a:noFill/>
          </a:ln>
        </p:spPr>
        <p:txBody>
          <a:bodyPr spcFirstLastPara="1" vert="horz" wrap="square" lIns="0" tIns="0" rIns="0" bIns="0" rtlCol="0" anchor="t" anchorCtr="0">
            <a:noAutofit/>
          </a:bodyPr>
          <a:lstStyle>
            <a:lvl1pPr lvl="0" algn="l" defTabSz="685800" rtl="0" eaLnBrk="1" latinLnBrk="0" hangingPunct="1">
              <a:lnSpc>
                <a:spcPct val="90000"/>
              </a:lnSpc>
              <a:spcBef>
                <a:spcPts val="0"/>
              </a:spcBef>
              <a:spcAft>
                <a:spcPts val="0"/>
              </a:spcAft>
              <a:buClr>
                <a:schemeClr val="dk1"/>
              </a:buClr>
              <a:buSzPts val="1800"/>
              <a:buNone/>
              <a:defRPr sz="3300" kern="1200">
                <a:solidFill>
                  <a:schemeClr val="tx1"/>
                </a:solidFill>
                <a:latin typeface="+mj-lt"/>
                <a:ea typeface="+mj-ea"/>
                <a:cs typeface="+mj-c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buSzPts val="2000"/>
              <a:buFont typeface="Arial"/>
              <a:buNone/>
            </a:pPr>
            <a:r>
              <a:rPr lang="en-US" b="1" dirty="0">
                <a:solidFill>
                  <a:srgbClr val="003663"/>
                </a:solidFill>
              </a:rPr>
              <a:t>EM Department Staffing Comparison</a:t>
            </a:r>
          </a:p>
        </p:txBody>
      </p:sp>
      <p:sp>
        <p:nvSpPr>
          <p:cNvPr id="6" name="Google Shape;833;g2b469948868_0_0">
            <a:extLst>
              <a:ext uri="{FF2B5EF4-FFF2-40B4-BE49-F238E27FC236}">
                <a16:creationId xmlns:a16="http://schemas.microsoft.com/office/drawing/2014/main" id="{41A2A3D3-7D2B-52CC-C646-63AD85700D0E}"/>
              </a:ext>
            </a:extLst>
          </p:cNvPr>
          <p:cNvSpPr txBox="1">
            <a:spLocks/>
          </p:cNvSpPr>
          <p:nvPr/>
        </p:nvSpPr>
        <p:spPr>
          <a:xfrm>
            <a:off x="1758257" y="846880"/>
            <a:ext cx="5627486" cy="388938"/>
          </a:xfrm>
          <a:prstGeom prst="rect">
            <a:avLst/>
          </a:prstGeom>
          <a:noFill/>
          <a:ln>
            <a:noFill/>
          </a:ln>
        </p:spPr>
        <p:txBody>
          <a:bodyPr spcFirstLastPara="1" vert="horz" wrap="square" lIns="0" tIns="0" rIns="0" bIns="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SzPts val="1400"/>
              <a:buFont typeface="Arial" panose="020B0604020202020204" pitchFamily="34" charset="0"/>
              <a:buNone/>
            </a:pPr>
            <a:r>
              <a:rPr lang="en-US" sz="1900" i="1" dirty="0">
                <a:solidFill>
                  <a:srgbClr val="003663"/>
                </a:solidFill>
              </a:rPr>
              <a:t>Staffing comparison against other, internal departments.</a:t>
            </a:r>
          </a:p>
          <a:p>
            <a:pPr marL="177800" indent="-88900">
              <a:lnSpc>
                <a:spcPct val="100000"/>
              </a:lnSpc>
              <a:spcBef>
                <a:spcPts val="500"/>
              </a:spcBef>
              <a:buSzPts val="1400"/>
              <a:buFont typeface="Arial" panose="020B0604020202020204" pitchFamily="34" charset="0"/>
              <a:buNone/>
            </a:pP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47"/>
        <p:cNvGrpSpPr/>
        <p:nvPr/>
      </p:nvGrpSpPr>
      <p:grpSpPr>
        <a:xfrm>
          <a:off x="0" y="0"/>
          <a:ext cx="0" cy="0"/>
          <a:chOff x="0" y="0"/>
          <a:chExt cx="0" cy="0"/>
        </a:xfrm>
      </p:grpSpPr>
      <p:sp>
        <p:nvSpPr>
          <p:cNvPr id="848" name="Google Shape;848;g266ebd0e82b_0_82"/>
          <p:cNvSpPr txBox="1">
            <a:spLocks noGrp="1"/>
          </p:cNvSpPr>
          <p:nvPr>
            <p:ph type="title"/>
          </p:nvPr>
        </p:nvSpPr>
        <p:spPr>
          <a:xfrm>
            <a:off x="628650" y="2334834"/>
            <a:ext cx="7886700" cy="473832"/>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lt1"/>
              </a:buClr>
              <a:buSzPts val="2600"/>
              <a:buFont typeface="Arial"/>
              <a:buNone/>
            </a:pPr>
            <a:r>
              <a:rPr lang="en-US" sz="4800" b="1" dirty="0">
                <a:solidFill>
                  <a:srgbClr val="003663"/>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Leadership Support</a:t>
            </a:r>
            <a:endParaRPr sz="4800" b="1" dirty="0">
              <a:solidFill>
                <a:srgbClr val="003663"/>
              </a:solidFill>
            </a:endParaRPr>
          </a:p>
        </p:txBody>
      </p:sp>
      <p:sp>
        <p:nvSpPr>
          <p:cNvPr id="2" name="Rectangle 1">
            <a:extLst>
              <a:ext uri="{FF2B5EF4-FFF2-40B4-BE49-F238E27FC236}">
                <a16:creationId xmlns:a16="http://schemas.microsoft.com/office/drawing/2014/main" id="{EE7D5034-3ABE-2BC4-2A99-9AF7FC62AD3E}"/>
              </a:ext>
            </a:extLst>
          </p:cNvPr>
          <p:cNvSpPr/>
          <p:nvPr/>
        </p:nvSpPr>
        <p:spPr>
          <a:xfrm>
            <a:off x="7355740" y="139637"/>
            <a:ext cx="1608083" cy="8153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8">
            <a:extLst>
              <a:ext uri="{FF2B5EF4-FFF2-40B4-BE49-F238E27FC236}">
                <a16:creationId xmlns:a16="http://schemas.microsoft.com/office/drawing/2014/main" id="{9BDBB3CD-0C53-08F3-FE70-711F517C99F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232504" y="261541"/>
            <a:ext cx="2758345" cy="412279"/>
          </a:xfrm>
          <a:prstGeom prst="rect">
            <a:avLst/>
          </a:prstGeom>
        </p:spPr>
      </p:pic>
      <p:sp>
        <p:nvSpPr>
          <p:cNvPr id="4" name="Freeform 6">
            <a:extLst>
              <a:ext uri="{FF2B5EF4-FFF2-40B4-BE49-F238E27FC236}">
                <a16:creationId xmlns:a16="http://schemas.microsoft.com/office/drawing/2014/main" id="{1D6D5740-060E-FAD5-2AFE-8485B68AF7B4}"/>
              </a:ext>
            </a:extLst>
          </p:cNvPr>
          <p:cNvSpPr>
            <a:spLocks noChangeAspect="1"/>
          </p:cNvSpPr>
          <p:nvPr/>
        </p:nvSpPr>
        <p:spPr>
          <a:xfrm>
            <a:off x="6276111" y="773846"/>
            <a:ext cx="2671131" cy="238095"/>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855" name="Google Shape;855;g266ebd0e82b_0_87"/>
          <p:cNvSpPr txBox="1">
            <a:spLocks noGrp="1"/>
          </p:cNvSpPr>
          <p:nvPr>
            <p:ph type="body" idx="1"/>
          </p:nvPr>
        </p:nvSpPr>
        <p:spPr>
          <a:xfrm>
            <a:off x="454416" y="956970"/>
            <a:ext cx="4050000" cy="3586800"/>
          </a:xfrm>
          <a:prstGeom prst="rect">
            <a:avLst/>
          </a:prstGeom>
          <a:noFill/>
          <a:ln>
            <a:noFill/>
          </a:ln>
        </p:spPr>
        <p:txBody>
          <a:bodyPr spcFirstLastPara="1" wrap="square" lIns="0" tIns="45700" rIns="91425" bIns="45700" anchor="t" anchorCtr="0">
            <a:noAutofit/>
          </a:bodyPr>
          <a:lstStyle/>
          <a:p>
            <a:pPr marL="115887" lvl="0" indent="-122237" algn="l" rtl="0">
              <a:lnSpc>
                <a:spcPct val="110000"/>
              </a:lnSpc>
              <a:spcBef>
                <a:spcPts val="0"/>
              </a:spcBef>
              <a:spcAft>
                <a:spcPts val="0"/>
              </a:spcAft>
              <a:buClr>
                <a:schemeClr val="dk1"/>
              </a:buClr>
              <a:buSzPts val="1200"/>
              <a:buChar char="▪"/>
            </a:pPr>
            <a:r>
              <a:rPr lang="en-US" sz="1200" b="1" dirty="0">
                <a:solidFill>
                  <a:srgbClr val="003663"/>
                </a:solidFill>
              </a:rPr>
              <a:t>Executive Champions</a:t>
            </a:r>
            <a:endParaRPr sz="1200" b="1" dirty="0">
              <a:solidFill>
                <a:srgbClr val="003663"/>
              </a:solidFill>
            </a:endParaRPr>
          </a:p>
          <a:p>
            <a:pPr marL="233362" lvl="1" indent="-130175" algn="l" rtl="0">
              <a:spcBef>
                <a:spcPts val="800"/>
              </a:spcBef>
              <a:spcAft>
                <a:spcPts val="0"/>
              </a:spcAft>
              <a:buSzPts val="1200"/>
              <a:buChar char="–"/>
            </a:pPr>
            <a:r>
              <a:rPr lang="en-US" sz="1200" dirty="0">
                <a:solidFill>
                  <a:srgbClr val="003663"/>
                </a:solidFill>
              </a:rPr>
              <a:t>Go-to guy, leverage, etc.</a:t>
            </a:r>
            <a:endParaRPr sz="1200" dirty="0">
              <a:solidFill>
                <a:srgbClr val="003663"/>
              </a:solidFill>
            </a:endParaRPr>
          </a:p>
          <a:p>
            <a:pPr marL="233362" lvl="1" indent="-130175" algn="l" rtl="0">
              <a:spcBef>
                <a:spcPts val="800"/>
              </a:spcBef>
              <a:spcAft>
                <a:spcPts val="0"/>
              </a:spcAft>
              <a:buSzPts val="1200"/>
              <a:buChar char="–"/>
            </a:pPr>
            <a:r>
              <a:rPr lang="en-US" sz="1200" dirty="0">
                <a:solidFill>
                  <a:srgbClr val="003663"/>
                </a:solidFill>
              </a:rPr>
              <a:t>C-Suite Champions</a:t>
            </a:r>
            <a:endParaRPr sz="1200" dirty="0">
              <a:solidFill>
                <a:srgbClr val="003663"/>
              </a:solidFill>
            </a:endParaRPr>
          </a:p>
          <a:p>
            <a:pPr marL="233362" lvl="1" indent="-130175" algn="l" rtl="0">
              <a:spcBef>
                <a:spcPts val="800"/>
              </a:spcBef>
              <a:spcAft>
                <a:spcPts val="0"/>
              </a:spcAft>
              <a:buSzPts val="1200"/>
              <a:buChar char="–"/>
            </a:pPr>
            <a:r>
              <a:rPr lang="en-US" sz="1200" dirty="0">
                <a:solidFill>
                  <a:srgbClr val="003663"/>
                </a:solidFill>
              </a:rPr>
              <a:t>Departmental SME’s, etc.</a:t>
            </a:r>
            <a:endParaRPr sz="1200" dirty="0">
              <a:solidFill>
                <a:srgbClr val="003663"/>
              </a:solidFill>
            </a:endParaRPr>
          </a:p>
          <a:p>
            <a:pPr marL="115887" lvl="0" indent="-122237" algn="l" rtl="0">
              <a:lnSpc>
                <a:spcPct val="110000"/>
              </a:lnSpc>
              <a:spcBef>
                <a:spcPts val="800"/>
              </a:spcBef>
              <a:spcAft>
                <a:spcPts val="0"/>
              </a:spcAft>
              <a:buClr>
                <a:schemeClr val="dk1"/>
              </a:buClr>
              <a:buSzPts val="1200"/>
              <a:buChar char="▪"/>
            </a:pPr>
            <a:r>
              <a:rPr lang="en-US" sz="1200" b="1" dirty="0">
                <a:solidFill>
                  <a:srgbClr val="003663"/>
                </a:solidFill>
              </a:rPr>
              <a:t>Time Investment</a:t>
            </a:r>
            <a:endParaRPr sz="1200" b="1" dirty="0">
              <a:solidFill>
                <a:srgbClr val="003663"/>
              </a:solidFill>
            </a:endParaRPr>
          </a:p>
          <a:p>
            <a:pPr marL="233362" lvl="1" indent="-130175" algn="l" rtl="0">
              <a:spcBef>
                <a:spcPts val="800"/>
              </a:spcBef>
              <a:spcAft>
                <a:spcPts val="0"/>
              </a:spcAft>
              <a:buClr>
                <a:schemeClr val="dk1"/>
              </a:buClr>
              <a:buSzPts val="1200"/>
              <a:buChar char="–"/>
            </a:pPr>
            <a:r>
              <a:rPr lang="en-US" sz="1200" dirty="0">
                <a:solidFill>
                  <a:srgbClr val="003663"/>
                </a:solidFill>
              </a:rPr>
              <a:t>Risk Matrix</a:t>
            </a:r>
            <a:endParaRPr sz="1200" dirty="0">
              <a:solidFill>
                <a:srgbClr val="003663"/>
              </a:solidFill>
            </a:endParaRPr>
          </a:p>
          <a:p>
            <a:pPr marL="233362" lvl="1" indent="-130175" algn="l" rtl="0">
              <a:spcBef>
                <a:spcPts val="800"/>
              </a:spcBef>
              <a:spcAft>
                <a:spcPts val="0"/>
              </a:spcAft>
              <a:buClr>
                <a:schemeClr val="dk1"/>
              </a:buClr>
              <a:buSzPts val="1200"/>
              <a:buChar char="–"/>
            </a:pPr>
            <a:r>
              <a:rPr lang="en-US" sz="1200" dirty="0">
                <a:solidFill>
                  <a:srgbClr val="003663"/>
                </a:solidFill>
              </a:rPr>
              <a:t>High/Low stakes and Frequencies</a:t>
            </a:r>
            <a:endParaRPr sz="1200" dirty="0">
              <a:solidFill>
                <a:srgbClr val="003663"/>
              </a:solidFill>
            </a:endParaRPr>
          </a:p>
          <a:p>
            <a:pPr marL="233362" lvl="1" indent="-130175" algn="l" rtl="0">
              <a:spcBef>
                <a:spcPts val="800"/>
              </a:spcBef>
              <a:spcAft>
                <a:spcPts val="0"/>
              </a:spcAft>
              <a:buClr>
                <a:schemeClr val="dk1"/>
              </a:buClr>
              <a:buSzPts val="1200"/>
              <a:buChar char="–"/>
            </a:pPr>
            <a:r>
              <a:rPr lang="en-US" sz="1200" dirty="0">
                <a:solidFill>
                  <a:srgbClr val="003663"/>
                </a:solidFill>
              </a:rPr>
              <a:t>Disc. Time vs. Non-Discretionary Time</a:t>
            </a:r>
            <a:endParaRPr sz="1200" dirty="0">
              <a:solidFill>
                <a:srgbClr val="003663"/>
              </a:solidFill>
            </a:endParaRPr>
          </a:p>
          <a:p>
            <a:pPr marL="233362" lvl="1" indent="-130175" algn="l" rtl="0">
              <a:spcBef>
                <a:spcPts val="800"/>
              </a:spcBef>
              <a:spcAft>
                <a:spcPts val="0"/>
              </a:spcAft>
              <a:buClr>
                <a:schemeClr val="dk1"/>
              </a:buClr>
              <a:buSzPts val="1200"/>
              <a:buChar char="–"/>
            </a:pPr>
            <a:r>
              <a:rPr lang="en-US" sz="1200" dirty="0">
                <a:solidFill>
                  <a:srgbClr val="003663"/>
                </a:solidFill>
              </a:rPr>
              <a:t>In Developing External Relationships</a:t>
            </a:r>
            <a:endParaRPr sz="1200" dirty="0">
              <a:solidFill>
                <a:srgbClr val="003663"/>
              </a:solidFill>
            </a:endParaRPr>
          </a:p>
          <a:p>
            <a:pPr marL="115887" lvl="0" indent="-122237" algn="l" rtl="0">
              <a:lnSpc>
                <a:spcPct val="110000"/>
              </a:lnSpc>
              <a:spcBef>
                <a:spcPts val="800"/>
              </a:spcBef>
              <a:spcAft>
                <a:spcPts val="0"/>
              </a:spcAft>
              <a:buSzPts val="1200"/>
              <a:buChar char="▪"/>
            </a:pPr>
            <a:r>
              <a:rPr lang="en-US" sz="1200" b="1" dirty="0">
                <a:solidFill>
                  <a:srgbClr val="003663"/>
                </a:solidFill>
              </a:rPr>
              <a:t>External Relationships</a:t>
            </a:r>
            <a:endParaRPr sz="1200" b="1" dirty="0">
              <a:solidFill>
                <a:srgbClr val="003663"/>
              </a:solidFill>
            </a:endParaRPr>
          </a:p>
          <a:p>
            <a:pPr marL="233362" lvl="1" indent="-130175" algn="l" rtl="0">
              <a:lnSpc>
                <a:spcPct val="110000"/>
              </a:lnSpc>
              <a:spcBef>
                <a:spcPts val="800"/>
              </a:spcBef>
              <a:spcAft>
                <a:spcPts val="0"/>
              </a:spcAft>
              <a:buSzPts val="1200"/>
              <a:buChar char="–"/>
            </a:pPr>
            <a:r>
              <a:rPr lang="en-US" sz="1200" dirty="0">
                <a:solidFill>
                  <a:srgbClr val="003663"/>
                </a:solidFill>
              </a:rPr>
              <a:t>Value?</a:t>
            </a:r>
            <a:endParaRPr sz="1200" dirty="0">
              <a:solidFill>
                <a:srgbClr val="003663"/>
              </a:solidFill>
            </a:endParaRPr>
          </a:p>
        </p:txBody>
      </p:sp>
      <p:sp>
        <p:nvSpPr>
          <p:cNvPr id="2" name="Rectangle 1">
            <a:extLst>
              <a:ext uri="{FF2B5EF4-FFF2-40B4-BE49-F238E27FC236}">
                <a16:creationId xmlns:a16="http://schemas.microsoft.com/office/drawing/2014/main" id="{E3260781-0197-6F55-7DC3-DC14F42B1362}"/>
              </a:ext>
            </a:extLst>
          </p:cNvPr>
          <p:cNvSpPr/>
          <p:nvPr/>
        </p:nvSpPr>
        <p:spPr>
          <a:xfrm>
            <a:off x="3846786" y="4729655"/>
            <a:ext cx="1459437" cy="2477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881;g266ebd0e82b_0_97">
            <a:extLst>
              <a:ext uri="{FF2B5EF4-FFF2-40B4-BE49-F238E27FC236}">
                <a16:creationId xmlns:a16="http://schemas.microsoft.com/office/drawing/2014/main" id="{5C3A9275-4DCD-71CB-B37A-C1959F805D1E}"/>
              </a:ext>
            </a:extLst>
          </p:cNvPr>
          <p:cNvSpPr txBox="1">
            <a:spLocks/>
          </p:cNvSpPr>
          <p:nvPr/>
        </p:nvSpPr>
        <p:spPr>
          <a:xfrm>
            <a:off x="2838097" y="318452"/>
            <a:ext cx="3467806" cy="507696"/>
          </a:xfrm>
          <a:prstGeom prst="rect">
            <a:avLst/>
          </a:prstGeom>
          <a:noFill/>
          <a:ln>
            <a:noFill/>
          </a:ln>
        </p:spPr>
        <p:txBody>
          <a:bodyPr spcFirstLastPara="1" vert="horz" wrap="square" lIns="0" tIns="0" rIns="0" bIns="0" rtlCol="0" anchor="t" anchorCtr="0">
            <a:noAutofit/>
          </a:bodyPr>
          <a:lstStyle>
            <a:lvl1pPr lvl="0" algn="l" defTabSz="685800" rtl="0" eaLnBrk="1" latinLnBrk="0" hangingPunct="1">
              <a:lnSpc>
                <a:spcPct val="90000"/>
              </a:lnSpc>
              <a:spcBef>
                <a:spcPts val="0"/>
              </a:spcBef>
              <a:spcAft>
                <a:spcPts val="0"/>
              </a:spcAft>
              <a:buClr>
                <a:schemeClr val="dk1"/>
              </a:buClr>
              <a:buSzPts val="1800"/>
              <a:buNone/>
              <a:defRPr sz="3300" kern="1200">
                <a:solidFill>
                  <a:schemeClr val="tx1"/>
                </a:solidFill>
                <a:latin typeface="+mj-lt"/>
                <a:ea typeface="+mj-ea"/>
                <a:cs typeface="+mj-c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lgn="ctr">
              <a:buSzPts val="2000"/>
              <a:buFont typeface="Arial"/>
              <a:buNone/>
            </a:pPr>
            <a:r>
              <a:rPr lang="en-US" b="1" dirty="0">
                <a:solidFill>
                  <a:srgbClr val="003663"/>
                </a:solidFill>
              </a:rPr>
              <a:t>Leadership Support</a:t>
            </a:r>
          </a:p>
        </p:txBody>
      </p:sp>
      <p:pic>
        <p:nvPicPr>
          <p:cNvPr id="8" name="Google Shape;856;g266ebd0e82b_0_87">
            <a:extLst>
              <a:ext uri="{FF2B5EF4-FFF2-40B4-BE49-F238E27FC236}">
                <a16:creationId xmlns:a16="http://schemas.microsoft.com/office/drawing/2014/main" id="{EDA9F46F-7F77-638E-ABFC-82409BD5A487}"/>
              </a:ext>
            </a:extLst>
          </p:cNvPr>
          <p:cNvPicPr preferRelativeResize="0">
            <a:picLocks/>
          </p:cNvPicPr>
          <p:nvPr/>
        </p:nvPicPr>
        <p:blipFill rotWithShape="1">
          <a:blip r:embed="rId3">
            <a:alphaModFix/>
          </a:blip>
          <a:srcRect l="16310" r="16317"/>
          <a:stretch/>
        </p:blipFill>
        <p:spPr>
          <a:xfrm>
            <a:off x="4734910" y="1029041"/>
            <a:ext cx="3435254" cy="3445142"/>
          </a:xfrm>
          <a:prstGeom prst="rect">
            <a:avLst/>
          </a:prstGeom>
          <a:noFill/>
          <a:ln>
            <a:noFill/>
          </a:ln>
          <a:effectLst>
            <a:outerShdw blurRad="85725" dist="142875" dir="2700000" algn="bl" rotWithShape="0">
              <a:srgbClr val="000000">
                <a:alpha val="50000"/>
              </a:srgb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60"/>
        <p:cNvGrpSpPr/>
        <p:nvPr/>
      </p:nvGrpSpPr>
      <p:grpSpPr>
        <a:xfrm>
          <a:off x="0" y="0"/>
          <a:ext cx="0" cy="0"/>
          <a:chOff x="0" y="0"/>
          <a:chExt cx="0" cy="0"/>
        </a:xfrm>
      </p:grpSpPr>
      <p:sp>
        <p:nvSpPr>
          <p:cNvPr id="862" name="Google Shape;862;g266ebd0e82b_0_479"/>
          <p:cNvSpPr txBox="1">
            <a:spLocks noGrp="1"/>
          </p:cNvSpPr>
          <p:nvPr>
            <p:ph type="body" idx="1"/>
          </p:nvPr>
        </p:nvSpPr>
        <p:spPr>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None/>
            </a:pPr>
            <a:r>
              <a:rPr lang="en-US"/>
              <a:t>High Stakes / Low Frequency</a:t>
            </a:r>
            <a:endParaRPr/>
          </a:p>
        </p:txBody>
      </p:sp>
      <p:sp>
        <p:nvSpPr>
          <p:cNvPr id="863" name="Google Shape;863;g266ebd0e82b_0_479"/>
          <p:cNvSpPr txBox="1">
            <a:spLocks noGrp="1"/>
          </p:cNvSpPr>
          <p:nvPr>
            <p:ph type="body" idx="2"/>
          </p:nvPr>
        </p:nvSpPr>
        <p:spPr>
          <a:prstGeom prst="rect">
            <a:avLst/>
          </a:prstGeom>
          <a:solidFill>
            <a:schemeClr val="dk1"/>
          </a:solid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lt1"/>
              </a:buClr>
              <a:buSzPts val="1600"/>
              <a:buNone/>
            </a:pPr>
            <a:r>
              <a:rPr lang="en-US"/>
              <a:t>Low Stakes / Low Frequency</a:t>
            </a:r>
            <a:endParaRPr/>
          </a:p>
        </p:txBody>
      </p:sp>
      <p:sp>
        <p:nvSpPr>
          <p:cNvPr id="864" name="Google Shape;864;g266ebd0e82b_0_479"/>
          <p:cNvSpPr txBox="1">
            <a:spLocks noGrp="1"/>
          </p:cNvSpPr>
          <p:nvPr>
            <p:ph type="body" idx="3"/>
          </p:nvPr>
        </p:nvSpPr>
        <p:spPr>
          <a:prstGeom prst="rect">
            <a:avLst/>
          </a:prstGeom>
          <a:noFill/>
          <a:ln>
            <a:noFill/>
          </a:ln>
        </p:spPr>
        <p:txBody>
          <a:bodyPr spcFirstLastPara="1" wrap="square" lIns="91425" tIns="45700" rIns="91425" bIns="45700" anchor="t" anchorCtr="0">
            <a:noAutofit/>
          </a:bodyPr>
          <a:lstStyle/>
          <a:p>
            <a:pPr marL="122237" lvl="0" indent="0" algn="l" rtl="0">
              <a:lnSpc>
                <a:spcPct val="90000"/>
              </a:lnSpc>
              <a:spcBef>
                <a:spcPts val="750"/>
              </a:spcBef>
              <a:spcAft>
                <a:spcPts val="0"/>
              </a:spcAft>
              <a:buNone/>
            </a:pPr>
            <a:endParaRPr dirty="0">
              <a:solidFill>
                <a:srgbClr val="003663"/>
              </a:solidFill>
            </a:endParaRPr>
          </a:p>
          <a:p>
            <a:pPr marL="122237" lvl="0" indent="-122237" algn="l" rtl="0">
              <a:lnSpc>
                <a:spcPct val="90000"/>
              </a:lnSpc>
              <a:spcBef>
                <a:spcPts val="750"/>
              </a:spcBef>
              <a:spcAft>
                <a:spcPts val="0"/>
              </a:spcAft>
              <a:buClr>
                <a:schemeClr val="dk1"/>
              </a:buClr>
              <a:buSzPts val="1100"/>
              <a:buChar char="▪"/>
            </a:pPr>
            <a:r>
              <a:rPr lang="en-US" dirty="0">
                <a:solidFill>
                  <a:srgbClr val="003663"/>
                </a:solidFill>
              </a:rPr>
              <a:t>Catastrophic Storms</a:t>
            </a:r>
            <a:endParaRPr dirty="0">
              <a:solidFill>
                <a:srgbClr val="003663"/>
              </a:solidFill>
            </a:endParaRPr>
          </a:p>
          <a:p>
            <a:pPr marL="122237" lvl="0" indent="-122237" algn="l" rtl="0">
              <a:lnSpc>
                <a:spcPct val="90000"/>
              </a:lnSpc>
              <a:spcBef>
                <a:spcPts val="750"/>
              </a:spcBef>
              <a:spcAft>
                <a:spcPts val="0"/>
              </a:spcAft>
              <a:buClr>
                <a:schemeClr val="dk1"/>
              </a:buClr>
              <a:buSzPts val="1100"/>
              <a:buChar char="▪"/>
            </a:pPr>
            <a:r>
              <a:rPr lang="en-US" dirty="0">
                <a:solidFill>
                  <a:srgbClr val="003663"/>
                </a:solidFill>
              </a:rPr>
              <a:t>Active Assailant</a:t>
            </a:r>
            <a:endParaRPr dirty="0">
              <a:solidFill>
                <a:srgbClr val="003663"/>
              </a:solidFill>
            </a:endParaRPr>
          </a:p>
          <a:p>
            <a:pPr marL="122237" lvl="0" indent="-122237" algn="l" rtl="0">
              <a:lnSpc>
                <a:spcPct val="90000"/>
              </a:lnSpc>
              <a:spcBef>
                <a:spcPts val="750"/>
              </a:spcBef>
              <a:spcAft>
                <a:spcPts val="0"/>
              </a:spcAft>
              <a:buClr>
                <a:schemeClr val="dk1"/>
              </a:buClr>
              <a:buSzPts val="1100"/>
              <a:buChar char="▪"/>
            </a:pPr>
            <a:r>
              <a:rPr lang="en-US" dirty="0">
                <a:solidFill>
                  <a:srgbClr val="003663"/>
                </a:solidFill>
              </a:rPr>
              <a:t>Mass Casualty Incidents</a:t>
            </a:r>
            <a:endParaRPr dirty="0">
              <a:solidFill>
                <a:srgbClr val="003663"/>
              </a:solidFill>
            </a:endParaRPr>
          </a:p>
          <a:p>
            <a:pPr marL="122237" lvl="0" indent="-122237" algn="l" rtl="0">
              <a:lnSpc>
                <a:spcPct val="90000"/>
              </a:lnSpc>
              <a:spcBef>
                <a:spcPts val="750"/>
              </a:spcBef>
              <a:spcAft>
                <a:spcPts val="0"/>
              </a:spcAft>
              <a:buClr>
                <a:schemeClr val="dk1"/>
              </a:buClr>
              <a:buSzPts val="1100"/>
              <a:buChar char="▪"/>
            </a:pPr>
            <a:r>
              <a:rPr lang="en-US" dirty="0">
                <a:solidFill>
                  <a:srgbClr val="003663"/>
                </a:solidFill>
              </a:rPr>
              <a:t>Cyber Security Incidents  </a:t>
            </a:r>
            <a:endParaRPr dirty="0">
              <a:solidFill>
                <a:srgbClr val="003663"/>
              </a:solidFill>
            </a:endParaRPr>
          </a:p>
        </p:txBody>
      </p:sp>
      <p:sp>
        <p:nvSpPr>
          <p:cNvPr id="865" name="Google Shape;865;g266ebd0e82b_0_479"/>
          <p:cNvSpPr txBox="1">
            <a:spLocks noGrp="1"/>
          </p:cNvSpPr>
          <p:nvPr>
            <p:ph type="body" idx="4"/>
          </p:nvPr>
        </p:nvSpPr>
        <p:spPr>
          <a:prstGeom prst="rect">
            <a:avLst/>
          </a:prstGeom>
          <a:noFill/>
          <a:ln>
            <a:noFill/>
          </a:ln>
        </p:spPr>
        <p:txBody>
          <a:bodyPr spcFirstLastPara="1" wrap="square" lIns="91425" tIns="45700" rIns="91425" bIns="45700" anchor="t" anchorCtr="0">
            <a:noAutofit/>
          </a:bodyPr>
          <a:lstStyle/>
          <a:p>
            <a:pPr marL="122237" lvl="0" indent="-122237" algn="l" rtl="0">
              <a:lnSpc>
                <a:spcPct val="150000"/>
              </a:lnSpc>
              <a:spcBef>
                <a:spcPts val="0"/>
              </a:spcBef>
              <a:spcAft>
                <a:spcPts val="0"/>
              </a:spcAft>
              <a:buClr>
                <a:schemeClr val="dk1"/>
              </a:buClr>
              <a:buSzPts val="1100"/>
              <a:buChar char="▪"/>
            </a:pPr>
            <a:r>
              <a:rPr lang="en-US">
                <a:solidFill>
                  <a:srgbClr val="003663"/>
                </a:solidFill>
              </a:rPr>
              <a:t>Theft </a:t>
            </a:r>
            <a:endParaRPr>
              <a:solidFill>
                <a:srgbClr val="003663"/>
              </a:solidFill>
            </a:endParaRPr>
          </a:p>
          <a:p>
            <a:pPr marL="122237" lvl="0" indent="-122237" algn="l" rtl="0">
              <a:lnSpc>
                <a:spcPct val="150000"/>
              </a:lnSpc>
              <a:spcBef>
                <a:spcPts val="0"/>
              </a:spcBef>
              <a:spcAft>
                <a:spcPts val="0"/>
              </a:spcAft>
              <a:buSzPts val="1100"/>
              <a:buChar char="▪"/>
            </a:pPr>
            <a:r>
              <a:rPr lang="en-US">
                <a:solidFill>
                  <a:srgbClr val="003663"/>
                </a:solidFill>
              </a:rPr>
              <a:t>Refusal of care / Elopement</a:t>
            </a:r>
            <a:endParaRPr>
              <a:solidFill>
                <a:srgbClr val="003663"/>
              </a:solidFill>
            </a:endParaRPr>
          </a:p>
          <a:p>
            <a:pPr marL="122237" lvl="0" indent="-122237" algn="l" rtl="0">
              <a:lnSpc>
                <a:spcPct val="150000"/>
              </a:lnSpc>
              <a:spcBef>
                <a:spcPts val="0"/>
              </a:spcBef>
              <a:spcAft>
                <a:spcPts val="0"/>
              </a:spcAft>
              <a:buSzPts val="1100"/>
              <a:buChar char="▪"/>
            </a:pPr>
            <a:r>
              <a:rPr lang="en-US">
                <a:solidFill>
                  <a:srgbClr val="003663"/>
                </a:solidFill>
              </a:rPr>
              <a:t>High volume / Surge  </a:t>
            </a:r>
            <a:endParaRPr>
              <a:solidFill>
                <a:srgbClr val="003663"/>
              </a:solidFill>
            </a:endParaRPr>
          </a:p>
        </p:txBody>
      </p:sp>
      <p:sp>
        <p:nvSpPr>
          <p:cNvPr id="866" name="Google Shape;866;g266ebd0e82b_0_479"/>
          <p:cNvSpPr>
            <a:spLocks noGrp="1"/>
          </p:cNvSpPr>
          <p:nvPr>
            <p:ph type="pic" idx="5"/>
          </p:nvPr>
        </p:nvSpPr>
        <p:spPr>
          <a:prstGeom prst="rect">
            <a:avLst/>
          </a:prstGeom>
          <a:solidFill>
            <a:schemeClr val="lt2"/>
          </a:solidFill>
          <a:ln>
            <a:noFill/>
          </a:ln>
        </p:spPr>
      </p:sp>
      <p:sp>
        <p:nvSpPr>
          <p:cNvPr id="867" name="Google Shape;867;g266ebd0e82b_0_479"/>
          <p:cNvSpPr>
            <a:spLocks noGrp="1"/>
          </p:cNvSpPr>
          <p:nvPr>
            <p:ph type="pic" idx="6"/>
          </p:nvPr>
        </p:nvSpPr>
        <p:spPr>
          <a:prstGeom prst="rect">
            <a:avLst/>
          </a:prstGeom>
          <a:solidFill>
            <a:schemeClr val="lt2"/>
          </a:solidFill>
          <a:ln>
            <a:noFill/>
          </a:ln>
        </p:spPr>
      </p:sp>
      <p:sp>
        <p:nvSpPr>
          <p:cNvPr id="868" name="Google Shape;868;g266ebd0e82b_0_479"/>
          <p:cNvSpPr txBox="1">
            <a:spLocks noGrp="1"/>
          </p:cNvSpPr>
          <p:nvPr>
            <p:ph type="body" idx="9"/>
          </p:nvPr>
        </p:nvSpPr>
        <p:spPr>
          <a:prstGeom prst="rect">
            <a:avLst/>
          </a:prstGeom>
          <a:solidFill>
            <a:schemeClr val="dk1"/>
          </a:solid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lt1"/>
              </a:buClr>
              <a:buSzPts val="1600"/>
              <a:buNone/>
            </a:pPr>
            <a:r>
              <a:rPr lang="en-US"/>
              <a:t>High Stakes / High Frequency</a:t>
            </a:r>
            <a:endParaRPr/>
          </a:p>
        </p:txBody>
      </p:sp>
      <p:sp>
        <p:nvSpPr>
          <p:cNvPr id="869" name="Google Shape;869;g266ebd0e82b_0_479"/>
          <p:cNvSpPr txBox="1">
            <a:spLocks noGrp="1"/>
          </p:cNvSpPr>
          <p:nvPr>
            <p:ph type="body" idx="13"/>
          </p:nvPr>
        </p:nvSpPr>
        <p:spPr>
          <a:prstGeom prst="rect">
            <a:avLst/>
          </a:prstGeom>
          <a:solidFill>
            <a:schemeClr val="dk1"/>
          </a:solid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lt1"/>
              </a:buClr>
              <a:buSzPts val="1600"/>
              <a:buNone/>
            </a:pPr>
            <a:r>
              <a:rPr lang="en-US"/>
              <a:t>Low Stakes / High Frequency</a:t>
            </a:r>
            <a:endParaRPr/>
          </a:p>
        </p:txBody>
      </p:sp>
      <p:sp>
        <p:nvSpPr>
          <p:cNvPr id="870" name="Google Shape;870;g266ebd0e82b_0_479"/>
          <p:cNvSpPr txBox="1">
            <a:spLocks noGrp="1"/>
          </p:cNvSpPr>
          <p:nvPr>
            <p:ph type="body" idx="14"/>
          </p:nvPr>
        </p:nvSpPr>
        <p:spPr>
          <a:xfrm>
            <a:off x="4721236" y="1224017"/>
            <a:ext cx="2246400" cy="1406700"/>
          </a:xfrm>
          <a:prstGeom prst="rect">
            <a:avLst/>
          </a:prstGeom>
          <a:noFill/>
          <a:ln>
            <a:noFill/>
          </a:ln>
        </p:spPr>
        <p:txBody>
          <a:bodyPr spcFirstLastPara="1" wrap="square" lIns="91425" tIns="45700" rIns="91425" bIns="45700" anchor="t" anchorCtr="0">
            <a:noAutofit/>
          </a:bodyPr>
          <a:lstStyle/>
          <a:p>
            <a:pPr marL="122237" lvl="0" indent="0" algn="l" rtl="0">
              <a:lnSpc>
                <a:spcPct val="90000"/>
              </a:lnSpc>
              <a:spcBef>
                <a:spcPts val="0"/>
              </a:spcBef>
              <a:spcAft>
                <a:spcPts val="0"/>
              </a:spcAft>
              <a:buNone/>
            </a:pPr>
            <a:endParaRPr>
              <a:solidFill>
                <a:srgbClr val="003663"/>
              </a:solidFill>
            </a:endParaRPr>
          </a:p>
          <a:p>
            <a:pPr marL="122237" lvl="0" indent="-122237" algn="l" rtl="0">
              <a:lnSpc>
                <a:spcPct val="150000"/>
              </a:lnSpc>
              <a:spcBef>
                <a:spcPts val="0"/>
              </a:spcBef>
              <a:spcAft>
                <a:spcPts val="0"/>
              </a:spcAft>
              <a:buClr>
                <a:schemeClr val="dk1"/>
              </a:buClr>
              <a:buSzPts val="1100"/>
              <a:buChar char="▪"/>
            </a:pPr>
            <a:r>
              <a:rPr lang="en-US">
                <a:solidFill>
                  <a:srgbClr val="003663"/>
                </a:solidFill>
              </a:rPr>
              <a:t>Extreme Weather - Geography</a:t>
            </a:r>
            <a:endParaRPr>
              <a:solidFill>
                <a:srgbClr val="003663"/>
              </a:solidFill>
            </a:endParaRPr>
          </a:p>
          <a:p>
            <a:pPr marL="122237" lvl="0" indent="-122237" algn="l" rtl="0">
              <a:lnSpc>
                <a:spcPct val="150000"/>
              </a:lnSpc>
              <a:spcBef>
                <a:spcPts val="0"/>
              </a:spcBef>
              <a:spcAft>
                <a:spcPts val="0"/>
              </a:spcAft>
              <a:buClr>
                <a:schemeClr val="dk1"/>
              </a:buClr>
              <a:buSzPts val="1100"/>
              <a:buChar char="▪"/>
            </a:pPr>
            <a:r>
              <a:rPr lang="en-US">
                <a:solidFill>
                  <a:srgbClr val="003663"/>
                </a:solidFill>
              </a:rPr>
              <a:t>Internal Medical Emergencies </a:t>
            </a:r>
            <a:endParaRPr>
              <a:solidFill>
                <a:srgbClr val="003663"/>
              </a:solidFill>
            </a:endParaRPr>
          </a:p>
          <a:p>
            <a:pPr marL="122237" lvl="0" indent="-122237" algn="l" rtl="0">
              <a:lnSpc>
                <a:spcPct val="150000"/>
              </a:lnSpc>
              <a:spcBef>
                <a:spcPts val="0"/>
              </a:spcBef>
              <a:spcAft>
                <a:spcPts val="0"/>
              </a:spcAft>
              <a:buClr>
                <a:schemeClr val="dk1"/>
              </a:buClr>
              <a:buSzPts val="1100"/>
              <a:buChar char="▪"/>
            </a:pPr>
            <a:r>
              <a:rPr lang="en-US">
                <a:solidFill>
                  <a:srgbClr val="003663"/>
                </a:solidFill>
              </a:rPr>
              <a:t>IT System Failures </a:t>
            </a:r>
            <a:endParaRPr>
              <a:solidFill>
                <a:srgbClr val="003663"/>
              </a:solidFill>
            </a:endParaRPr>
          </a:p>
        </p:txBody>
      </p:sp>
      <p:sp>
        <p:nvSpPr>
          <p:cNvPr id="871" name="Google Shape;871;g266ebd0e82b_0_479"/>
          <p:cNvSpPr txBox="1">
            <a:spLocks noGrp="1"/>
          </p:cNvSpPr>
          <p:nvPr>
            <p:ph type="body" idx="15"/>
          </p:nvPr>
        </p:nvSpPr>
        <p:spPr>
          <a:prstGeom prst="rect">
            <a:avLst/>
          </a:prstGeom>
          <a:noFill/>
          <a:ln>
            <a:noFill/>
          </a:ln>
        </p:spPr>
        <p:txBody>
          <a:bodyPr spcFirstLastPara="1" wrap="square" lIns="91425" tIns="45700" rIns="91425" bIns="45700" anchor="t" anchorCtr="0">
            <a:noAutofit/>
          </a:bodyPr>
          <a:lstStyle/>
          <a:p>
            <a:pPr marL="122237" lvl="0" indent="-122237" algn="l" rtl="0">
              <a:lnSpc>
                <a:spcPct val="150000"/>
              </a:lnSpc>
              <a:spcBef>
                <a:spcPts val="0"/>
              </a:spcBef>
              <a:spcAft>
                <a:spcPts val="0"/>
              </a:spcAft>
              <a:buClr>
                <a:schemeClr val="dk1"/>
              </a:buClr>
              <a:buSzPts val="1100"/>
              <a:buChar char="▪"/>
            </a:pPr>
            <a:r>
              <a:rPr lang="en-US">
                <a:solidFill>
                  <a:srgbClr val="003663"/>
                </a:solidFill>
              </a:rPr>
              <a:t>Planned IT outages / updates</a:t>
            </a:r>
            <a:endParaRPr>
              <a:solidFill>
                <a:srgbClr val="003663"/>
              </a:solidFill>
            </a:endParaRPr>
          </a:p>
          <a:p>
            <a:pPr marL="122237" lvl="0" indent="-122237" algn="l" rtl="0">
              <a:lnSpc>
                <a:spcPct val="150000"/>
              </a:lnSpc>
              <a:spcBef>
                <a:spcPts val="0"/>
              </a:spcBef>
              <a:spcAft>
                <a:spcPts val="0"/>
              </a:spcAft>
              <a:buSzPts val="1100"/>
              <a:buChar char="▪"/>
            </a:pPr>
            <a:r>
              <a:rPr lang="en-US">
                <a:solidFill>
                  <a:srgbClr val="003663"/>
                </a:solidFill>
              </a:rPr>
              <a:t>Generator Tests</a:t>
            </a:r>
            <a:endParaRPr>
              <a:solidFill>
                <a:srgbClr val="003663"/>
              </a:solidFill>
            </a:endParaRPr>
          </a:p>
        </p:txBody>
      </p:sp>
      <p:pic>
        <p:nvPicPr>
          <p:cNvPr id="872" name="Google Shape;872;g266ebd0e82b_0_479"/>
          <p:cNvPicPr preferRelativeResize="0"/>
          <p:nvPr/>
        </p:nvPicPr>
        <p:blipFill rotWithShape="1">
          <a:blip r:embed="rId3">
            <a:alphaModFix/>
          </a:blip>
          <a:srcRect t="20662" b="13491"/>
          <a:stretch/>
        </p:blipFill>
        <p:spPr>
          <a:xfrm>
            <a:off x="2833251" y="1269637"/>
            <a:ext cx="1421625" cy="1217076"/>
          </a:xfrm>
          <a:prstGeom prst="rect">
            <a:avLst/>
          </a:prstGeom>
          <a:noFill/>
          <a:ln>
            <a:noFill/>
          </a:ln>
        </p:spPr>
      </p:pic>
      <p:pic>
        <p:nvPicPr>
          <p:cNvPr id="873" name="Google Shape;873;g266ebd0e82b_0_479"/>
          <p:cNvPicPr preferRelativeResize="0"/>
          <p:nvPr/>
        </p:nvPicPr>
        <p:blipFill>
          <a:blip r:embed="rId4">
            <a:alphaModFix/>
          </a:blip>
          <a:stretch>
            <a:fillRect/>
          </a:stretch>
        </p:blipFill>
        <p:spPr>
          <a:xfrm>
            <a:off x="7042638" y="1286901"/>
            <a:ext cx="1708575" cy="1188574"/>
          </a:xfrm>
          <a:prstGeom prst="rect">
            <a:avLst/>
          </a:prstGeom>
          <a:noFill/>
          <a:ln>
            <a:noFill/>
          </a:ln>
        </p:spPr>
      </p:pic>
      <p:pic>
        <p:nvPicPr>
          <p:cNvPr id="874" name="Google Shape;874;g266ebd0e82b_0_479"/>
          <p:cNvPicPr preferRelativeResize="0"/>
          <p:nvPr/>
        </p:nvPicPr>
        <p:blipFill>
          <a:blip r:embed="rId5">
            <a:alphaModFix/>
          </a:blip>
          <a:stretch>
            <a:fillRect/>
          </a:stretch>
        </p:blipFill>
        <p:spPr>
          <a:xfrm>
            <a:off x="7042650" y="3265300"/>
            <a:ext cx="1708549" cy="1349253"/>
          </a:xfrm>
          <a:prstGeom prst="rect">
            <a:avLst/>
          </a:prstGeom>
          <a:noFill/>
          <a:ln>
            <a:noFill/>
          </a:ln>
        </p:spPr>
      </p:pic>
      <p:pic>
        <p:nvPicPr>
          <p:cNvPr id="875" name="Google Shape;875;g266ebd0e82b_0_479"/>
          <p:cNvPicPr preferRelativeResize="0"/>
          <p:nvPr/>
        </p:nvPicPr>
        <p:blipFill>
          <a:blip r:embed="rId6">
            <a:alphaModFix/>
          </a:blip>
          <a:stretch>
            <a:fillRect/>
          </a:stretch>
        </p:blipFill>
        <p:spPr>
          <a:xfrm>
            <a:off x="2689788" y="3402638"/>
            <a:ext cx="1708551" cy="963620"/>
          </a:xfrm>
          <a:prstGeom prst="rect">
            <a:avLst/>
          </a:prstGeom>
          <a:noFill/>
          <a:ln>
            <a:noFill/>
          </a:ln>
        </p:spPr>
      </p:pic>
      <p:sp>
        <p:nvSpPr>
          <p:cNvPr id="2" name="Rectangle 1">
            <a:extLst>
              <a:ext uri="{FF2B5EF4-FFF2-40B4-BE49-F238E27FC236}">
                <a16:creationId xmlns:a16="http://schemas.microsoft.com/office/drawing/2014/main" id="{74871BD8-63F6-29A0-8311-B5C4E418F7EA}"/>
              </a:ext>
            </a:extLst>
          </p:cNvPr>
          <p:cNvSpPr/>
          <p:nvPr/>
        </p:nvSpPr>
        <p:spPr>
          <a:xfrm>
            <a:off x="3846786" y="4729655"/>
            <a:ext cx="1459437" cy="2477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881;g266ebd0e82b_0_97">
            <a:extLst>
              <a:ext uri="{FF2B5EF4-FFF2-40B4-BE49-F238E27FC236}">
                <a16:creationId xmlns:a16="http://schemas.microsoft.com/office/drawing/2014/main" id="{922527B2-E075-F5CC-1764-7086BA9BC852}"/>
              </a:ext>
            </a:extLst>
          </p:cNvPr>
          <p:cNvSpPr txBox="1">
            <a:spLocks/>
          </p:cNvSpPr>
          <p:nvPr/>
        </p:nvSpPr>
        <p:spPr>
          <a:xfrm>
            <a:off x="2627927" y="318452"/>
            <a:ext cx="3888146" cy="507696"/>
          </a:xfrm>
          <a:prstGeom prst="rect">
            <a:avLst/>
          </a:prstGeom>
          <a:noFill/>
          <a:ln>
            <a:noFill/>
          </a:ln>
        </p:spPr>
        <p:txBody>
          <a:bodyPr spcFirstLastPara="1" vert="horz" wrap="square" lIns="0" tIns="0" rIns="0" bIns="0" rtlCol="0" anchor="t" anchorCtr="0">
            <a:noAutofit/>
          </a:bodyPr>
          <a:lstStyle>
            <a:lvl1pPr lvl="0" algn="l" defTabSz="685800" rtl="0" eaLnBrk="1" latinLnBrk="0" hangingPunct="1">
              <a:lnSpc>
                <a:spcPct val="90000"/>
              </a:lnSpc>
              <a:spcBef>
                <a:spcPts val="0"/>
              </a:spcBef>
              <a:spcAft>
                <a:spcPts val="0"/>
              </a:spcAft>
              <a:buClr>
                <a:schemeClr val="dk1"/>
              </a:buClr>
              <a:buSzPts val="1800"/>
              <a:buNone/>
              <a:defRPr sz="3300" kern="1200">
                <a:solidFill>
                  <a:schemeClr val="tx1"/>
                </a:solidFill>
                <a:latin typeface="+mj-lt"/>
                <a:ea typeface="+mj-ea"/>
                <a:cs typeface="+mj-c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lgn="ctr">
              <a:buSzPts val="2000"/>
              <a:buFont typeface="Arial"/>
              <a:buNone/>
            </a:pPr>
            <a:r>
              <a:rPr lang="en-US" b="1" dirty="0">
                <a:solidFill>
                  <a:srgbClr val="003663"/>
                </a:solidFill>
              </a:rPr>
              <a:t>Stakes vs. Frequencies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80"/>
        <p:cNvGrpSpPr/>
        <p:nvPr/>
      </p:nvGrpSpPr>
      <p:grpSpPr>
        <a:xfrm>
          <a:off x="0" y="0"/>
          <a:ext cx="0" cy="0"/>
          <a:chOff x="0" y="0"/>
          <a:chExt cx="0" cy="0"/>
        </a:xfrm>
      </p:grpSpPr>
      <p:sp>
        <p:nvSpPr>
          <p:cNvPr id="881" name="Google Shape;881;g266ebd0e82b_0_97"/>
          <p:cNvSpPr txBox="1">
            <a:spLocks noGrp="1"/>
          </p:cNvSpPr>
          <p:nvPr>
            <p:ph type="title"/>
          </p:nvPr>
        </p:nvSpPr>
        <p:spPr>
          <a:xfrm>
            <a:off x="1468771" y="166054"/>
            <a:ext cx="6206458" cy="507696"/>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chemeClr val="dk1"/>
              </a:buClr>
              <a:buSzPts val="2000"/>
              <a:buFont typeface="Arial"/>
              <a:buNone/>
            </a:pPr>
            <a:r>
              <a:rPr lang="en-US" b="1" dirty="0">
                <a:solidFill>
                  <a:srgbClr val="003663"/>
                </a:solidFill>
              </a:rPr>
              <a:t>Recognition Primed Decision Making</a:t>
            </a:r>
            <a:endParaRPr b="1" dirty="0">
              <a:solidFill>
                <a:srgbClr val="003663"/>
              </a:solidFill>
            </a:endParaRPr>
          </a:p>
        </p:txBody>
      </p:sp>
      <p:sp>
        <p:nvSpPr>
          <p:cNvPr id="882" name="Google Shape;882;g266ebd0e82b_0_97"/>
          <p:cNvSpPr txBox="1">
            <a:spLocks noGrp="1"/>
          </p:cNvSpPr>
          <p:nvPr>
            <p:ph type="body" idx="1"/>
          </p:nvPr>
        </p:nvSpPr>
        <p:spPr>
          <a:xfrm>
            <a:off x="184162" y="826990"/>
            <a:ext cx="4050000" cy="3586800"/>
          </a:xfrm>
          <a:prstGeom prst="rect">
            <a:avLst/>
          </a:prstGeom>
          <a:noFill/>
          <a:ln>
            <a:noFill/>
          </a:ln>
        </p:spPr>
        <p:txBody>
          <a:bodyPr spcFirstLastPara="1" wrap="square" lIns="0" tIns="45700" rIns="91425" bIns="45700" anchor="t" anchorCtr="0">
            <a:noAutofit/>
          </a:bodyPr>
          <a:lstStyle/>
          <a:p>
            <a:pPr marL="115887" lvl="0" indent="-122237" algn="l" rtl="0">
              <a:lnSpc>
                <a:spcPct val="110000"/>
              </a:lnSpc>
              <a:spcBef>
                <a:spcPts val="0"/>
              </a:spcBef>
              <a:spcAft>
                <a:spcPts val="0"/>
              </a:spcAft>
              <a:buClr>
                <a:schemeClr val="dk1"/>
              </a:buClr>
              <a:buSzPts val="1200"/>
              <a:buChar char="▪"/>
            </a:pPr>
            <a:r>
              <a:rPr lang="en-US" sz="1200" b="1" dirty="0">
                <a:solidFill>
                  <a:srgbClr val="003663"/>
                </a:solidFill>
              </a:rPr>
              <a:t>Where does our organizational liability rest?</a:t>
            </a:r>
            <a:endParaRPr sz="1200" b="1" dirty="0">
              <a:solidFill>
                <a:srgbClr val="003663"/>
              </a:solidFill>
            </a:endParaRPr>
          </a:p>
          <a:p>
            <a:pPr marL="115887" lvl="0" indent="0" algn="l" rtl="0">
              <a:lnSpc>
                <a:spcPct val="110000"/>
              </a:lnSpc>
              <a:spcBef>
                <a:spcPts val="0"/>
              </a:spcBef>
              <a:spcAft>
                <a:spcPts val="0"/>
              </a:spcAft>
              <a:buNone/>
            </a:pPr>
            <a:endParaRPr sz="1200" b="1" dirty="0">
              <a:solidFill>
                <a:srgbClr val="003663"/>
              </a:solidFill>
            </a:endParaRPr>
          </a:p>
          <a:p>
            <a:pPr marL="115887" lvl="0" indent="-122237" algn="l" rtl="0">
              <a:lnSpc>
                <a:spcPct val="110000"/>
              </a:lnSpc>
              <a:spcBef>
                <a:spcPts val="0"/>
              </a:spcBef>
              <a:spcAft>
                <a:spcPts val="0"/>
              </a:spcAft>
              <a:buClr>
                <a:schemeClr val="dk1"/>
              </a:buClr>
              <a:buSzPts val="1200"/>
              <a:buChar char="▪"/>
            </a:pPr>
            <a:r>
              <a:rPr lang="en-US" sz="1200" b="1" dirty="0">
                <a:solidFill>
                  <a:srgbClr val="003663"/>
                </a:solidFill>
              </a:rPr>
              <a:t>Critical for Leadership Understanding and Support</a:t>
            </a:r>
            <a:endParaRPr sz="1200" b="1" dirty="0">
              <a:solidFill>
                <a:srgbClr val="003663"/>
              </a:solidFill>
            </a:endParaRPr>
          </a:p>
          <a:p>
            <a:pPr marL="115887" lvl="0" indent="0" algn="l" rtl="0">
              <a:lnSpc>
                <a:spcPct val="110000"/>
              </a:lnSpc>
              <a:spcBef>
                <a:spcPts val="0"/>
              </a:spcBef>
              <a:spcAft>
                <a:spcPts val="0"/>
              </a:spcAft>
              <a:buNone/>
            </a:pPr>
            <a:endParaRPr sz="1200" b="1" dirty="0">
              <a:solidFill>
                <a:srgbClr val="003663"/>
              </a:solidFill>
            </a:endParaRPr>
          </a:p>
          <a:p>
            <a:pPr marL="115887" lvl="0" indent="-122237" algn="l" rtl="0">
              <a:lnSpc>
                <a:spcPct val="110000"/>
              </a:lnSpc>
              <a:spcBef>
                <a:spcPts val="800"/>
              </a:spcBef>
              <a:spcAft>
                <a:spcPts val="0"/>
              </a:spcAft>
              <a:buClr>
                <a:schemeClr val="dk1"/>
              </a:buClr>
              <a:buSzPts val="1200"/>
              <a:buChar char="▪"/>
            </a:pPr>
            <a:r>
              <a:rPr lang="en-US" sz="1200" b="1" dirty="0">
                <a:solidFill>
                  <a:srgbClr val="003663"/>
                </a:solidFill>
              </a:rPr>
              <a:t>Who are your Stakeholders, here?</a:t>
            </a:r>
            <a:endParaRPr sz="1200" b="1" dirty="0">
              <a:solidFill>
                <a:srgbClr val="003663"/>
              </a:solidFill>
            </a:endParaRPr>
          </a:p>
          <a:p>
            <a:pPr marL="233362" lvl="1" indent="-130175" algn="l" rtl="0">
              <a:spcBef>
                <a:spcPts val="800"/>
              </a:spcBef>
              <a:spcAft>
                <a:spcPts val="0"/>
              </a:spcAft>
              <a:buClr>
                <a:schemeClr val="dk1"/>
              </a:buClr>
              <a:buSzPts val="1200"/>
              <a:buChar char="–"/>
            </a:pPr>
            <a:r>
              <a:rPr lang="en-US" sz="1200" dirty="0">
                <a:solidFill>
                  <a:srgbClr val="003663"/>
                </a:solidFill>
              </a:rPr>
              <a:t>Enterprise Risk Management?</a:t>
            </a:r>
            <a:endParaRPr sz="1200" dirty="0">
              <a:solidFill>
                <a:srgbClr val="003663"/>
              </a:solidFill>
            </a:endParaRPr>
          </a:p>
          <a:p>
            <a:pPr marL="233362" lvl="1" indent="-130175" algn="l" rtl="0">
              <a:spcBef>
                <a:spcPts val="800"/>
              </a:spcBef>
              <a:spcAft>
                <a:spcPts val="0"/>
              </a:spcAft>
              <a:buSzPts val="1200"/>
              <a:buChar char="–"/>
            </a:pPr>
            <a:r>
              <a:rPr lang="en-US" sz="1200" dirty="0">
                <a:solidFill>
                  <a:srgbClr val="003663"/>
                </a:solidFill>
              </a:rPr>
              <a:t>IT Disaster Recovery? CTO? CTIO?</a:t>
            </a:r>
            <a:endParaRPr sz="1200" dirty="0">
              <a:solidFill>
                <a:srgbClr val="003663"/>
              </a:solidFill>
            </a:endParaRPr>
          </a:p>
        </p:txBody>
      </p:sp>
      <p:pic>
        <p:nvPicPr>
          <p:cNvPr id="883" name="Google Shape;883;g266ebd0e82b_0_97"/>
          <p:cNvPicPr preferRelativeResize="0">
            <a:picLocks noGrp="1"/>
          </p:cNvPicPr>
          <p:nvPr>
            <p:ph type="pic" idx="2"/>
          </p:nvPr>
        </p:nvPicPr>
        <p:blipFill rotWithShape="1">
          <a:blip r:embed="rId3">
            <a:alphaModFix/>
          </a:blip>
          <a:srcRect t="465" b="465"/>
          <a:stretch/>
        </p:blipFill>
        <p:spPr>
          <a:xfrm>
            <a:off x="1341314" y="2831555"/>
            <a:ext cx="1915875" cy="1898100"/>
          </a:xfrm>
          <a:prstGeom prst="rect">
            <a:avLst/>
          </a:prstGeom>
          <a:noFill/>
          <a:ln>
            <a:noFill/>
          </a:ln>
          <a:effectLst>
            <a:outerShdw blurRad="85725" dist="142875" dir="2700000" algn="bl" rotWithShape="0">
              <a:srgbClr val="000000">
                <a:alpha val="50000"/>
              </a:srgbClr>
            </a:outerShdw>
          </a:effectLst>
        </p:spPr>
      </p:pic>
      <p:sp>
        <p:nvSpPr>
          <p:cNvPr id="884" name="Google Shape;884;g266ebd0e82b_0_97"/>
          <p:cNvSpPr txBox="1"/>
          <p:nvPr/>
        </p:nvSpPr>
        <p:spPr>
          <a:xfrm>
            <a:off x="5069375" y="4209700"/>
            <a:ext cx="3380400" cy="369300"/>
          </a:xfrm>
          <a:prstGeom prst="rect">
            <a:avLst/>
          </a:prstGeom>
          <a:noFill/>
          <a:ln>
            <a:noFill/>
          </a:ln>
        </p:spPr>
        <p:txBody>
          <a:bodyPr spcFirstLastPara="1" wrap="square" lIns="91425" tIns="91425" rIns="91425" bIns="91425" anchor="t" anchorCtr="0">
            <a:spAutoFit/>
          </a:bodyPr>
          <a:lstStyle/>
          <a:p>
            <a:pPr marL="0" lvl="0" indent="0" algn="l" rtl="0">
              <a:lnSpc>
                <a:spcPct val="110000"/>
              </a:lnSpc>
              <a:spcBef>
                <a:spcPts val="800"/>
              </a:spcBef>
              <a:spcAft>
                <a:spcPts val="0"/>
              </a:spcAft>
              <a:buNone/>
            </a:pPr>
            <a:endParaRPr sz="1200" i="1"/>
          </a:p>
        </p:txBody>
      </p:sp>
      <p:pic>
        <p:nvPicPr>
          <p:cNvPr id="885" name="Google Shape;885;g266ebd0e82b_0_97"/>
          <p:cNvPicPr preferRelativeResize="0"/>
          <p:nvPr/>
        </p:nvPicPr>
        <p:blipFill>
          <a:blip r:embed="rId4">
            <a:alphaModFix/>
          </a:blip>
          <a:stretch>
            <a:fillRect/>
          </a:stretch>
        </p:blipFill>
        <p:spPr>
          <a:xfrm>
            <a:off x="4949173" y="908301"/>
            <a:ext cx="3620804" cy="3586800"/>
          </a:xfrm>
          <a:prstGeom prst="rect">
            <a:avLst/>
          </a:prstGeom>
          <a:noFill/>
          <a:ln>
            <a:noFill/>
          </a:ln>
        </p:spPr>
      </p:pic>
      <p:sp>
        <p:nvSpPr>
          <p:cNvPr id="2" name="Rectangle 1">
            <a:extLst>
              <a:ext uri="{FF2B5EF4-FFF2-40B4-BE49-F238E27FC236}">
                <a16:creationId xmlns:a16="http://schemas.microsoft.com/office/drawing/2014/main" id="{24930DC7-BD1A-BDD8-9890-04F74A3FB53B}"/>
              </a:ext>
            </a:extLst>
          </p:cNvPr>
          <p:cNvSpPr/>
          <p:nvPr/>
        </p:nvSpPr>
        <p:spPr>
          <a:xfrm>
            <a:off x="3846786" y="4729655"/>
            <a:ext cx="1459437" cy="2477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90"/>
        <p:cNvGrpSpPr/>
        <p:nvPr/>
      </p:nvGrpSpPr>
      <p:grpSpPr>
        <a:xfrm>
          <a:off x="0" y="0"/>
          <a:ext cx="0" cy="0"/>
          <a:chOff x="0" y="0"/>
          <a:chExt cx="0" cy="0"/>
        </a:xfrm>
      </p:grpSpPr>
      <p:sp>
        <p:nvSpPr>
          <p:cNvPr id="891" name="Google Shape;891;g266ebd0e82b_0_840"/>
          <p:cNvSpPr txBox="1">
            <a:spLocks noGrp="1"/>
          </p:cNvSpPr>
          <p:nvPr>
            <p:ph type="title"/>
          </p:nvPr>
        </p:nvSpPr>
        <p:spPr>
          <a:xfrm>
            <a:off x="422447" y="2334834"/>
            <a:ext cx="8299106" cy="473832"/>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lt1"/>
              </a:buClr>
              <a:buSzPts val="2600"/>
              <a:buFont typeface="Arial"/>
              <a:buNone/>
            </a:pPr>
            <a:r>
              <a:rPr lang="en-US" sz="4800" b="1" dirty="0">
                <a:solidFill>
                  <a:srgbClr val="003663"/>
                </a:solidFill>
              </a:rPr>
              <a:t>Participation - A Time Investment</a:t>
            </a:r>
            <a:endParaRPr sz="4800" b="1" dirty="0">
              <a:solidFill>
                <a:srgbClr val="003663"/>
              </a:solidFill>
            </a:endParaRPr>
          </a:p>
        </p:txBody>
      </p:sp>
      <p:sp>
        <p:nvSpPr>
          <p:cNvPr id="2" name="Rectangle 1">
            <a:extLst>
              <a:ext uri="{FF2B5EF4-FFF2-40B4-BE49-F238E27FC236}">
                <a16:creationId xmlns:a16="http://schemas.microsoft.com/office/drawing/2014/main" id="{87E330DD-EB3C-F671-EE22-CC815E67C6FA}"/>
              </a:ext>
            </a:extLst>
          </p:cNvPr>
          <p:cNvSpPr/>
          <p:nvPr/>
        </p:nvSpPr>
        <p:spPr>
          <a:xfrm>
            <a:off x="7355740" y="139637"/>
            <a:ext cx="1608083" cy="8153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8">
            <a:extLst>
              <a:ext uri="{FF2B5EF4-FFF2-40B4-BE49-F238E27FC236}">
                <a16:creationId xmlns:a16="http://schemas.microsoft.com/office/drawing/2014/main" id="{76E7BC40-412F-7822-2CCD-C4D01AE1F15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232504" y="261541"/>
            <a:ext cx="2758345" cy="412279"/>
          </a:xfrm>
          <a:prstGeom prst="rect">
            <a:avLst/>
          </a:prstGeom>
        </p:spPr>
      </p:pic>
      <p:sp>
        <p:nvSpPr>
          <p:cNvPr id="4" name="Freeform 6">
            <a:extLst>
              <a:ext uri="{FF2B5EF4-FFF2-40B4-BE49-F238E27FC236}">
                <a16:creationId xmlns:a16="http://schemas.microsoft.com/office/drawing/2014/main" id="{9BEA0255-D168-1935-E964-8A7D78BB286C}"/>
              </a:ext>
            </a:extLst>
          </p:cNvPr>
          <p:cNvSpPr>
            <a:spLocks noChangeAspect="1"/>
          </p:cNvSpPr>
          <p:nvPr/>
        </p:nvSpPr>
        <p:spPr>
          <a:xfrm>
            <a:off x="6276111" y="773846"/>
            <a:ext cx="2671131" cy="238095"/>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sp>
        <p:nvSpPr>
          <p:cNvPr id="897" name="Google Shape;897;g266ebd0e82b_0_845"/>
          <p:cNvSpPr txBox="1">
            <a:spLocks noGrp="1"/>
          </p:cNvSpPr>
          <p:nvPr>
            <p:ph type="title"/>
          </p:nvPr>
        </p:nvSpPr>
        <p:spPr>
          <a:xfrm>
            <a:off x="894223" y="265873"/>
            <a:ext cx="7355555" cy="507696"/>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chemeClr val="dk1"/>
              </a:buClr>
              <a:buSzPts val="2000"/>
              <a:buFont typeface="Arial"/>
              <a:buNone/>
            </a:pPr>
            <a:r>
              <a:rPr lang="en-US" b="1" dirty="0">
                <a:solidFill>
                  <a:srgbClr val="003663"/>
                </a:solidFill>
              </a:rPr>
              <a:t>Program Participation - A Time Investment</a:t>
            </a:r>
            <a:endParaRPr b="1" dirty="0">
              <a:solidFill>
                <a:srgbClr val="003663"/>
              </a:solidFill>
            </a:endParaRPr>
          </a:p>
        </p:txBody>
      </p:sp>
      <p:sp>
        <p:nvSpPr>
          <p:cNvPr id="898" name="Google Shape;898;g266ebd0e82b_0_845"/>
          <p:cNvSpPr txBox="1">
            <a:spLocks noGrp="1"/>
          </p:cNvSpPr>
          <p:nvPr>
            <p:ph type="body" idx="1"/>
          </p:nvPr>
        </p:nvSpPr>
        <p:spPr>
          <a:xfrm>
            <a:off x="458919" y="958212"/>
            <a:ext cx="4050000" cy="3586800"/>
          </a:xfrm>
          <a:prstGeom prst="rect">
            <a:avLst/>
          </a:prstGeom>
          <a:noFill/>
          <a:ln>
            <a:noFill/>
          </a:ln>
        </p:spPr>
        <p:txBody>
          <a:bodyPr spcFirstLastPara="1" wrap="square" lIns="0" tIns="45700" rIns="91425" bIns="45700" anchor="t" anchorCtr="0">
            <a:noAutofit/>
          </a:bodyPr>
          <a:lstStyle/>
          <a:p>
            <a:pPr marL="115887" lvl="0" indent="-122237" algn="l" rtl="0">
              <a:lnSpc>
                <a:spcPct val="110000"/>
              </a:lnSpc>
              <a:spcBef>
                <a:spcPts val="0"/>
              </a:spcBef>
              <a:spcAft>
                <a:spcPts val="0"/>
              </a:spcAft>
              <a:buClr>
                <a:schemeClr val="dk1"/>
              </a:buClr>
              <a:buSzPts val="1200"/>
              <a:buChar char="▪"/>
            </a:pPr>
            <a:r>
              <a:rPr lang="en-US" sz="1200" b="1" dirty="0">
                <a:solidFill>
                  <a:srgbClr val="003663"/>
                </a:solidFill>
              </a:rPr>
              <a:t>Find Champions - At Every Level</a:t>
            </a:r>
            <a:endParaRPr sz="1200" b="1" dirty="0">
              <a:solidFill>
                <a:srgbClr val="003663"/>
              </a:solidFill>
            </a:endParaRPr>
          </a:p>
          <a:p>
            <a:pPr marL="233362" lvl="1" indent="-130175" algn="l" rtl="0">
              <a:lnSpc>
                <a:spcPct val="110000"/>
              </a:lnSpc>
              <a:spcBef>
                <a:spcPts val="0"/>
              </a:spcBef>
              <a:spcAft>
                <a:spcPts val="0"/>
              </a:spcAft>
              <a:buSzPts val="1200"/>
              <a:buChar char="–"/>
            </a:pPr>
            <a:r>
              <a:rPr lang="en-US" sz="1200" dirty="0">
                <a:solidFill>
                  <a:srgbClr val="003663"/>
                </a:solidFill>
              </a:rPr>
              <a:t>C-Suite</a:t>
            </a:r>
            <a:endParaRPr sz="1200" dirty="0">
              <a:solidFill>
                <a:srgbClr val="003663"/>
              </a:solidFill>
            </a:endParaRPr>
          </a:p>
          <a:p>
            <a:pPr marL="233362" lvl="1" indent="-130175" algn="l" rtl="0">
              <a:lnSpc>
                <a:spcPct val="110000"/>
              </a:lnSpc>
              <a:spcBef>
                <a:spcPts val="0"/>
              </a:spcBef>
              <a:spcAft>
                <a:spcPts val="0"/>
              </a:spcAft>
              <a:buSzPts val="1200"/>
              <a:buChar char="–"/>
            </a:pPr>
            <a:r>
              <a:rPr lang="en-US" sz="1200" dirty="0">
                <a:solidFill>
                  <a:srgbClr val="003663"/>
                </a:solidFill>
              </a:rPr>
              <a:t>Divisional Leadership</a:t>
            </a:r>
            <a:endParaRPr sz="1200" dirty="0">
              <a:solidFill>
                <a:srgbClr val="003663"/>
              </a:solidFill>
            </a:endParaRPr>
          </a:p>
          <a:p>
            <a:pPr marL="233362" lvl="1" indent="-130175" algn="l" rtl="0">
              <a:lnSpc>
                <a:spcPct val="110000"/>
              </a:lnSpc>
              <a:spcBef>
                <a:spcPts val="0"/>
              </a:spcBef>
              <a:spcAft>
                <a:spcPts val="0"/>
              </a:spcAft>
              <a:buSzPts val="1200"/>
              <a:buChar char="–"/>
            </a:pPr>
            <a:r>
              <a:rPr lang="en-US" sz="1200" dirty="0">
                <a:solidFill>
                  <a:srgbClr val="003663"/>
                </a:solidFill>
              </a:rPr>
              <a:t>Departmental Leadership</a:t>
            </a:r>
            <a:endParaRPr sz="1200" dirty="0">
              <a:solidFill>
                <a:srgbClr val="003663"/>
              </a:solidFill>
            </a:endParaRPr>
          </a:p>
          <a:p>
            <a:pPr marL="233362" lvl="1" indent="-130175" algn="l" rtl="0">
              <a:lnSpc>
                <a:spcPct val="110000"/>
              </a:lnSpc>
              <a:spcBef>
                <a:spcPts val="0"/>
              </a:spcBef>
              <a:spcAft>
                <a:spcPts val="0"/>
              </a:spcAft>
              <a:buSzPts val="1200"/>
              <a:buChar char="–"/>
            </a:pPr>
            <a:r>
              <a:rPr lang="en-US" sz="1200" dirty="0">
                <a:solidFill>
                  <a:srgbClr val="003663"/>
                </a:solidFill>
              </a:rPr>
              <a:t>Staff and Supervisory</a:t>
            </a:r>
            <a:endParaRPr sz="1200" dirty="0">
              <a:solidFill>
                <a:srgbClr val="003663"/>
              </a:solidFill>
            </a:endParaRPr>
          </a:p>
          <a:p>
            <a:pPr marL="115887" lvl="0" indent="-122237" algn="l" rtl="0">
              <a:lnSpc>
                <a:spcPct val="110000"/>
              </a:lnSpc>
              <a:spcBef>
                <a:spcPts val="800"/>
              </a:spcBef>
              <a:spcAft>
                <a:spcPts val="0"/>
              </a:spcAft>
              <a:buClr>
                <a:schemeClr val="dk1"/>
              </a:buClr>
              <a:buSzPts val="1200"/>
              <a:buChar char="▪"/>
            </a:pPr>
            <a:r>
              <a:rPr lang="en-US" sz="1200" b="1" dirty="0">
                <a:solidFill>
                  <a:srgbClr val="003663"/>
                </a:solidFill>
              </a:rPr>
              <a:t>Ex Planning Committee for FSE’s or Large Functionals</a:t>
            </a:r>
            <a:endParaRPr sz="1200" b="1" dirty="0">
              <a:solidFill>
                <a:srgbClr val="003663"/>
              </a:solidFill>
            </a:endParaRPr>
          </a:p>
          <a:p>
            <a:pPr marL="233362" lvl="1" indent="-130175" algn="l" rtl="0">
              <a:spcBef>
                <a:spcPts val="800"/>
              </a:spcBef>
              <a:spcAft>
                <a:spcPts val="0"/>
              </a:spcAft>
              <a:buClr>
                <a:schemeClr val="dk1"/>
              </a:buClr>
              <a:buSzPts val="1200"/>
              <a:buChar char="–"/>
            </a:pPr>
            <a:r>
              <a:rPr lang="en-US" sz="1200" dirty="0">
                <a:solidFill>
                  <a:srgbClr val="003663"/>
                </a:solidFill>
              </a:rPr>
              <a:t>Consider an HSEEP application</a:t>
            </a:r>
            <a:endParaRPr sz="1200" dirty="0">
              <a:solidFill>
                <a:srgbClr val="003663"/>
              </a:solidFill>
            </a:endParaRPr>
          </a:p>
          <a:p>
            <a:pPr marL="400050" lvl="2" indent="-115887" algn="l" rtl="0">
              <a:spcBef>
                <a:spcPts val="800"/>
              </a:spcBef>
              <a:spcAft>
                <a:spcPts val="0"/>
              </a:spcAft>
              <a:buSzPts val="1200"/>
              <a:buChar char="•"/>
            </a:pPr>
            <a:r>
              <a:rPr lang="en-US" sz="1200" dirty="0">
                <a:solidFill>
                  <a:srgbClr val="003663"/>
                </a:solidFill>
              </a:rPr>
              <a:t>Ops, Planning, Logs, and Finance</a:t>
            </a:r>
            <a:endParaRPr sz="1200" dirty="0">
              <a:solidFill>
                <a:srgbClr val="003663"/>
              </a:solidFill>
            </a:endParaRPr>
          </a:p>
          <a:p>
            <a:pPr marL="233362" lvl="1" indent="-130175" algn="l" rtl="0">
              <a:spcBef>
                <a:spcPts val="800"/>
              </a:spcBef>
              <a:spcAft>
                <a:spcPts val="0"/>
              </a:spcAft>
              <a:buClr>
                <a:schemeClr val="dk1"/>
              </a:buClr>
              <a:buSzPts val="1200"/>
              <a:buChar char="–"/>
            </a:pPr>
            <a:r>
              <a:rPr lang="en-US" sz="1200" dirty="0">
                <a:solidFill>
                  <a:srgbClr val="003663"/>
                </a:solidFill>
              </a:rPr>
              <a:t>Who better to write goals and anticipate gaps than the boots on the ground?</a:t>
            </a:r>
            <a:endParaRPr sz="1200" dirty="0">
              <a:solidFill>
                <a:srgbClr val="003663"/>
              </a:solidFill>
            </a:endParaRPr>
          </a:p>
          <a:p>
            <a:pPr marL="115887" lvl="0" indent="-122237" algn="l" rtl="0">
              <a:lnSpc>
                <a:spcPct val="110000"/>
              </a:lnSpc>
              <a:spcBef>
                <a:spcPts val="800"/>
              </a:spcBef>
              <a:spcAft>
                <a:spcPts val="0"/>
              </a:spcAft>
              <a:buSzPts val="1200"/>
              <a:buChar char="▪"/>
            </a:pPr>
            <a:r>
              <a:rPr lang="en-US" sz="1200" b="1" dirty="0">
                <a:solidFill>
                  <a:srgbClr val="003663"/>
                </a:solidFill>
              </a:rPr>
              <a:t>FSEs are great for EM, but rarely include BCP’s</a:t>
            </a:r>
            <a:endParaRPr sz="1200" b="1" dirty="0">
              <a:solidFill>
                <a:srgbClr val="003663"/>
              </a:solidFill>
            </a:endParaRPr>
          </a:p>
          <a:p>
            <a:pPr marL="233362" lvl="1" indent="-130175" algn="l" rtl="0">
              <a:lnSpc>
                <a:spcPct val="110000"/>
              </a:lnSpc>
              <a:spcBef>
                <a:spcPts val="800"/>
              </a:spcBef>
              <a:spcAft>
                <a:spcPts val="0"/>
              </a:spcAft>
              <a:buSzPts val="1200"/>
              <a:buChar char="–"/>
            </a:pPr>
            <a:r>
              <a:rPr lang="en-US" sz="1200" dirty="0">
                <a:solidFill>
                  <a:srgbClr val="003663"/>
                </a:solidFill>
              </a:rPr>
              <a:t>No-Notice Exercise design</a:t>
            </a:r>
            <a:endParaRPr sz="1200" dirty="0">
              <a:solidFill>
                <a:srgbClr val="003663"/>
              </a:solidFill>
            </a:endParaRPr>
          </a:p>
        </p:txBody>
      </p:sp>
      <p:sp>
        <p:nvSpPr>
          <p:cNvPr id="2" name="Rectangle 1">
            <a:extLst>
              <a:ext uri="{FF2B5EF4-FFF2-40B4-BE49-F238E27FC236}">
                <a16:creationId xmlns:a16="http://schemas.microsoft.com/office/drawing/2014/main" id="{FC1BC699-A0F8-32C9-5B87-926C617AAFBA}"/>
              </a:ext>
            </a:extLst>
          </p:cNvPr>
          <p:cNvSpPr/>
          <p:nvPr/>
        </p:nvSpPr>
        <p:spPr>
          <a:xfrm>
            <a:off x="3846786" y="4729655"/>
            <a:ext cx="1459437" cy="2477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oogle Shape;856;g266ebd0e82b_0_87">
            <a:extLst>
              <a:ext uri="{FF2B5EF4-FFF2-40B4-BE49-F238E27FC236}">
                <a16:creationId xmlns:a16="http://schemas.microsoft.com/office/drawing/2014/main" id="{A05D5F80-4CCD-B49B-EC8E-4793DB5ECDD6}"/>
              </a:ext>
            </a:extLst>
          </p:cNvPr>
          <p:cNvPicPr preferRelativeResize="0">
            <a:picLocks/>
          </p:cNvPicPr>
          <p:nvPr/>
        </p:nvPicPr>
        <p:blipFill rotWithShape="1">
          <a:blip r:embed="rId3">
            <a:alphaModFix/>
          </a:blip>
          <a:srcRect l="16310" r="16317"/>
          <a:stretch/>
        </p:blipFill>
        <p:spPr>
          <a:xfrm>
            <a:off x="4734910" y="1029041"/>
            <a:ext cx="3435254" cy="3445142"/>
          </a:xfrm>
          <a:prstGeom prst="rect">
            <a:avLst/>
          </a:prstGeom>
          <a:noFill/>
          <a:ln>
            <a:noFill/>
          </a:ln>
          <a:effectLst>
            <a:outerShdw blurRad="85725" dist="142875" dir="2700000" algn="bl" rotWithShape="0">
              <a:srgbClr val="000000">
                <a:alpha val="50000"/>
              </a:srgbClr>
            </a:outerShdw>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04"/>
        <p:cNvGrpSpPr/>
        <p:nvPr/>
      </p:nvGrpSpPr>
      <p:grpSpPr>
        <a:xfrm>
          <a:off x="0" y="0"/>
          <a:ext cx="0" cy="0"/>
          <a:chOff x="0" y="0"/>
          <a:chExt cx="0" cy="0"/>
        </a:xfrm>
      </p:grpSpPr>
      <p:sp>
        <p:nvSpPr>
          <p:cNvPr id="905" name="Google Shape;905;g2b4ea37d20f_0_7"/>
          <p:cNvSpPr txBox="1">
            <a:spLocks noGrp="1"/>
          </p:cNvSpPr>
          <p:nvPr>
            <p:ph type="title"/>
          </p:nvPr>
        </p:nvSpPr>
        <p:spPr>
          <a:xfrm>
            <a:off x="496278" y="419972"/>
            <a:ext cx="4994626" cy="507696"/>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2000"/>
              <a:buFont typeface="Arial"/>
              <a:buNone/>
            </a:pPr>
            <a:r>
              <a:rPr lang="en-US" b="1" u="sng" dirty="0">
                <a:solidFill>
                  <a:srgbClr val="003663"/>
                </a:solidFill>
              </a:rPr>
              <a:t>Fairy Tale Operational Interruption Timeline</a:t>
            </a:r>
            <a:endParaRPr b="1" u="sng" dirty="0">
              <a:solidFill>
                <a:srgbClr val="003663"/>
              </a:solidFill>
            </a:endParaRPr>
          </a:p>
        </p:txBody>
      </p:sp>
      <p:sp>
        <p:nvSpPr>
          <p:cNvPr id="906" name="Google Shape;906;g2b4ea37d20f_0_7"/>
          <p:cNvSpPr txBox="1">
            <a:spLocks noGrp="1"/>
          </p:cNvSpPr>
          <p:nvPr>
            <p:ph type="body" idx="1"/>
          </p:nvPr>
        </p:nvSpPr>
        <p:spPr>
          <a:xfrm>
            <a:off x="496278" y="1153856"/>
            <a:ext cx="4809945" cy="426869"/>
          </a:xfrm>
          <a:prstGeom prst="rect">
            <a:avLst/>
          </a:prstGeom>
          <a:noFill/>
          <a:ln>
            <a:noFill/>
          </a:ln>
        </p:spPr>
        <p:txBody>
          <a:bodyPr spcFirstLastPara="1" wrap="square" lIns="0" tIns="45700" rIns="91425" bIns="45700" anchor="t" anchorCtr="0">
            <a:noAutofit/>
          </a:bodyPr>
          <a:lstStyle/>
          <a:p>
            <a:pPr marL="0" lvl="0" indent="0" algn="l" rtl="0">
              <a:lnSpc>
                <a:spcPct val="90000"/>
              </a:lnSpc>
              <a:spcBef>
                <a:spcPts val="0"/>
              </a:spcBef>
              <a:spcAft>
                <a:spcPts val="0"/>
              </a:spcAft>
              <a:buClr>
                <a:schemeClr val="dk1"/>
              </a:buClr>
              <a:buSzPts val="1200"/>
              <a:buFont typeface="NTR"/>
              <a:buNone/>
            </a:pPr>
            <a:r>
              <a:rPr lang="en-US" sz="2000" b="1" u="sng" dirty="0">
                <a:solidFill>
                  <a:srgbClr val="003663"/>
                </a:solidFill>
              </a:rPr>
              <a:t>What time interval(s) can we control, here?</a:t>
            </a:r>
            <a:endParaRPr sz="2000" b="1" u="sng" dirty="0">
              <a:solidFill>
                <a:srgbClr val="003663"/>
              </a:solidFill>
            </a:endParaRPr>
          </a:p>
          <a:p>
            <a:pPr marL="0" lvl="0" indent="0" algn="l" rtl="0">
              <a:lnSpc>
                <a:spcPct val="90000"/>
              </a:lnSpc>
              <a:spcBef>
                <a:spcPts val="750"/>
              </a:spcBef>
              <a:spcAft>
                <a:spcPts val="0"/>
              </a:spcAft>
              <a:buClr>
                <a:schemeClr val="dk1"/>
              </a:buClr>
              <a:buSzPts val="1200"/>
              <a:buFont typeface="NTR"/>
              <a:buNone/>
            </a:pPr>
            <a:endParaRPr dirty="0">
              <a:solidFill>
                <a:srgbClr val="003663"/>
              </a:solidFill>
            </a:endParaRPr>
          </a:p>
        </p:txBody>
      </p:sp>
      <p:cxnSp>
        <p:nvCxnSpPr>
          <p:cNvPr id="907" name="Google Shape;907;g2b4ea37d20f_0_7"/>
          <p:cNvCxnSpPr/>
          <p:nvPr/>
        </p:nvCxnSpPr>
        <p:spPr>
          <a:xfrm>
            <a:off x="587718" y="2746846"/>
            <a:ext cx="8138100" cy="9000"/>
          </a:xfrm>
          <a:prstGeom prst="straightConnector1">
            <a:avLst/>
          </a:prstGeom>
          <a:solidFill>
            <a:schemeClr val="accent1"/>
          </a:solidFill>
          <a:ln w="12700" cap="sq" cmpd="sng">
            <a:solidFill>
              <a:srgbClr val="333333"/>
            </a:solidFill>
            <a:prstDash val="solid"/>
            <a:miter lim="800000"/>
            <a:headEnd type="none" w="sm" len="sm"/>
            <a:tailEnd type="none" w="sm" len="sm"/>
          </a:ln>
        </p:spPr>
      </p:cxnSp>
      <p:grpSp>
        <p:nvGrpSpPr>
          <p:cNvPr id="908" name="Google Shape;908;g2b4ea37d20f_0_7"/>
          <p:cNvGrpSpPr/>
          <p:nvPr/>
        </p:nvGrpSpPr>
        <p:grpSpPr>
          <a:xfrm>
            <a:off x="404694" y="2305480"/>
            <a:ext cx="1197900" cy="779457"/>
            <a:chOff x="365617" y="2516804"/>
            <a:chExt cx="1197900" cy="779457"/>
          </a:xfrm>
        </p:grpSpPr>
        <p:sp>
          <p:nvSpPr>
            <p:cNvPr id="909" name="Google Shape;909;g2b4ea37d20f_0_7"/>
            <p:cNvSpPr/>
            <p:nvPr/>
          </p:nvSpPr>
          <p:spPr>
            <a:xfrm>
              <a:off x="457201" y="2916914"/>
              <a:ext cx="91500" cy="91500"/>
            </a:xfrm>
            <a:prstGeom prst="rect">
              <a:avLst/>
            </a:prstGeom>
            <a:solidFill>
              <a:srgbClr val="3333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3663"/>
                </a:solidFill>
                <a:latin typeface="Arial"/>
                <a:ea typeface="Arial"/>
                <a:cs typeface="Arial"/>
                <a:sym typeface="Arial"/>
              </a:endParaRPr>
            </a:p>
          </p:txBody>
        </p:sp>
        <p:sp>
          <p:nvSpPr>
            <p:cNvPr id="910" name="Google Shape;910;g2b4ea37d20f_0_7"/>
            <p:cNvSpPr txBox="1"/>
            <p:nvPr/>
          </p:nvSpPr>
          <p:spPr>
            <a:xfrm>
              <a:off x="368586" y="2516804"/>
              <a:ext cx="719700" cy="246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rgbClr val="003663"/>
                  </a:solidFill>
                </a:rPr>
                <a:t>Badness</a:t>
              </a:r>
              <a:endParaRPr>
                <a:solidFill>
                  <a:srgbClr val="003663"/>
                </a:solidFill>
              </a:endParaRPr>
            </a:p>
          </p:txBody>
        </p:sp>
        <p:sp>
          <p:nvSpPr>
            <p:cNvPr id="911" name="Google Shape;911;g2b4ea37d20f_0_7"/>
            <p:cNvSpPr txBox="1"/>
            <p:nvPr/>
          </p:nvSpPr>
          <p:spPr>
            <a:xfrm>
              <a:off x="365617" y="3080861"/>
              <a:ext cx="1197900" cy="21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003663"/>
                  </a:solidFill>
                </a:rPr>
                <a:t>The thing happens…</a:t>
              </a:r>
              <a:endParaRPr sz="800">
                <a:solidFill>
                  <a:srgbClr val="003663"/>
                </a:solidFill>
                <a:latin typeface="Arial"/>
                <a:ea typeface="Arial"/>
                <a:cs typeface="Arial"/>
                <a:sym typeface="Arial"/>
              </a:endParaRPr>
            </a:p>
          </p:txBody>
        </p:sp>
      </p:grpSp>
      <p:grpSp>
        <p:nvGrpSpPr>
          <p:cNvPr id="912" name="Google Shape;912;g2b4ea37d20f_0_7"/>
          <p:cNvGrpSpPr/>
          <p:nvPr/>
        </p:nvGrpSpPr>
        <p:grpSpPr>
          <a:xfrm>
            <a:off x="1811413" y="2305481"/>
            <a:ext cx="1197900" cy="1025756"/>
            <a:chOff x="1457980" y="2516805"/>
            <a:chExt cx="1197900" cy="1025756"/>
          </a:xfrm>
        </p:grpSpPr>
        <p:sp>
          <p:nvSpPr>
            <p:cNvPr id="913" name="Google Shape;913;g2b4ea37d20f_0_7"/>
            <p:cNvSpPr/>
            <p:nvPr/>
          </p:nvSpPr>
          <p:spPr>
            <a:xfrm>
              <a:off x="1554041" y="2916914"/>
              <a:ext cx="91500" cy="91500"/>
            </a:xfrm>
            <a:prstGeom prst="rect">
              <a:avLst/>
            </a:prstGeom>
            <a:solidFill>
              <a:srgbClr val="3333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3663"/>
                </a:solidFill>
                <a:latin typeface="Arial"/>
                <a:ea typeface="Arial"/>
                <a:cs typeface="Arial"/>
                <a:sym typeface="Arial"/>
              </a:endParaRPr>
            </a:p>
          </p:txBody>
        </p:sp>
        <p:sp>
          <p:nvSpPr>
            <p:cNvPr id="914" name="Google Shape;914;g2b4ea37d20f_0_7"/>
            <p:cNvSpPr txBox="1"/>
            <p:nvPr/>
          </p:nvSpPr>
          <p:spPr>
            <a:xfrm>
              <a:off x="1460942" y="2516805"/>
              <a:ext cx="943500" cy="246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rgbClr val="003663"/>
                  </a:solidFill>
                </a:rPr>
                <a:t>Recognition</a:t>
              </a:r>
              <a:endParaRPr>
                <a:solidFill>
                  <a:srgbClr val="003663"/>
                </a:solidFill>
              </a:endParaRPr>
            </a:p>
          </p:txBody>
        </p:sp>
        <p:sp>
          <p:nvSpPr>
            <p:cNvPr id="915" name="Google Shape;915;g2b4ea37d20f_0_7"/>
            <p:cNvSpPr txBox="1"/>
            <p:nvPr/>
          </p:nvSpPr>
          <p:spPr>
            <a:xfrm>
              <a:off x="1457980" y="3080861"/>
              <a:ext cx="11979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003663"/>
                  </a:solidFill>
                </a:rPr>
                <a:t>We note - or are notified - that the thing has happened.</a:t>
              </a:r>
              <a:endParaRPr sz="800">
                <a:solidFill>
                  <a:srgbClr val="003663"/>
                </a:solidFill>
                <a:latin typeface="Arial"/>
                <a:ea typeface="Arial"/>
                <a:cs typeface="Arial"/>
                <a:sym typeface="Arial"/>
              </a:endParaRPr>
            </a:p>
          </p:txBody>
        </p:sp>
      </p:grpSp>
      <p:grpSp>
        <p:nvGrpSpPr>
          <p:cNvPr id="916" name="Google Shape;916;g2b4ea37d20f_0_7"/>
          <p:cNvGrpSpPr/>
          <p:nvPr/>
        </p:nvGrpSpPr>
        <p:grpSpPr>
          <a:xfrm>
            <a:off x="3218003" y="2305481"/>
            <a:ext cx="1201843" cy="902570"/>
            <a:chOff x="2553328" y="2516805"/>
            <a:chExt cx="1201843" cy="902570"/>
          </a:xfrm>
        </p:grpSpPr>
        <p:sp>
          <p:nvSpPr>
            <p:cNvPr id="917" name="Google Shape;917;g2b4ea37d20f_0_7"/>
            <p:cNvSpPr/>
            <p:nvPr/>
          </p:nvSpPr>
          <p:spPr>
            <a:xfrm>
              <a:off x="2650881" y="2916914"/>
              <a:ext cx="91500" cy="91500"/>
            </a:xfrm>
            <a:prstGeom prst="rect">
              <a:avLst/>
            </a:prstGeom>
            <a:solidFill>
              <a:srgbClr val="3333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3663"/>
                </a:solidFill>
                <a:latin typeface="Arial"/>
                <a:ea typeface="Arial"/>
                <a:cs typeface="Arial"/>
                <a:sym typeface="Arial"/>
              </a:endParaRPr>
            </a:p>
          </p:txBody>
        </p:sp>
        <p:sp>
          <p:nvSpPr>
            <p:cNvPr id="918" name="Google Shape;918;g2b4ea37d20f_0_7"/>
            <p:cNvSpPr txBox="1"/>
            <p:nvPr/>
          </p:nvSpPr>
          <p:spPr>
            <a:xfrm>
              <a:off x="2553328" y="2516805"/>
              <a:ext cx="892800" cy="246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rgbClr val="003663"/>
                  </a:solidFill>
                </a:rPr>
                <a:t>Activation</a:t>
              </a:r>
              <a:endParaRPr>
                <a:solidFill>
                  <a:srgbClr val="003663"/>
                </a:solidFill>
              </a:endParaRPr>
            </a:p>
          </p:txBody>
        </p:sp>
        <p:sp>
          <p:nvSpPr>
            <p:cNvPr id="919" name="Google Shape;919;g2b4ea37d20f_0_7"/>
            <p:cNvSpPr txBox="1"/>
            <p:nvPr/>
          </p:nvSpPr>
          <p:spPr>
            <a:xfrm>
              <a:off x="2557271" y="3080861"/>
              <a:ext cx="1197900"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003663"/>
                  </a:solidFill>
                </a:rPr>
                <a:t>Panic, “Who do I call?”, “What’s the plan?”</a:t>
              </a:r>
              <a:endParaRPr sz="800">
                <a:solidFill>
                  <a:srgbClr val="003663"/>
                </a:solidFill>
                <a:latin typeface="Arial"/>
                <a:ea typeface="Arial"/>
                <a:cs typeface="Arial"/>
                <a:sym typeface="Arial"/>
              </a:endParaRPr>
            </a:p>
          </p:txBody>
        </p:sp>
      </p:grpSp>
      <p:grpSp>
        <p:nvGrpSpPr>
          <p:cNvPr id="920" name="Google Shape;920;g2b4ea37d20f_0_7"/>
          <p:cNvGrpSpPr/>
          <p:nvPr/>
        </p:nvGrpSpPr>
        <p:grpSpPr>
          <a:xfrm>
            <a:off x="4628522" y="2305480"/>
            <a:ext cx="1197900" cy="1272057"/>
            <a:chOff x="3656562" y="2516804"/>
            <a:chExt cx="1197900" cy="1272057"/>
          </a:xfrm>
        </p:grpSpPr>
        <p:sp>
          <p:nvSpPr>
            <p:cNvPr id="921" name="Google Shape;921;g2b4ea37d20f_0_7"/>
            <p:cNvSpPr/>
            <p:nvPr/>
          </p:nvSpPr>
          <p:spPr>
            <a:xfrm>
              <a:off x="3747721" y="2916914"/>
              <a:ext cx="91500" cy="91500"/>
            </a:xfrm>
            <a:prstGeom prst="rect">
              <a:avLst/>
            </a:prstGeom>
            <a:solidFill>
              <a:srgbClr val="3333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3663"/>
                </a:solidFill>
                <a:latin typeface="Arial"/>
                <a:ea typeface="Arial"/>
                <a:cs typeface="Arial"/>
                <a:sym typeface="Arial"/>
              </a:endParaRPr>
            </a:p>
          </p:txBody>
        </p:sp>
        <p:sp>
          <p:nvSpPr>
            <p:cNvPr id="922" name="Google Shape;922;g2b4ea37d20f_0_7"/>
            <p:cNvSpPr txBox="1"/>
            <p:nvPr/>
          </p:nvSpPr>
          <p:spPr>
            <a:xfrm>
              <a:off x="3662120" y="2516804"/>
              <a:ext cx="719700" cy="246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rgbClr val="003663"/>
                  </a:solidFill>
                </a:rPr>
                <a:t>“Ready”</a:t>
              </a:r>
              <a:endParaRPr>
                <a:solidFill>
                  <a:srgbClr val="003663"/>
                </a:solidFill>
              </a:endParaRPr>
            </a:p>
          </p:txBody>
        </p:sp>
        <p:sp>
          <p:nvSpPr>
            <p:cNvPr id="923" name="Google Shape;923;g2b4ea37d20f_0_7"/>
            <p:cNvSpPr txBox="1"/>
            <p:nvPr/>
          </p:nvSpPr>
          <p:spPr>
            <a:xfrm>
              <a:off x="3656562" y="3080861"/>
              <a:ext cx="1197900" cy="708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003663"/>
                  </a:solidFill>
                </a:rPr>
                <a:t>We’ve developed our game plan, made our notifications, and have assembled, we’re ‘ready’.</a:t>
              </a:r>
              <a:endParaRPr sz="800">
                <a:solidFill>
                  <a:srgbClr val="003663"/>
                </a:solidFill>
                <a:latin typeface="Arial"/>
                <a:ea typeface="Arial"/>
                <a:cs typeface="Arial"/>
                <a:sym typeface="Arial"/>
              </a:endParaRPr>
            </a:p>
          </p:txBody>
        </p:sp>
      </p:grpSp>
      <p:grpSp>
        <p:nvGrpSpPr>
          <p:cNvPr id="924" name="Google Shape;924;g2b4ea37d20f_0_7"/>
          <p:cNvGrpSpPr/>
          <p:nvPr/>
        </p:nvGrpSpPr>
        <p:grpSpPr>
          <a:xfrm>
            <a:off x="7441674" y="2305481"/>
            <a:ext cx="1197900" cy="902756"/>
            <a:chOff x="5846847" y="2516805"/>
            <a:chExt cx="1197900" cy="902756"/>
          </a:xfrm>
        </p:grpSpPr>
        <p:sp>
          <p:nvSpPr>
            <p:cNvPr id="925" name="Google Shape;925;g2b4ea37d20f_0_7"/>
            <p:cNvSpPr/>
            <p:nvPr/>
          </p:nvSpPr>
          <p:spPr>
            <a:xfrm>
              <a:off x="5941401" y="2916914"/>
              <a:ext cx="91500" cy="91500"/>
            </a:xfrm>
            <a:prstGeom prst="rect">
              <a:avLst/>
            </a:prstGeom>
            <a:solidFill>
              <a:srgbClr val="3333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26" name="Google Shape;926;g2b4ea37d20f_0_7"/>
            <p:cNvSpPr txBox="1"/>
            <p:nvPr/>
          </p:nvSpPr>
          <p:spPr>
            <a:xfrm>
              <a:off x="5846848" y="2516805"/>
              <a:ext cx="1056600" cy="246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dirty="0">
                  <a:solidFill>
                    <a:srgbClr val="003663"/>
                  </a:solidFill>
                </a:rPr>
                <a:t>Demobilization</a:t>
              </a:r>
              <a:endParaRPr dirty="0">
                <a:solidFill>
                  <a:srgbClr val="003663"/>
                </a:solidFill>
              </a:endParaRPr>
            </a:p>
          </p:txBody>
        </p:sp>
        <p:sp>
          <p:nvSpPr>
            <p:cNvPr id="927" name="Google Shape;927;g2b4ea37d20f_0_7"/>
            <p:cNvSpPr txBox="1"/>
            <p:nvPr/>
          </p:nvSpPr>
          <p:spPr>
            <a:xfrm>
              <a:off x="5846847" y="3080861"/>
              <a:ext cx="1197900" cy="338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dirty="0">
                  <a:solidFill>
                    <a:srgbClr val="003663"/>
                  </a:solidFill>
                </a:rPr>
                <a:t>Resolved, Returning to normal, ready state. </a:t>
              </a:r>
              <a:endParaRPr sz="800" dirty="0">
                <a:solidFill>
                  <a:srgbClr val="003663"/>
                </a:solidFill>
                <a:latin typeface="Arial"/>
                <a:ea typeface="Arial"/>
                <a:cs typeface="Arial"/>
                <a:sym typeface="Arial"/>
              </a:endParaRPr>
            </a:p>
          </p:txBody>
        </p:sp>
      </p:grpSp>
      <p:sp>
        <p:nvSpPr>
          <p:cNvPr id="928" name="Google Shape;928;g2b4ea37d20f_0_7"/>
          <p:cNvSpPr txBox="1"/>
          <p:nvPr/>
        </p:nvSpPr>
        <p:spPr>
          <a:xfrm>
            <a:off x="6037232" y="2305480"/>
            <a:ext cx="719700" cy="246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rgbClr val="003663"/>
                </a:solidFill>
              </a:rPr>
              <a:t>Handling</a:t>
            </a:r>
            <a:endParaRPr>
              <a:solidFill>
                <a:srgbClr val="003663"/>
              </a:solidFill>
            </a:endParaRPr>
          </a:p>
        </p:txBody>
      </p:sp>
      <p:sp>
        <p:nvSpPr>
          <p:cNvPr id="929" name="Google Shape;929;g2b4ea37d20f_0_7"/>
          <p:cNvSpPr txBox="1"/>
          <p:nvPr/>
        </p:nvSpPr>
        <p:spPr>
          <a:xfrm>
            <a:off x="6035098" y="2869537"/>
            <a:ext cx="11979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003663"/>
                </a:solidFill>
              </a:rPr>
              <a:t>Systems in motion, things getting done, working toward resolution.</a:t>
            </a:r>
            <a:endParaRPr sz="800">
              <a:solidFill>
                <a:srgbClr val="003663"/>
              </a:solidFill>
              <a:latin typeface="Arial"/>
              <a:ea typeface="Arial"/>
              <a:cs typeface="Arial"/>
              <a:sym typeface="Arial"/>
            </a:endParaRPr>
          </a:p>
        </p:txBody>
      </p:sp>
      <p:sp>
        <p:nvSpPr>
          <p:cNvPr id="930" name="Google Shape;930;g2b4ea37d20f_0_7"/>
          <p:cNvSpPr/>
          <p:nvPr/>
        </p:nvSpPr>
        <p:spPr>
          <a:xfrm>
            <a:off x="6123806" y="2705590"/>
            <a:ext cx="91500" cy="915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3663"/>
              </a:solidFill>
              <a:latin typeface="Arial"/>
              <a:ea typeface="Arial"/>
              <a:cs typeface="Arial"/>
              <a:sym typeface="Arial"/>
            </a:endParaRPr>
          </a:p>
        </p:txBody>
      </p:sp>
      <p:sp>
        <p:nvSpPr>
          <p:cNvPr id="931" name="Google Shape;931;g2b4ea37d20f_0_7"/>
          <p:cNvSpPr/>
          <p:nvPr/>
        </p:nvSpPr>
        <p:spPr>
          <a:xfrm>
            <a:off x="1602594" y="1825866"/>
            <a:ext cx="4338226" cy="2096100"/>
          </a:xfrm>
          <a:prstGeom prst="rect">
            <a:avLst/>
          </a:prstGeom>
          <a:noFill/>
          <a:ln w="76200" cap="flat" cmpd="sng">
            <a:solidFill>
              <a:srgbClr val="C0D73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 name="Rectangle 1">
            <a:extLst>
              <a:ext uri="{FF2B5EF4-FFF2-40B4-BE49-F238E27FC236}">
                <a16:creationId xmlns:a16="http://schemas.microsoft.com/office/drawing/2014/main" id="{1F126B74-09C5-DD73-F0C9-000476F1B4DC}"/>
              </a:ext>
            </a:extLst>
          </p:cNvPr>
          <p:cNvSpPr/>
          <p:nvPr/>
        </p:nvSpPr>
        <p:spPr>
          <a:xfrm>
            <a:off x="3846786" y="4729655"/>
            <a:ext cx="1459437" cy="2477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8">
            <a:extLst>
              <a:ext uri="{FF2B5EF4-FFF2-40B4-BE49-F238E27FC236}">
                <a16:creationId xmlns:a16="http://schemas.microsoft.com/office/drawing/2014/main" id="{3EB08D1C-7687-5527-EBB7-882CDDD0CD4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232504" y="261541"/>
            <a:ext cx="2758345" cy="412279"/>
          </a:xfrm>
          <a:prstGeom prst="rect">
            <a:avLst/>
          </a:prstGeom>
        </p:spPr>
      </p:pic>
      <p:sp>
        <p:nvSpPr>
          <p:cNvPr id="4" name="Freeform 6">
            <a:extLst>
              <a:ext uri="{FF2B5EF4-FFF2-40B4-BE49-F238E27FC236}">
                <a16:creationId xmlns:a16="http://schemas.microsoft.com/office/drawing/2014/main" id="{022BD8ED-4B43-8E12-4E1A-0AD31E675E74}"/>
              </a:ext>
            </a:extLst>
          </p:cNvPr>
          <p:cNvSpPr>
            <a:spLocks noChangeAspect="1"/>
          </p:cNvSpPr>
          <p:nvPr/>
        </p:nvSpPr>
        <p:spPr>
          <a:xfrm>
            <a:off x="6276111" y="773846"/>
            <a:ext cx="2671131" cy="238095"/>
          </a:xfrm>
          <a:custGeom>
            <a:avLst/>
            <a:gdLst/>
            <a:ahLst/>
            <a:cxnLst/>
            <a:rect l="l" t="t" r="r" b="b"/>
            <a:pathLst>
              <a:path w="726478" h="64756">
                <a:moveTo>
                  <a:pt x="0" y="0"/>
                </a:moveTo>
                <a:lnTo>
                  <a:pt x="726478" y="0"/>
                </a:lnTo>
                <a:lnTo>
                  <a:pt x="726478" y="64756"/>
                </a:lnTo>
                <a:lnTo>
                  <a:pt x="0" y="64756"/>
                </a:lnTo>
                <a:close/>
              </a:path>
            </a:pathLst>
          </a:custGeom>
          <a:solidFill>
            <a:srgbClr val="BFD734"/>
          </a:solidFill>
          <a:ln>
            <a:solidFill>
              <a:srgbClr val="BFD735"/>
            </a:solidFill>
          </a:ln>
        </p:spPr>
        <p:txBody>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06">
                                            <p:txEl>
                                              <p:pRg st="0" end="0"/>
                                            </p:txEl>
                                          </p:spTgt>
                                        </p:tgtEl>
                                        <p:attrNameLst>
                                          <p:attrName>style.visibility</p:attrName>
                                        </p:attrNameLst>
                                      </p:cBhvr>
                                      <p:to>
                                        <p:strVal val="visible"/>
                                      </p:to>
                                    </p:set>
                                    <p:animEffect transition="in" filter="dissolve">
                                      <p:cBhvr>
                                        <p:cTn id="7" dur="3000"/>
                                        <p:tgtEl>
                                          <p:spTgt spid="9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31"/>
                                        </p:tgtEl>
                                        <p:attrNameLst>
                                          <p:attrName>style.visibility</p:attrName>
                                        </p:attrNameLst>
                                      </p:cBhvr>
                                      <p:to>
                                        <p:strVal val="visible"/>
                                      </p:to>
                                    </p:set>
                                    <p:animEffect transition="in" filter="fade">
                                      <p:cBhvr>
                                        <p:cTn id="12" dur="2100"/>
                                        <p:tgtEl>
                                          <p:spTgt spid="9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6"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sp>
        <p:nvSpPr>
          <p:cNvPr id="937" name="Google Shape;937;g2b4ea37d20f_0_0"/>
          <p:cNvSpPr txBox="1">
            <a:spLocks noGrp="1"/>
          </p:cNvSpPr>
          <p:nvPr>
            <p:ph type="title"/>
          </p:nvPr>
        </p:nvSpPr>
        <p:spPr>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2000"/>
              <a:buFont typeface="Arial"/>
              <a:buNone/>
            </a:pPr>
            <a:r>
              <a:rPr lang="en-US" b="1" dirty="0">
                <a:solidFill>
                  <a:srgbClr val="003663"/>
                </a:solidFill>
              </a:rPr>
              <a:t>No-Notice Exercises?</a:t>
            </a:r>
            <a:endParaRPr b="1" dirty="0">
              <a:solidFill>
                <a:srgbClr val="003663"/>
              </a:solidFill>
            </a:endParaRPr>
          </a:p>
          <a:p>
            <a:pPr marL="0" lvl="0" indent="0" algn="l" rtl="0">
              <a:lnSpc>
                <a:spcPct val="90000"/>
              </a:lnSpc>
              <a:spcBef>
                <a:spcPts val="0"/>
              </a:spcBef>
              <a:spcAft>
                <a:spcPts val="0"/>
              </a:spcAft>
              <a:buClr>
                <a:schemeClr val="dk1"/>
              </a:buClr>
              <a:buSzPts val="2000"/>
              <a:buFont typeface="Arial"/>
              <a:buNone/>
            </a:pPr>
            <a:r>
              <a:rPr lang="en-US" sz="1500" i="1" dirty="0">
                <a:solidFill>
                  <a:srgbClr val="003663"/>
                </a:solidFill>
              </a:rPr>
              <a:t>Brief Exercises, Targeted Improvement</a:t>
            </a:r>
            <a:endParaRPr sz="1500" i="1" dirty="0">
              <a:solidFill>
                <a:srgbClr val="003663"/>
              </a:solidFill>
            </a:endParaRPr>
          </a:p>
        </p:txBody>
      </p:sp>
      <p:sp>
        <p:nvSpPr>
          <p:cNvPr id="938" name="Google Shape;938;g2b4ea37d20f_0_0"/>
          <p:cNvSpPr txBox="1">
            <a:spLocks noGrp="1"/>
          </p:cNvSpPr>
          <p:nvPr>
            <p:ph type="body" idx="1"/>
          </p:nvPr>
        </p:nvSpPr>
        <p:spPr>
          <a:xfrm>
            <a:off x="359091" y="980798"/>
            <a:ext cx="4050000" cy="3445142"/>
          </a:xfrm>
          <a:prstGeom prst="rect">
            <a:avLst/>
          </a:prstGeom>
          <a:noFill/>
          <a:ln>
            <a:noFill/>
          </a:ln>
        </p:spPr>
        <p:txBody>
          <a:bodyPr spcFirstLastPara="1" wrap="square" lIns="0" tIns="45700" rIns="91425" bIns="45700" anchor="t" anchorCtr="0">
            <a:noAutofit/>
          </a:bodyPr>
          <a:lstStyle/>
          <a:p>
            <a:pPr marL="115887" lvl="0" indent="-122237" algn="l" rtl="0">
              <a:lnSpc>
                <a:spcPct val="110000"/>
              </a:lnSpc>
              <a:spcBef>
                <a:spcPts val="0"/>
              </a:spcBef>
              <a:spcAft>
                <a:spcPts val="0"/>
              </a:spcAft>
              <a:buClr>
                <a:schemeClr val="dk1"/>
              </a:buClr>
              <a:buSzPts val="1200"/>
              <a:buChar char="▪"/>
            </a:pPr>
            <a:r>
              <a:rPr lang="en-US" sz="1200" b="1" dirty="0">
                <a:solidFill>
                  <a:srgbClr val="003663"/>
                </a:solidFill>
              </a:rPr>
              <a:t>“Micro” (Functional) Exercises</a:t>
            </a:r>
            <a:endParaRPr sz="1200" b="1" dirty="0">
              <a:solidFill>
                <a:srgbClr val="003663"/>
              </a:solidFill>
            </a:endParaRPr>
          </a:p>
          <a:p>
            <a:pPr marL="233362" lvl="1" indent="-130175" algn="l" rtl="0">
              <a:lnSpc>
                <a:spcPct val="110000"/>
              </a:lnSpc>
              <a:spcBef>
                <a:spcPts val="0"/>
              </a:spcBef>
              <a:spcAft>
                <a:spcPts val="0"/>
              </a:spcAft>
              <a:buSzPts val="1200"/>
              <a:buChar char="–"/>
            </a:pPr>
            <a:r>
              <a:rPr lang="en-US" sz="1200" dirty="0">
                <a:solidFill>
                  <a:srgbClr val="003663"/>
                </a:solidFill>
              </a:rPr>
              <a:t>Generally &lt;15 Minutes</a:t>
            </a:r>
            <a:endParaRPr sz="1200" dirty="0">
              <a:solidFill>
                <a:srgbClr val="003663"/>
              </a:solidFill>
            </a:endParaRPr>
          </a:p>
          <a:p>
            <a:pPr marL="233362" lvl="1" indent="-130175" algn="l" rtl="0">
              <a:lnSpc>
                <a:spcPct val="110000"/>
              </a:lnSpc>
              <a:spcBef>
                <a:spcPts val="0"/>
              </a:spcBef>
              <a:spcAft>
                <a:spcPts val="0"/>
              </a:spcAft>
              <a:buSzPts val="1200"/>
              <a:buChar char="–"/>
            </a:pPr>
            <a:r>
              <a:rPr lang="en-US" sz="1200" dirty="0">
                <a:solidFill>
                  <a:srgbClr val="003663"/>
                </a:solidFill>
              </a:rPr>
              <a:t>Primarily focused on ‘spinning up’ activities</a:t>
            </a:r>
            <a:endParaRPr sz="1200" dirty="0">
              <a:solidFill>
                <a:srgbClr val="003663"/>
              </a:solidFill>
            </a:endParaRPr>
          </a:p>
          <a:p>
            <a:pPr marL="233362" lvl="1" indent="-130175" algn="l" rtl="0">
              <a:lnSpc>
                <a:spcPct val="110000"/>
              </a:lnSpc>
              <a:spcBef>
                <a:spcPts val="0"/>
              </a:spcBef>
              <a:spcAft>
                <a:spcPts val="0"/>
              </a:spcAft>
              <a:buSzPts val="1200"/>
              <a:buChar char="–"/>
            </a:pPr>
            <a:r>
              <a:rPr lang="en-US" sz="1200" dirty="0">
                <a:solidFill>
                  <a:srgbClr val="003663"/>
                </a:solidFill>
              </a:rPr>
              <a:t>The ‘name’ is a misnomer…</a:t>
            </a:r>
            <a:endParaRPr sz="1200" dirty="0">
              <a:solidFill>
                <a:srgbClr val="003663"/>
              </a:solidFill>
            </a:endParaRPr>
          </a:p>
          <a:p>
            <a:pPr marL="115887" lvl="0" indent="-122237" algn="l" rtl="0">
              <a:lnSpc>
                <a:spcPct val="110000"/>
              </a:lnSpc>
              <a:spcBef>
                <a:spcPts val="800"/>
              </a:spcBef>
              <a:spcAft>
                <a:spcPts val="0"/>
              </a:spcAft>
              <a:buClr>
                <a:schemeClr val="dk1"/>
              </a:buClr>
              <a:buSzPts val="1200"/>
              <a:buChar char="▪"/>
            </a:pPr>
            <a:r>
              <a:rPr lang="en-US" sz="1200" b="1" dirty="0">
                <a:solidFill>
                  <a:srgbClr val="003663"/>
                </a:solidFill>
              </a:rPr>
              <a:t>Requirements?</a:t>
            </a:r>
            <a:endParaRPr sz="1200" b="1" dirty="0">
              <a:solidFill>
                <a:srgbClr val="003663"/>
              </a:solidFill>
            </a:endParaRPr>
          </a:p>
          <a:p>
            <a:pPr marL="233362" lvl="1" indent="-130175" algn="l" rtl="0">
              <a:spcBef>
                <a:spcPts val="800"/>
              </a:spcBef>
              <a:spcAft>
                <a:spcPts val="0"/>
              </a:spcAft>
              <a:buClr>
                <a:schemeClr val="dk1"/>
              </a:buClr>
              <a:buSzPts val="1200"/>
              <a:buChar char="–"/>
            </a:pPr>
            <a:r>
              <a:rPr lang="en-US" sz="1200" dirty="0">
                <a:solidFill>
                  <a:srgbClr val="003663"/>
                </a:solidFill>
              </a:rPr>
              <a:t>Generally 3-4 participants</a:t>
            </a:r>
            <a:endParaRPr sz="1200" dirty="0">
              <a:solidFill>
                <a:srgbClr val="003663"/>
              </a:solidFill>
            </a:endParaRPr>
          </a:p>
          <a:p>
            <a:pPr marL="400050" lvl="2" indent="-115887" algn="l" rtl="0">
              <a:spcBef>
                <a:spcPts val="800"/>
              </a:spcBef>
              <a:spcAft>
                <a:spcPts val="0"/>
              </a:spcAft>
              <a:buSzPts val="1200"/>
              <a:buChar char="•"/>
            </a:pPr>
            <a:r>
              <a:rPr lang="en-US" sz="1200" dirty="0">
                <a:solidFill>
                  <a:srgbClr val="003663"/>
                </a:solidFill>
              </a:rPr>
              <a:t>Provider, Nursing, Clerical or Tech. Leadership, etc.</a:t>
            </a:r>
            <a:endParaRPr sz="1200" dirty="0">
              <a:solidFill>
                <a:srgbClr val="003663"/>
              </a:solidFill>
            </a:endParaRPr>
          </a:p>
          <a:p>
            <a:pPr marL="233362" lvl="1" indent="-130175" algn="l" rtl="0">
              <a:spcBef>
                <a:spcPts val="800"/>
              </a:spcBef>
              <a:spcAft>
                <a:spcPts val="0"/>
              </a:spcAft>
              <a:buSzPts val="1200"/>
              <a:buChar char="–"/>
            </a:pPr>
            <a:r>
              <a:rPr lang="en-US" sz="1200" dirty="0">
                <a:solidFill>
                  <a:srgbClr val="003663"/>
                </a:solidFill>
              </a:rPr>
              <a:t>Departmental Leadership’s always aware</a:t>
            </a:r>
            <a:endParaRPr sz="1200" dirty="0">
              <a:solidFill>
                <a:srgbClr val="003663"/>
              </a:solidFill>
            </a:endParaRPr>
          </a:p>
          <a:p>
            <a:pPr marL="233362" lvl="1" indent="-130175" algn="l" rtl="0">
              <a:spcBef>
                <a:spcPts val="800"/>
              </a:spcBef>
              <a:spcAft>
                <a:spcPts val="0"/>
              </a:spcAft>
              <a:buSzPts val="1200"/>
              <a:buChar char="–"/>
            </a:pPr>
            <a:r>
              <a:rPr lang="en-US" sz="1200" dirty="0">
                <a:solidFill>
                  <a:srgbClr val="003663"/>
                </a:solidFill>
              </a:rPr>
              <a:t>Team members are briefed, at start of ex.</a:t>
            </a:r>
            <a:endParaRPr sz="1200" dirty="0">
              <a:solidFill>
                <a:srgbClr val="003663"/>
              </a:solidFill>
            </a:endParaRPr>
          </a:p>
          <a:p>
            <a:pPr marL="115887" lvl="0" indent="-122237" algn="l" rtl="0">
              <a:lnSpc>
                <a:spcPct val="110000"/>
              </a:lnSpc>
              <a:spcBef>
                <a:spcPts val="800"/>
              </a:spcBef>
              <a:spcAft>
                <a:spcPts val="0"/>
              </a:spcAft>
              <a:buSzPts val="1200"/>
              <a:buChar char="▪"/>
            </a:pPr>
            <a:r>
              <a:rPr lang="en-US" sz="1200" b="1" dirty="0">
                <a:solidFill>
                  <a:srgbClr val="003663"/>
                </a:solidFill>
              </a:rPr>
              <a:t>Departmental Impact?</a:t>
            </a:r>
            <a:endParaRPr sz="1200" b="1" dirty="0">
              <a:solidFill>
                <a:srgbClr val="003663"/>
              </a:solidFill>
            </a:endParaRPr>
          </a:p>
          <a:p>
            <a:pPr marL="233362" lvl="1" indent="-130175" algn="l" rtl="0">
              <a:lnSpc>
                <a:spcPct val="110000"/>
              </a:lnSpc>
              <a:spcBef>
                <a:spcPts val="800"/>
              </a:spcBef>
              <a:spcAft>
                <a:spcPts val="0"/>
              </a:spcAft>
              <a:buSzPts val="1200"/>
              <a:buChar char="–"/>
            </a:pPr>
            <a:r>
              <a:rPr lang="en-US" sz="1200" dirty="0">
                <a:solidFill>
                  <a:srgbClr val="003663"/>
                </a:solidFill>
              </a:rPr>
              <a:t>Minimal &lt;30 minutes</a:t>
            </a:r>
            <a:endParaRPr sz="1200" dirty="0">
              <a:solidFill>
                <a:srgbClr val="003663"/>
              </a:solidFill>
            </a:endParaRPr>
          </a:p>
          <a:p>
            <a:pPr marL="233362" lvl="1" indent="-130175" algn="l" rtl="0">
              <a:lnSpc>
                <a:spcPct val="110000"/>
              </a:lnSpc>
              <a:spcBef>
                <a:spcPts val="800"/>
              </a:spcBef>
              <a:spcAft>
                <a:spcPts val="0"/>
              </a:spcAft>
              <a:buSzPts val="1200"/>
              <a:buChar char="–"/>
            </a:pPr>
            <a:r>
              <a:rPr lang="en-US" sz="1200" dirty="0">
                <a:solidFill>
                  <a:srgbClr val="003663"/>
                </a:solidFill>
              </a:rPr>
              <a:t>Instant Process Champions for EM and BC</a:t>
            </a:r>
            <a:endParaRPr sz="1200" dirty="0">
              <a:solidFill>
                <a:srgbClr val="003663"/>
              </a:solidFill>
            </a:endParaRPr>
          </a:p>
          <a:p>
            <a:pPr marL="233362" lvl="1" indent="-130175" algn="l" rtl="0">
              <a:lnSpc>
                <a:spcPct val="110000"/>
              </a:lnSpc>
              <a:spcBef>
                <a:spcPts val="800"/>
              </a:spcBef>
              <a:spcAft>
                <a:spcPts val="0"/>
              </a:spcAft>
              <a:buSzPts val="1200"/>
              <a:buChar char="–"/>
            </a:pPr>
            <a:r>
              <a:rPr lang="en-US" sz="1200" dirty="0">
                <a:solidFill>
                  <a:srgbClr val="003663"/>
                </a:solidFill>
              </a:rPr>
              <a:t>Decrease in Reflex Interval for activation</a:t>
            </a:r>
            <a:endParaRPr sz="1200" dirty="0">
              <a:solidFill>
                <a:srgbClr val="003663"/>
              </a:solidFill>
            </a:endParaRPr>
          </a:p>
          <a:p>
            <a:pPr marL="233362" lvl="1" indent="-130175" algn="l" rtl="0">
              <a:lnSpc>
                <a:spcPct val="110000"/>
              </a:lnSpc>
              <a:spcBef>
                <a:spcPts val="800"/>
              </a:spcBef>
              <a:spcAft>
                <a:spcPts val="0"/>
              </a:spcAft>
              <a:buSzPts val="1200"/>
              <a:buChar char="–"/>
            </a:pPr>
            <a:r>
              <a:rPr lang="en-US" sz="1200" dirty="0">
                <a:solidFill>
                  <a:srgbClr val="003663"/>
                </a:solidFill>
              </a:rPr>
              <a:t>(Face time for EM)</a:t>
            </a:r>
            <a:endParaRPr sz="1200" dirty="0">
              <a:solidFill>
                <a:srgbClr val="003663"/>
              </a:solidFill>
            </a:endParaRPr>
          </a:p>
        </p:txBody>
      </p:sp>
      <p:sp>
        <p:nvSpPr>
          <p:cNvPr id="2" name="Rectangle 1">
            <a:extLst>
              <a:ext uri="{FF2B5EF4-FFF2-40B4-BE49-F238E27FC236}">
                <a16:creationId xmlns:a16="http://schemas.microsoft.com/office/drawing/2014/main" id="{CD9D8483-7DCF-092C-D301-DAB7B0EC4855}"/>
              </a:ext>
            </a:extLst>
          </p:cNvPr>
          <p:cNvSpPr/>
          <p:nvPr/>
        </p:nvSpPr>
        <p:spPr>
          <a:xfrm>
            <a:off x="3846786" y="4729655"/>
            <a:ext cx="1459437" cy="2477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oogle Shape;856;g266ebd0e82b_0_87">
            <a:extLst>
              <a:ext uri="{FF2B5EF4-FFF2-40B4-BE49-F238E27FC236}">
                <a16:creationId xmlns:a16="http://schemas.microsoft.com/office/drawing/2014/main" id="{043096ED-0BBB-9A3E-21D5-BD8C5237BEFD}"/>
              </a:ext>
            </a:extLst>
          </p:cNvPr>
          <p:cNvPicPr preferRelativeResize="0">
            <a:picLocks/>
          </p:cNvPicPr>
          <p:nvPr/>
        </p:nvPicPr>
        <p:blipFill rotWithShape="1">
          <a:blip r:embed="rId3">
            <a:alphaModFix/>
          </a:blip>
          <a:srcRect l="16310" r="16317"/>
          <a:stretch/>
        </p:blipFill>
        <p:spPr>
          <a:xfrm>
            <a:off x="4734910" y="1029041"/>
            <a:ext cx="3435254" cy="3445142"/>
          </a:xfrm>
          <a:prstGeom prst="rect">
            <a:avLst/>
          </a:prstGeom>
          <a:noFill/>
          <a:ln>
            <a:noFill/>
          </a:ln>
          <a:effectLst>
            <a:outerShdw blurRad="85725" dist="142875" dir="2700000" algn="bl" rotWithShape="0">
              <a:srgbClr val="000000">
                <a:alpha val="50000"/>
              </a:srgbClr>
            </a:outerShdw>
          </a:effectLst>
        </p:spPr>
      </p:pic>
      <p:pic>
        <p:nvPicPr>
          <p:cNvPr id="6" name="Picture 28">
            <a:extLst>
              <a:ext uri="{FF2B5EF4-FFF2-40B4-BE49-F238E27FC236}">
                <a16:creationId xmlns:a16="http://schemas.microsoft.com/office/drawing/2014/main" id="{EF661535-9AC3-55A6-68D2-6888A17FA8F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232504" y="261541"/>
            <a:ext cx="2758345" cy="412279"/>
          </a:xfrm>
          <a:prstGeom prst="rect">
            <a:avLst/>
          </a:prstGeom>
        </p:spPr>
      </p:pic>
      <p:sp>
        <p:nvSpPr>
          <p:cNvPr id="7" name="Freeform 6">
            <a:extLst>
              <a:ext uri="{FF2B5EF4-FFF2-40B4-BE49-F238E27FC236}">
                <a16:creationId xmlns:a16="http://schemas.microsoft.com/office/drawing/2014/main" id="{90E69547-9CDA-32AF-7270-18AD4C30A4EA}"/>
              </a:ext>
            </a:extLst>
          </p:cNvPr>
          <p:cNvSpPr>
            <a:spLocks noChangeAspect="1"/>
          </p:cNvSpPr>
          <p:nvPr/>
        </p:nvSpPr>
        <p:spPr>
          <a:xfrm>
            <a:off x="6276111" y="773846"/>
            <a:ext cx="2671131" cy="238095"/>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sp>
        <p:nvSpPr>
          <p:cNvPr id="714" name="Google Shape;714;g2b2f8732eaf_0_1103"/>
          <p:cNvSpPr txBox="1">
            <a:spLocks noGrp="1"/>
          </p:cNvSpPr>
          <p:nvPr>
            <p:ph type="title"/>
          </p:nvPr>
        </p:nvSpPr>
        <p:spPr>
          <a:xfrm>
            <a:off x="3382652" y="187963"/>
            <a:ext cx="2378696" cy="507696"/>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chemeClr val="dk1"/>
              </a:buClr>
              <a:buSzPts val="2000"/>
              <a:buFont typeface="Arial"/>
              <a:buNone/>
            </a:pPr>
            <a:r>
              <a:rPr lang="en-US" b="1" dirty="0">
                <a:solidFill>
                  <a:srgbClr val="003663"/>
                </a:solidFill>
              </a:rPr>
              <a:t>Introductions</a:t>
            </a:r>
            <a:endParaRPr b="1" dirty="0">
              <a:solidFill>
                <a:srgbClr val="003663"/>
              </a:solidFill>
            </a:endParaRPr>
          </a:p>
        </p:txBody>
      </p:sp>
      <p:sp>
        <p:nvSpPr>
          <p:cNvPr id="715" name="Google Shape;715;g2b2f8732eaf_0_1103"/>
          <p:cNvSpPr txBox="1">
            <a:spLocks noGrp="1"/>
          </p:cNvSpPr>
          <p:nvPr>
            <p:ph type="body" idx="1"/>
          </p:nvPr>
        </p:nvSpPr>
        <p:spPr>
          <a:xfrm>
            <a:off x="4218475" y="584099"/>
            <a:ext cx="4050000" cy="3975300"/>
          </a:xfrm>
          <a:prstGeom prst="rect">
            <a:avLst/>
          </a:prstGeom>
          <a:noFill/>
          <a:ln>
            <a:noFill/>
          </a:ln>
        </p:spPr>
        <p:txBody>
          <a:bodyPr spcFirstLastPara="1" wrap="square" lIns="0" tIns="45700" rIns="91425" bIns="45700" anchor="t" anchorCtr="0">
            <a:noAutofit/>
          </a:bodyPr>
          <a:lstStyle/>
          <a:p>
            <a:pPr marL="457200" lvl="0" indent="-292100" algn="l" rtl="0">
              <a:lnSpc>
                <a:spcPct val="150000"/>
              </a:lnSpc>
              <a:spcBef>
                <a:spcPts val="800"/>
              </a:spcBef>
              <a:spcAft>
                <a:spcPts val="0"/>
              </a:spcAft>
              <a:buSzPts val="1000"/>
              <a:buChar char="▪"/>
            </a:pPr>
            <a:r>
              <a:rPr lang="en-US" sz="1000" b="1" dirty="0">
                <a:solidFill>
                  <a:srgbClr val="003663"/>
                </a:solidFill>
              </a:rPr>
              <a:t>Hospital </a:t>
            </a:r>
            <a:r>
              <a:rPr lang="en-US" sz="1000" b="1" dirty="0" err="1">
                <a:solidFill>
                  <a:srgbClr val="003663"/>
                </a:solidFill>
              </a:rPr>
              <a:t>Em</a:t>
            </a:r>
            <a:r>
              <a:rPr lang="en-US" sz="1000" b="1" dirty="0">
                <a:solidFill>
                  <a:srgbClr val="003663"/>
                </a:solidFill>
              </a:rPr>
              <a:t>. Mgmt. &amp; Bus. Cont.</a:t>
            </a:r>
            <a:endParaRPr sz="1000" b="1" dirty="0">
              <a:solidFill>
                <a:srgbClr val="003663"/>
              </a:solidFill>
            </a:endParaRPr>
          </a:p>
          <a:p>
            <a:pPr marL="914400" lvl="1" indent="-285750" algn="l" rtl="0">
              <a:lnSpc>
                <a:spcPct val="150000"/>
              </a:lnSpc>
              <a:spcBef>
                <a:spcPts val="0"/>
              </a:spcBef>
              <a:spcAft>
                <a:spcPts val="0"/>
              </a:spcAft>
              <a:buSzPts val="900"/>
              <a:buChar char="–"/>
            </a:pPr>
            <a:r>
              <a:rPr lang="en-US" sz="900" dirty="0">
                <a:solidFill>
                  <a:srgbClr val="003663"/>
                </a:solidFill>
              </a:rPr>
              <a:t>Enterprise Program Manager covering 11 hospitals </a:t>
            </a:r>
            <a:endParaRPr sz="900" dirty="0">
              <a:solidFill>
                <a:srgbClr val="003663"/>
              </a:solidFill>
            </a:endParaRPr>
          </a:p>
          <a:p>
            <a:pPr marL="914400" lvl="1" indent="-285750" algn="l" rtl="0">
              <a:lnSpc>
                <a:spcPct val="150000"/>
              </a:lnSpc>
              <a:spcBef>
                <a:spcPts val="0"/>
              </a:spcBef>
              <a:spcAft>
                <a:spcPts val="0"/>
              </a:spcAft>
              <a:buSzPts val="900"/>
              <a:buChar char="–"/>
            </a:pPr>
            <a:r>
              <a:rPr lang="en-US" sz="900" dirty="0">
                <a:solidFill>
                  <a:srgbClr val="003663"/>
                </a:solidFill>
              </a:rPr>
              <a:t>3 Adult &amp; 2 Pediatric Trauma Centers, 1 Burn Centers</a:t>
            </a:r>
            <a:endParaRPr sz="900" dirty="0">
              <a:solidFill>
                <a:srgbClr val="003663"/>
              </a:solidFill>
            </a:endParaRPr>
          </a:p>
          <a:p>
            <a:pPr marL="914400" lvl="1" indent="-285750" algn="l" rtl="0">
              <a:lnSpc>
                <a:spcPct val="150000"/>
              </a:lnSpc>
              <a:spcBef>
                <a:spcPts val="0"/>
              </a:spcBef>
              <a:spcAft>
                <a:spcPts val="0"/>
              </a:spcAft>
              <a:buSzPts val="900"/>
              <a:buChar char="–"/>
            </a:pPr>
            <a:r>
              <a:rPr lang="en-US" sz="900" dirty="0">
                <a:solidFill>
                  <a:srgbClr val="003663"/>
                </a:solidFill>
              </a:rPr>
              <a:t>SME – TJC, CMS Accreditation Standards</a:t>
            </a:r>
            <a:endParaRPr sz="900" dirty="0">
              <a:solidFill>
                <a:srgbClr val="003663"/>
              </a:solidFill>
            </a:endParaRPr>
          </a:p>
          <a:p>
            <a:pPr marL="914400" lvl="1" indent="-285750" algn="l" rtl="0">
              <a:lnSpc>
                <a:spcPct val="150000"/>
              </a:lnSpc>
              <a:spcBef>
                <a:spcPts val="0"/>
              </a:spcBef>
              <a:spcAft>
                <a:spcPts val="0"/>
              </a:spcAft>
              <a:buSzPts val="900"/>
              <a:buChar char="–"/>
            </a:pPr>
            <a:r>
              <a:rPr lang="en-US" sz="900" dirty="0">
                <a:solidFill>
                  <a:srgbClr val="003663"/>
                </a:solidFill>
              </a:rPr>
              <a:t>Multiple FEMA courses &amp; certifications including the National EM Academy </a:t>
            </a:r>
            <a:endParaRPr sz="900" dirty="0">
              <a:solidFill>
                <a:srgbClr val="003663"/>
              </a:solidFill>
            </a:endParaRPr>
          </a:p>
          <a:p>
            <a:pPr marL="457200" lvl="0" indent="-292100" algn="l" rtl="0">
              <a:lnSpc>
                <a:spcPct val="150000"/>
              </a:lnSpc>
              <a:spcBef>
                <a:spcPts val="0"/>
              </a:spcBef>
              <a:spcAft>
                <a:spcPts val="0"/>
              </a:spcAft>
              <a:buSzPts val="1000"/>
              <a:buChar char="▪"/>
            </a:pPr>
            <a:r>
              <a:rPr lang="en-US" sz="1000" b="1" dirty="0">
                <a:solidFill>
                  <a:srgbClr val="003663"/>
                </a:solidFill>
              </a:rPr>
              <a:t>Paramedic</a:t>
            </a:r>
            <a:endParaRPr sz="1000" b="1" dirty="0">
              <a:solidFill>
                <a:srgbClr val="003663"/>
              </a:solidFill>
            </a:endParaRPr>
          </a:p>
          <a:p>
            <a:pPr marL="914400" lvl="1" indent="-285750" algn="l" rtl="0">
              <a:lnSpc>
                <a:spcPct val="150000"/>
              </a:lnSpc>
              <a:spcBef>
                <a:spcPts val="0"/>
              </a:spcBef>
              <a:spcAft>
                <a:spcPts val="0"/>
              </a:spcAft>
              <a:buSzPts val="900"/>
              <a:buChar char="–"/>
            </a:pPr>
            <a:r>
              <a:rPr lang="en-US" sz="900" dirty="0">
                <a:solidFill>
                  <a:srgbClr val="003663"/>
                </a:solidFill>
              </a:rPr>
              <a:t>911 Response, FTO</a:t>
            </a:r>
            <a:endParaRPr sz="900" dirty="0">
              <a:solidFill>
                <a:srgbClr val="003663"/>
              </a:solidFill>
            </a:endParaRPr>
          </a:p>
          <a:p>
            <a:pPr marL="914400" lvl="1" indent="-285750" algn="l" rtl="0">
              <a:lnSpc>
                <a:spcPct val="150000"/>
              </a:lnSpc>
              <a:spcBef>
                <a:spcPts val="0"/>
              </a:spcBef>
              <a:spcAft>
                <a:spcPts val="0"/>
              </a:spcAft>
              <a:buSzPts val="900"/>
              <a:buChar char="–"/>
            </a:pPr>
            <a:r>
              <a:rPr lang="en-US" sz="900" dirty="0">
                <a:solidFill>
                  <a:srgbClr val="003663"/>
                </a:solidFill>
              </a:rPr>
              <a:t>Ground Critical Care Transport – Neonatal and Adult </a:t>
            </a:r>
            <a:endParaRPr sz="900" dirty="0">
              <a:solidFill>
                <a:srgbClr val="003663"/>
              </a:solidFill>
            </a:endParaRPr>
          </a:p>
          <a:p>
            <a:pPr marL="914400" lvl="1" indent="-285750" algn="l" rtl="0">
              <a:lnSpc>
                <a:spcPct val="150000"/>
              </a:lnSpc>
              <a:spcBef>
                <a:spcPts val="0"/>
              </a:spcBef>
              <a:spcAft>
                <a:spcPts val="0"/>
              </a:spcAft>
              <a:buSzPts val="900"/>
              <a:buChar char="–"/>
            </a:pPr>
            <a:r>
              <a:rPr lang="en-US" sz="900" dirty="0">
                <a:solidFill>
                  <a:srgbClr val="003663"/>
                </a:solidFill>
              </a:rPr>
              <a:t>NY &amp; NJ Certified Paramedic, CT Licensed Paramedic, CCEMT-P (NYP)</a:t>
            </a:r>
            <a:endParaRPr sz="900" dirty="0">
              <a:solidFill>
                <a:srgbClr val="003663"/>
              </a:solidFill>
            </a:endParaRPr>
          </a:p>
          <a:p>
            <a:pPr marL="457200" lvl="0" indent="-292100" algn="l" rtl="0">
              <a:lnSpc>
                <a:spcPct val="150000"/>
              </a:lnSpc>
              <a:spcBef>
                <a:spcPts val="0"/>
              </a:spcBef>
              <a:spcAft>
                <a:spcPts val="0"/>
              </a:spcAft>
              <a:buSzPts val="1000"/>
              <a:buChar char="▪"/>
            </a:pPr>
            <a:r>
              <a:rPr lang="en-US" sz="1000" b="1" dirty="0">
                <a:solidFill>
                  <a:srgbClr val="003663"/>
                </a:solidFill>
              </a:rPr>
              <a:t>Educator</a:t>
            </a:r>
            <a:endParaRPr sz="1000" b="1" dirty="0">
              <a:solidFill>
                <a:srgbClr val="003663"/>
              </a:solidFill>
            </a:endParaRPr>
          </a:p>
          <a:p>
            <a:pPr marL="914400" lvl="1" indent="-285750" algn="l" rtl="0">
              <a:lnSpc>
                <a:spcPct val="150000"/>
              </a:lnSpc>
              <a:spcBef>
                <a:spcPts val="0"/>
              </a:spcBef>
              <a:spcAft>
                <a:spcPts val="0"/>
              </a:spcAft>
              <a:buSzPts val="900"/>
              <a:buChar char="–"/>
            </a:pPr>
            <a:r>
              <a:rPr lang="en-US" sz="900" dirty="0">
                <a:solidFill>
                  <a:srgbClr val="003663"/>
                </a:solidFill>
              </a:rPr>
              <a:t>FEMA CDP Contract Instructor</a:t>
            </a:r>
            <a:endParaRPr sz="900" dirty="0">
              <a:solidFill>
                <a:srgbClr val="003663"/>
              </a:solidFill>
            </a:endParaRPr>
          </a:p>
          <a:p>
            <a:pPr marL="914400" lvl="1" indent="-285750" algn="l" rtl="0">
              <a:lnSpc>
                <a:spcPct val="150000"/>
              </a:lnSpc>
              <a:spcBef>
                <a:spcPts val="0"/>
              </a:spcBef>
              <a:spcAft>
                <a:spcPts val="0"/>
              </a:spcAft>
              <a:buSzPts val="900"/>
              <a:buChar char="–"/>
            </a:pPr>
            <a:r>
              <a:rPr lang="en-US" sz="900" dirty="0">
                <a:solidFill>
                  <a:srgbClr val="003663"/>
                </a:solidFill>
              </a:rPr>
              <a:t>FEMA CDP Indirect Instructor </a:t>
            </a:r>
            <a:endParaRPr sz="900" dirty="0">
              <a:solidFill>
                <a:srgbClr val="003663"/>
              </a:solidFill>
            </a:endParaRPr>
          </a:p>
          <a:p>
            <a:pPr marL="914400" lvl="1" indent="-285750" algn="l" rtl="0">
              <a:lnSpc>
                <a:spcPct val="150000"/>
              </a:lnSpc>
              <a:spcBef>
                <a:spcPts val="0"/>
              </a:spcBef>
              <a:spcAft>
                <a:spcPts val="0"/>
              </a:spcAft>
              <a:buSzPts val="900"/>
              <a:buChar char="–"/>
            </a:pPr>
            <a:r>
              <a:rPr lang="en-US" sz="900" dirty="0">
                <a:solidFill>
                  <a:srgbClr val="003663"/>
                </a:solidFill>
              </a:rPr>
              <a:t>Fire Instructor 1, </a:t>
            </a:r>
            <a:r>
              <a:rPr lang="en-US" sz="900" dirty="0" err="1">
                <a:solidFill>
                  <a:srgbClr val="003663"/>
                </a:solidFill>
              </a:rPr>
              <a:t>ProBoard</a:t>
            </a:r>
            <a:r>
              <a:rPr lang="en-US" sz="900" dirty="0">
                <a:solidFill>
                  <a:srgbClr val="003663"/>
                </a:solidFill>
              </a:rPr>
              <a:t> Certified </a:t>
            </a:r>
            <a:endParaRPr sz="900" dirty="0">
              <a:solidFill>
                <a:srgbClr val="003663"/>
              </a:solidFill>
            </a:endParaRPr>
          </a:p>
          <a:p>
            <a:pPr marL="914400" lvl="1" indent="-285750" algn="l" rtl="0">
              <a:lnSpc>
                <a:spcPct val="150000"/>
              </a:lnSpc>
              <a:spcBef>
                <a:spcPts val="0"/>
              </a:spcBef>
              <a:spcAft>
                <a:spcPts val="0"/>
              </a:spcAft>
              <a:buSzPts val="900"/>
              <a:buChar char="–"/>
            </a:pPr>
            <a:r>
              <a:rPr lang="en-US" sz="900" dirty="0">
                <a:solidFill>
                  <a:srgbClr val="003663"/>
                </a:solidFill>
              </a:rPr>
              <a:t>AHA Instructor </a:t>
            </a:r>
            <a:endParaRPr sz="900" dirty="0">
              <a:solidFill>
                <a:srgbClr val="003663"/>
              </a:solidFill>
            </a:endParaRPr>
          </a:p>
          <a:p>
            <a:pPr marL="914400" lvl="1" indent="-285750" algn="l" rtl="0">
              <a:lnSpc>
                <a:spcPct val="150000"/>
              </a:lnSpc>
              <a:spcBef>
                <a:spcPts val="0"/>
              </a:spcBef>
              <a:spcAft>
                <a:spcPts val="0"/>
              </a:spcAft>
              <a:buSzPts val="900"/>
              <a:buChar char="–"/>
            </a:pPr>
            <a:r>
              <a:rPr lang="en-US" sz="900" dirty="0">
                <a:solidFill>
                  <a:srgbClr val="003663"/>
                </a:solidFill>
              </a:rPr>
              <a:t>NAEMT Instructor (Former)</a:t>
            </a:r>
            <a:endParaRPr sz="900" dirty="0">
              <a:solidFill>
                <a:srgbClr val="003663"/>
              </a:solidFill>
            </a:endParaRPr>
          </a:p>
          <a:p>
            <a:pPr marL="292100" lvl="0" indent="0" algn="l" rtl="0">
              <a:lnSpc>
                <a:spcPct val="115000"/>
              </a:lnSpc>
              <a:spcBef>
                <a:spcPts val="800"/>
              </a:spcBef>
              <a:spcAft>
                <a:spcPts val="0"/>
              </a:spcAft>
              <a:buNone/>
            </a:pPr>
            <a:endParaRPr sz="700" dirty="0">
              <a:solidFill>
                <a:srgbClr val="003663"/>
              </a:solidFill>
              <a:latin typeface="Times New Roman"/>
              <a:ea typeface="Times New Roman"/>
              <a:cs typeface="Times New Roman"/>
              <a:sym typeface="Times New Roman"/>
            </a:endParaRPr>
          </a:p>
        </p:txBody>
      </p:sp>
      <p:pic>
        <p:nvPicPr>
          <p:cNvPr id="716" name="Google Shape;716;g2b2f8732eaf_0_1103"/>
          <p:cNvPicPr preferRelativeResize="0">
            <a:picLocks noGrp="1"/>
          </p:cNvPicPr>
          <p:nvPr>
            <p:ph type="pic" idx="2"/>
          </p:nvPr>
        </p:nvPicPr>
        <p:blipFill rotWithShape="1">
          <a:blip r:embed="rId3">
            <a:alphaModFix/>
          </a:blip>
          <a:srcRect t="-210"/>
          <a:stretch/>
        </p:blipFill>
        <p:spPr>
          <a:xfrm>
            <a:off x="1024600" y="749902"/>
            <a:ext cx="2286000" cy="3200399"/>
          </a:xfrm>
          <a:prstGeom prst="rect">
            <a:avLst/>
          </a:prstGeom>
          <a:solidFill>
            <a:schemeClr val="lt2"/>
          </a:solidFill>
          <a:ln>
            <a:noFill/>
          </a:ln>
          <a:effectLst>
            <a:outerShdw dist="142875" dir="2700000" algn="bl" rotWithShape="0">
              <a:srgbClr val="434343">
                <a:alpha val="20000"/>
              </a:srgbClr>
            </a:outerShdw>
          </a:effectLst>
        </p:spPr>
      </p:pic>
      <p:sp>
        <p:nvSpPr>
          <p:cNvPr id="717" name="Google Shape;717;g2b2f8732eaf_0_1103"/>
          <p:cNvSpPr txBox="1">
            <a:spLocks noGrp="1"/>
          </p:cNvSpPr>
          <p:nvPr>
            <p:ph type="body" idx="4294967295"/>
          </p:nvPr>
        </p:nvSpPr>
        <p:spPr>
          <a:xfrm>
            <a:off x="1024600" y="4026456"/>
            <a:ext cx="2286000" cy="776287"/>
          </a:xfrm>
          <a:prstGeom prst="rect">
            <a:avLst/>
          </a:prstGeom>
          <a:noFill/>
          <a:ln>
            <a:noFill/>
          </a:ln>
        </p:spPr>
        <p:txBody>
          <a:bodyPr spcFirstLastPara="1" wrap="square" lIns="0" tIns="45700" rIns="91425" bIns="45700" anchor="t" anchorCtr="0">
            <a:noAutofit/>
          </a:bodyPr>
          <a:lstStyle/>
          <a:p>
            <a:pPr marL="0" lvl="0" indent="0" algn="l" rtl="0">
              <a:lnSpc>
                <a:spcPct val="110000"/>
              </a:lnSpc>
              <a:spcBef>
                <a:spcPts val="800"/>
              </a:spcBef>
              <a:spcAft>
                <a:spcPts val="0"/>
              </a:spcAft>
              <a:buNone/>
            </a:pPr>
            <a:r>
              <a:rPr lang="en-US" sz="1000" b="1" dirty="0">
                <a:solidFill>
                  <a:srgbClr val="003663"/>
                </a:solidFill>
              </a:rPr>
              <a:t>Arthur B. </a:t>
            </a:r>
            <a:r>
              <a:rPr lang="en-US" sz="1000" b="1" dirty="0" err="1">
                <a:solidFill>
                  <a:srgbClr val="003663"/>
                </a:solidFill>
              </a:rPr>
              <a:t>Ditzel</a:t>
            </a:r>
            <a:r>
              <a:rPr lang="en-US" sz="1000" b="1" dirty="0">
                <a:solidFill>
                  <a:srgbClr val="003663"/>
                </a:solidFill>
              </a:rPr>
              <a:t>, Jr, EMT-P, PCP</a:t>
            </a:r>
            <a:endParaRPr sz="1000" b="1" dirty="0">
              <a:solidFill>
                <a:srgbClr val="003663"/>
              </a:solidFill>
            </a:endParaRPr>
          </a:p>
          <a:p>
            <a:pPr marL="0" lvl="0" indent="0" algn="l" rtl="0">
              <a:lnSpc>
                <a:spcPct val="110000"/>
              </a:lnSpc>
              <a:spcBef>
                <a:spcPts val="800"/>
              </a:spcBef>
              <a:spcAft>
                <a:spcPts val="0"/>
              </a:spcAft>
              <a:buNone/>
            </a:pPr>
            <a:r>
              <a:rPr lang="en-US" sz="800" dirty="0">
                <a:solidFill>
                  <a:srgbClr val="003663"/>
                </a:solidFill>
              </a:rPr>
              <a:t>Program Manager, Emergency Management Operations &amp; Logistics</a:t>
            </a:r>
            <a:endParaRPr sz="800" dirty="0">
              <a:solidFill>
                <a:srgbClr val="003663"/>
              </a:solidFill>
            </a:endParaRPr>
          </a:p>
          <a:p>
            <a:pPr marL="0" lvl="0" indent="0" algn="l" rtl="0">
              <a:lnSpc>
                <a:spcPct val="110000"/>
              </a:lnSpc>
              <a:spcBef>
                <a:spcPts val="800"/>
              </a:spcBef>
              <a:spcAft>
                <a:spcPts val="0"/>
              </a:spcAft>
              <a:buNone/>
            </a:pPr>
            <a:endParaRPr dirty="0">
              <a:solidFill>
                <a:srgbClr val="003663"/>
              </a:solidFill>
            </a:endParaRPr>
          </a:p>
          <a:p>
            <a:pPr marL="0" lvl="0" indent="0" algn="l" rtl="0">
              <a:lnSpc>
                <a:spcPct val="110000"/>
              </a:lnSpc>
              <a:spcBef>
                <a:spcPts val="800"/>
              </a:spcBef>
              <a:spcAft>
                <a:spcPts val="0"/>
              </a:spcAft>
              <a:buNone/>
            </a:pPr>
            <a:endParaRPr dirty="0">
              <a:solidFill>
                <a:srgbClr val="003663"/>
              </a:solidFill>
            </a:endParaRPr>
          </a:p>
        </p:txBody>
      </p:sp>
      <p:sp>
        <p:nvSpPr>
          <p:cNvPr id="2" name="Rectangle 1">
            <a:extLst>
              <a:ext uri="{FF2B5EF4-FFF2-40B4-BE49-F238E27FC236}">
                <a16:creationId xmlns:a16="http://schemas.microsoft.com/office/drawing/2014/main" id="{A4AD1BAC-0BEE-0C65-EEB9-48510506F213}"/>
              </a:ext>
            </a:extLst>
          </p:cNvPr>
          <p:cNvSpPr/>
          <p:nvPr/>
        </p:nvSpPr>
        <p:spPr>
          <a:xfrm>
            <a:off x="3846786" y="4729655"/>
            <a:ext cx="1459437" cy="2477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44"/>
        <p:cNvGrpSpPr/>
        <p:nvPr/>
      </p:nvGrpSpPr>
      <p:grpSpPr>
        <a:xfrm>
          <a:off x="0" y="0"/>
          <a:ext cx="0" cy="0"/>
          <a:chOff x="0" y="0"/>
          <a:chExt cx="0" cy="0"/>
        </a:xfrm>
      </p:grpSpPr>
      <p:sp>
        <p:nvSpPr>
          <p:cNvPr id="945" name="Google Shape;945;g2b4ea37d20f_0_375"/>
          <p:cNvSpPr txBox="1">
            <a:spLocks noGrp="1"/>
          </p:cNvSpPr>
          <p:nvPr>
            <p:ph type="title"/>
          </p:nvPr>
        </p:nvSpPr>
        <p:spPr>
          <a:xfrm>
            <a:off x="887739" y="2317902"/>
            <a:ext cx="1707496" cy="507696"/>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dk1"/>
              </a:buClr>
              <a:buSzPts val="2000"/>
              <a:buFont typeface="Arial"/>
              <a:buNone/>
            </a:pPr>
            <a:r>
              <a:rPr lang="en-US" b="1" dirty="0">
                <a:solidFill>
                  <a:srgbClr val="003663"/>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Revisiting</a:t>
            </a:r>
            <a:endParaRPr b="1" dirty="0">
              <a:solidFill>
                <a:srgbClr val="003663"/>
              </a:solidFill>
            </a:endParaRPr>
          </a:p>
        </p:txBody>
      </p:sp>
      <p:sp>
        <p:nvSpPr>
          <p:cNvPr id="946" name="Google Shape;946;g2b4ea37d20f_0_375"/>
          <p:cNvSpPr txBox="1">
            <a:spLocks noGrp="1"/>
          </p:cNvSpPr>
          <p:nvPr>
            <p:ph type="body" idx="1"/>
          </p:nvPr>
        </p:nvSpPr>
        <p:spPr>
          <a:xfrm>
            <a:off x="4572000" y="1579277"/>
            <a:ext cx="3386138" cy="2492641"/>
          </a:xfrm>
          <a:prstGeom prst="rect">
            <a:avLst/>
          </a:prstGeom>
          <a:noFill/>
          <a:ln>
            <a:noFill/>
          </a:ln>
        </p:spPr>
        <p:txBody>
          <a:bodyPr spcFirstLastPara="1" wrap="square" lIns="91425" tIns="45700" rIns="0" bIns="45700" anchor="t" anchorCtr="0">
            <a:noAutofit/>
          </a:bodyPr>
          <a:lstStyle/>
          <a:p>
            <a:pPr marL="171450" marR="0" lvl="0" indent="-171450" algn="l" rtl="0">
              <a:lnSpc>
                <a:spcPct val="200000"/>
              </a:lnSpc>
              <a:spcBef>
                <a:spcPts val="0"/>
              </a:spcBef>
              <a:spcAft>
                <a:spcPts val="0"/>
              </a:spcAft>
              <a:buClr>
                <a:schemeClr val="dk1"/>
              </a:buClr>
              <a:buSzPts val="1400"/>
              <a:buFont typeface="Noto Sans Symbols"/>
              <a:buChar char="▪"/>
            </a:pPr>
            <a:r>
              <a:rPr lang="en-US" sz="1400" b="1" dirty="0">
                <a:solidFill>
                  <a:srgbClr val="003663"/>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rPr>
              <a:t>Explain your impact…</a:t>
            </a:r>
            <a:endParaRPr b="1" dirty="0">
              <a:solidFill>
                <a:srgbClr val="003663"/>
              </a:solidFill>
            </a:endParaRPr>
          </a:p>
          <a:p>
            <a:pPr marL="171450" marR="0" lvl="0" indent="-171450" algn="l" rtl="0">
              <a:lnSpc>
                <a:spcPct val="200000"/>
              </a:lnSpc>
              <a:spcBef>
                <a:spcPts val="0"/>
              </a:spcBef>
              <a:spcAft>
                <a:spcPts val="0"/>
              </a:spcAft>
              <a:buClr>
                <a:schemeClr val="dk1"/>
              </a:buClr>
              <a:buSzPts val="1400"/>
              <a:buFont typeface="Noto Sans Symbols"/>
              <a:buChar char="▪"/>
            </a:pPr>
            <a:r>
              <a:rPr lang="en-US" sz="1400" b="1" dirty="0">
                <a:solidFill>
                  <a:srgbClr val="003663"/>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Calculate the cost of downtime…</a:t>
            </a:r>
            <a:endParaRPr sz="1400" b="1" dirty="0">
              <a:solidFill>
                <a:srgbClr val="003663"/>
              </a:solidFill>
            </a:endParaRPr>
          </a:p>
          <a:p>
            <a:pPr marL="171450" marR="0" lvl="0" indent="-171450" algn="l" rtl="0">
              <a:lnSpc>
                <a:spcPct val="200000"/>
              </a:lnSpc>
              <a:spcBef>
                <a:spcPts val="750"/>
              </a:spcBef>
              <a:spcAft>
                <a:spcPts val="0"/>
              </a:spcAft>
              <a:buSzPts val="1400"/>
              <a:buChar char="▪"/>
            </a:pPr>
            <a:r>
              <a:rPr lang="en-US" sz="1400" b="1" dirty="0">
                <a:solidFill>
                  <a:srgbClr val="003663"/>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t>Relate a quantified value… </a:t>
            </a:r>
            <a:endParaRPr sz="1400" b="1" dirty="0">
              <a:solidFill>
                <a:srgbClr val="003663"/>
              </a:solidFill>
            </a:endParaRPr>
          </a:p>
          <a:p>
            <a:pPr marL="171450" marR="0" lvl="0" indent="-171450" algn="l" rtl="0">
              <a:lnSpc>
                <a:spcPct val="200000"/>
              </a:lnSpc>
              <a:spcBef>
                <a:spcPts val="750"/>
              </a:spcBef>
              <a:spcAft>
                <a:spcPts val="0"/>
              </a:spcAft>
              <a:buSzPts val="1400"/>
              <a:buChar char="▪"/>
            </a:pPr>
            <a:r>
              <a:rPr lang="en-US" sz="1400" b="1" dirty="0">
                <a:solidFill>
                  <a:srgbClr val="003663"/>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Develop a strategy…</a:t>
            </a:r>
            <a:endParaRPr sz="1400" b="1" dirty="0">
              <a:solidFill>
                <a:srgbClr val="003663"/>
              </a:solidFill>
            </a:endParaRPr>
          </a:p>
        </p:txBody>
      </p:sp>
      <p:sp>
        <p:nvSpPr>
          <p:cNvPr id="2" name="Rectangle 1">
            <a:extLst>
              <a:ext uri="{FF2B5EF4-FFF2-40B4-BE49-F238E27FC236}">
                <a16:creationId xmlns:a16="http://schemas.microsoft.com/office/drawing/2014/main" id="{B88A60B1-5714-4131-E67A-75E05561A2D0}"/>
              </a:ext>
            </a:extLst>
          </p:cNvPr>
          <p:cNvSpPr/>
          <p:nvPr/>
        </p:nvSpPr>
        <p:spPr>
          <a:xfrm>
            <a:off x="7355740" y="139637"/>
            <a:ext cx="1608083" cy="8153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2D5F7FC7-E1C0-03CC-868F-2396AC747AB6}"/>
              </a:ext>
            </a:extLst>
          </p:cNvPr>
          <p:cNvSpPr/>
          <p:nvPr/>
        </p:nvSpPr>
        <p:spPr>
          <a:xfrm>
            <a:off x="319065" y="4369951"/>
            <a:ext cx="2000718" cy="507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6">
            <a:extLst>
              <a:ext uri="{FF2B5EF4-FFF2-40B4-BE49-F238E27FC236}">
                <a16:creationId xmlns:a16="http://schemas.microsoft.com/office/drawing/2014/main" id="{E582FA07-8001-7922-1FD2-605549536DFC}"/>
              </a:ext>
            </a:extLst>
          </p:cNvPr>
          <p:cNvSpPr>
            <a:spLocks noChangeAspect="1"/>
          </p:cNvSpPr>
          <p:nvPr/>
        </p:nvSpPr>
        <p:spPr>
          <a:xfrm>
            <a:off x="6276111" y="773846"/>
            <a:ext cx="2671131" cy="238095"/>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dirty="0"/>
          </a:p>
        </p:txBody>
      </p:sp>
      <p:pic>
        <p:nvPicPr>
          <p:cNvPr id="5" name="Picture 28">
            <a:extLst>
              <a:ext uri="{FF2B5EF4-FFF2-40B4-BE49-F238E27FC236}">
                <a16:creationId xmlns:a16="http://schemas.microsoft.com/office/drawing/2014/main" id="{A16A8E8B-D07A-AFD9-2793-86A8F9A4226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232504" y="261541"/>
            <a:ext cx="2758345" cy="412279"/>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51"/>
        <p:cNvGrpSpPr/>
        <p:nvPr/>
      </p:nvGrpSpPr>
      <p:grpSpPr>
        <a:xfrm>
          <a:off x="0" y="0"/>
          <a:ext cx="0" cy="0"/>
          <a:chOff x="0" y="0"/>
          <a:chExt cx="0" cy="0"/>
        </a:xfrm>
      </p:grpSpPr>
      <p:sp>
        <p:nvSpPr>
          <p:cNvPr id="952" name="Google Shape;952;g2b2f8732eaf_0_407"/>
          <p:cNvSpPr txBox="1">
            <a:spLocks noGrp="1"/>
          </p:cNvSpPr>
          <p:nvPr>
            <p:ph type="title"/>
          </p:nvPr>
        </p:nvSpPr>
        <p:spPr>
          <a:xfrm>
            <a:off x="2977430" y="2334834"/>
            <a:ext cx="3189139" cy="473832"/>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lt1"/>
              </a:buClr>
              <a:buSzPts val="2600"/>
              <a:buFont typeface="Arial"/>
              <a:buNone/>
            </a:pPr>
            <a:r>
              <a:rPr lang="en-US" sz="4800" b="1" dirty="0">
                <a:solidFill>
                  <a:srgbClr val="003663"/>
                </a:solidFill>
              </a:rPr>
              <a:t>Questions?</a:t>
            </a:r>
            <a:endParaRPr sz="4800" b="1" dirty="0">
              <a:solidFill>
                <a:srgbClr val="003663"/>
              </a:solidFill>
            </a:endParaRPr>
          </a:p>
        </p:txBody>
      </p:sp>
      <p:sp>
        <p:nvSpPr>
          <p:cNvPr id="2" name="Rectangle 1">
            <a:extLst>
              <a:ext uri="{FF2B5EF4-FFF2-40B4-BE49-F238E27FC236}">
                <a16:creationId xmlns:a16="http://schemas.microsoft.com/office/drawing/2014/main" id="{FCAEB045-0236-B60A-D90E-CE9FBAB973C9}"/>
              </a:ext>
            </a:extLst>
          </p:cNvPr>
          <p:cNvSpPr/>
          <p:nvPr/>
        </p:nvSpPr>
        <p:spPr>
          <a:xfrm>
            <a:off x="7355740" y="139637"/>
            <a:ext cx="1608083" cy="8153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8">
            <a:extLst>
              <a:ext uri="{FF2B5EF4-FFF2-40B4-BE49-F238E27FC236}">
                <a16:creationId xmlns:a16="http://schemas.microsoft.com/office/drawing/2014/main" id="{BFA540F2-B78B-77FB-03B1-103DEC26751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232504" y="261541"/>
            <a:ext cx="2758345" cy="412279"/>
          </a:xfrm>
          <a:prstGeom prst="rect">
            <a:avLst/>
          </a:prstGeom>
        </p:spPr>
      </p:pic>
      <p:sp>
        <p:nvSpPr>
          <p:cNvPr id="4" name="Freeform 6">
            <a:extLst>
              <a:ext uri="{FF2B5EF4-FFF2-40B4-BE49-F238E27FC236}">
                <a16:creationId xmlns:a16="http://schemas.microsoft.com/office/drawing/2014/main" id="{DB0427AD-A047-9310-5597-E54C9EE799A4}"/>
              </a:ext>
            </a:extLst>
          </p:cNvPr>
          <p:cNvSpPr>
            <a:spLocks noChangeAspect="1"/>
          </p:cNvSpPr>
          <p:nvPr/>
        </p:nvSpPr>
        <p:spPr>
          <a:xfrm>
            <a:off x="6276111" y="773846"/>
            <a:ext cx="2671131" cy="238095"/>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57"/>
        <p:cNvGrpSpPr/>
        <p:nvPr/>
      </p:nvGrpSpPr>
      <p:grpSpPr>
        <a:xfrm>
          <a:off x="0" y="0"/>
          <a:ext cx="0" cy="0"/>
          <a:chOff x="0" y="0"/>
          <a:chExt cx="0" cy="0"/>
        </a:xfrm>
      </p:grpSpPr>
      <p:sp>
        <p:nvSpPr>
          <p:cNvPr id="959" name="Google Shape;959;g2b4ea37d20f_0_398"/>
          <p:cNvSpPr txBox="1">
            <a:spLocks noGrp="1"/>
          </p:cNvSpPr>
          <p:nvPr>
            <p:ph type="body" idx="1"/>
          </p:nvPr>
        </p:nvSpPr>
        <p:spPr>
          <a:xfrm>
            <a:off x="4106361" y="1785389"/>
            <a:ext cx="4149900" cy="2080418"/>
          </a:xfrm>
          <a:prstGeom prst="rect">
            <a:avLst/>
          </a:prstGeom>
          <a:noFill/>
          <a:ln>
            <a:noFill/>
          </a:ln>
        </p:spPr>
        <p:txBody>
          <a:bodyPr spcFirstLastPara="1" wrap="square" lIns="91425" tIns="45700" rIns="0" bIns="45700" anchor="t" anchorCtr="0">
            <a:noAutofit/>
          </a:bodyPr>
          <a:lstStyle/>
          <a:p>
            <a:pPr marL="285750" indent="-285750">
              <a:spcBef>
                <a:spcPts val="0"/>
              </a:spcBef>
              <a:buSzPts val="1400"/>
            </a:pPr>
            <a:r>
              <a:rPr lang="en-US" sz="1400" dirty="0">
                <a:solidFill>
                  <a:srgbClr val="003663"/>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rPr>
              <a:t>‘</a:t>
            </a:r>
            <a:r>
              <a:rPr lang="en-US" sz="1400" b="1" dirty="0">
                <a:solidFill>
                  <a:srgbClr val="003663"/>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rPr>
              <a:t>Return on Investment’ is tough to quantify…</a:t>
            </a:r>
            <a:endParaRPr b="1" dirty="0">
              <a:solidFill>
                <a:srgbClr val="003663"/>
              </a:solidFill>
            </a:endParaRPr>
          </a:p>
          <a:p>
            <a:pPr marL="285750" indent="-285750">
              <a:spcBef>
                <a:spcPts val="0"/>
              </a:spcBef>
              <a:buSzPts val="1400"/>
            </a:pPr>
            <a:r>
              <a:rPr lang="en-US" sz="1400" b="1" dirty="0">
                <a:solidFill>
                  <a:srgbClr val="003663"/>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
                  </a:ext>
                </a:extLst>
              </a:rPr>
              <a:t>Understand your ‘</a:t>
            </a:r>
            <a:r>
              <a:rPr lang="en-US" sz="1400" b="1" i="1" dirty="0" err="1">
                <a:solidFill>
                  <a:srgbClr val="003663"/>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
                  </a:ext>
                </a:extLst>
              </a:rPr>
              <a:t>quantifiables</a:t>
            </a:r>
            <a:r>
              <a:rPr lang="en-US" sz="1400" b="1" dirty="0">
                <a:solidFill>
                  <a:srgbClr val="003663"/>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
                  </a:ext>
                </a:extLst>
              </a:rPr>
              <a:t>’ (and intangibles)</a:t>
            </a:r>
            <a:endParaRPr sz="1400" b="1" dirty="0">
              <a:solidFill>
                <a:srgbClr val="003663"/>
              </a:solidFill>
            </a:endParaRPr>
          </a:p>
          <a:p>
            <a:pPr marL="285750" indent="-285750">
              <a:spcBef>
                <a:spcPts val="0"/>
              </a:spcBef>
              <a:buSzPts val="1400"/>
            </a:pPr>
            <a:r>
              <a:rPr lang="en-US" sz="1400" b="1" dirty="0">
                <a:solidFill>
                  <a:srgbClr val="003663"/>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
                  </a:ext>
                </a:extLst>
              </a:rPr>
              <a:t>Resources are needed to be effective…</a:t>
            </a:r>
            <a:endParaRPr sz="1400" b="1" dirty="0">
              <a:solidFill>
                <a:srgbClr val="003663"/>
              </a:solidFill>
            </a:endParaRPr>
          </a:p>
          <a:p>
            <a:pPr marL="285750" indent="-285750">
              <a:buSzPts val="1400"/>
            </a:pPr>
            <a:r>
              <a:rPr lang="en-US" sz="1400" b="1" dirty="0">
                <a:solidFill>
                  <a:srgbClr val="003663"/>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5"/>
                  </a:ext>
                </a:extLst>
              </a:rPr>
              <a:t>Participation is key… Treat it like gold.</a:t>
            </a:r>
            <a:endParaRPr sz="1400" b="1" dirty="0">
              <a:solidFill>
                <a:srgbClr val="003663"/>
              </a:solidFill>
            </a:endParaRPr>
          </a:p>
        </p:txBody>
      </p:sp>
      <p:sp>
        <p:nvSpPr>
          <p:cNvPr id="2" name="Rectangle 1">
            <a:extLst>
              <a:ext uri="{FF2B5EF4-FFF2-40B4-BE49-F238E27FC236}">
                <a16:creationId xmlns:a16="http://schemas.microsoft.com/office/drawing/2014/main" id="{5CBD5390-0982-E61A-BBF0-C2E0BD35A379}"/>
              </a:ext>
            </a:extLst>
          </p:cNvPr>
          <p:cNvSpPr/>
          <p:nvPr/>
        </p:nvSpPr>
        <p:spPr>
          <a:xfrm>
            <a:off x="7355740" y="139637"/>
            <a:ext cx="1608083" cy="8153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8E6E3BF0-94F0-2701-ED1A-783142219331}"/>
              </a:ext>
            </a:extLst>
          </p:cNvPr>
          <p:cNvSpPr/>
          <p:nvPr/>
        </p:nvSpPr>
        <p:spPr>
          <a:xfrm>
            <a:off x="319065" y="4369951"/>
            <a:ext cx="2000718" cy="507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8">
            <a:extLst>
              <a:ext uri="{FF2B5EF4-FFF2-40B4-BE49-F238E27FC236}">
                <a16:creationId xmlns:a16="http://schemas.microsoft.com/office/drawing/2014/main" id="{F3302370-23A3-302C-7BE4-28055EDDE26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232504" y="261541"/>
            <a:ext cx="2758345" cy="412279"/>
          </a:xfrm>
          <a:prstGeom prst="rect">
            <a:avLst/>
          </a:prstGeom>
        </p:spPr>
      </p:pic>
      <p:sp>
        <p:nvSpPr>
          <p:cNvPr id="5" name="Freeform 6">
            <a:extLst>
              <a:ext uri="{FF2B5EF4-FFF2-40B4-BE49-F238E27FC236}">
                <a16:creationId xmlns:a16="http://schemas.microsoft.com/office/drawing/2014/main" id="{943B4966-2F81-26E0-16B3-ED0E9A62D158}"/>
              </a:ext>
            </a:extLst>
          </p:cNvPr>
          <p:cNvSpPr>
            <a:spLocks noChangeAspect="1"/>
          </p:cNvSpPr>
          <p:nvPr/>
        </p:nvSpPr>
        <p:spPr>
          <a:xfrm>
            <a:off x="6276111" y="773846"/>
            <a:ext cx="2671131" cy="238095"/>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dirty="0"/>
          </a:p>
        </p:txBody>
      </p:sp>
      <p:sp>
        <p:nvSpPr>
          <p:cNvPr id="6" name="Google Shape;945;g2b4ea37d20f_0_375">
            <a:extLst>
              <a:ext uri="{FF2B5EF4-FFF2-40B4-BE49-F238E27FC236}">
                <a16:creationId xmlns:a16="http://schemas.microsoft.com/office/drawing/2014/main" id="{EAEFC706-C87B-45B0-C214-A3A98DC36228}"/>
              </a:ext>
            </a:extLst>
          </p:cNvPr>
          <p:cNvSpPr txBox="1">
            <a:spLocks/>
          </p:cNvSpPr>
          <p:nvPr/>
        </p:nvSpPr>
        <p:spPr>
          <a:xfrm>
            <a:off x="887739" y="2317902"/>
            <a:ext cx="1707496" cy="507696"/>
          </a:xfrm>
          <a:prstGeom prst="rect">
            <a:avLst/>
          </a:prstGeom>
          <a:noFill/>
          <a:ln>
            <a:noFill/>
          </a:ln>
        </p:spPr>
        <p:txBody>
          <a:bodyPr spcFirstLastPara="1" vert="horz" wrap="square" lIns="0" tIns="0" rIns="0" bIns="0" rtlCol="0" anchor="ctr" anchorCtr="0">
            <a:noAutofit/>
          </a:bodyPr>
          <a:lstStyle>
            <a:lvl1pPr lvl="0" algn="l" defTabSz="685800" rtl="0" eaLnBrk="1" latinLnBrk="0" hangingPunct="1">
              <a:lnSpc>
                <a:spcPct val="90000"/>
              </a:lnSpc>
              <a:spcBef>
                <a:spcPts val="0"/>
              </a:spcBef>
              <a:spcAft>
                <a:spcPts val="0"/>
              </a:spcAft>
              <a:buClr>
                <a:schemeClr val="dk1"/>
              </a:buClr>
              <a:buSzPts val="1800"/>
              <a:buNone/>
              <a:defRPr sz="3300" kern="1200">
                <a:solidFill>
                  <a:schemeClr val="tx1"/>
                </a:solidFill>
                <a:latin typeface="+mj-lt"/>
                <a:ea typeface="+mj-ea"/>
                <a:cs typeface="+mj-c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buSzPts val="2000"/>
              <a:buFont typeface="Arial"/>
              <a:buNone/>
            </a:pPr>
            <a:r>
              <a:rPr lang="en-US" b="1" dirty="0">
                <a:solidFill>
                  <a:srgbClr val="003663"/>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Summary</a:t>
            </a:r>
            <a:endParaRPr lang="en-US" b="1" dirty="0">
              <a:solidFill>
                <a:srgbClr val="003663"/>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70"/>
        <p:cNvGrpSpPr/>
        <p:nvPr/>
      </p:nvGrpSpPr>
      <p:grpSpPr>
        <a:xfrm>
          <a:off x="0" y="0"/>
          <a:ext cx="0" cy="0"/>
          <a:chOff x="0" y="0"/>
          <a:chExt cx="0" cy="0"/>
        </a:xfrm>
      </p:grpSpPr>
      <p:sp>
        <p:nvSpPr>
          <p:cNvPr id="971" name="Google Shape;971;g2b4ea37d20f_0_426"/>
          <p:cNvSpPr txBox="1">
            <a:spLocks noGrp="1"/>
          </p:cNvSpPr>
          <p:nvPr>
            <p:ph type="ctrTitle"/>
          </p:nvPr>
        </p:nvSpPr>
        <p:spPr>
          <a:xfrm>
            <a:off x="628333" y="1434462"/>
            <a:ext cx="5253707" cy="13995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lt1"/>
              </a:buClr>
              <a:buSzPts val="2400"/>
              <a:buFont typeface="Arial"/>
              <a:buNone/>
            </a:pPr>
            <a:r>
              <a:rPr lang="en-US" sz="2000" b="1" dirty="0">
                <a:solidFill>
                  <a:srgbClr val="003663"/>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6"/>
                  </a:ext>
                </a:extLst>
              </a:rPr>
              <a:t>What’s the Return On Investment for Emergency Management and Business Continuity in Healthcare?</a:t>
            </a:r>
            <a:endParaRPr sz="2000" b="1" dirty="0">
              <a:solidFill>
                <a:srgbClr val="003663"/>
              </a:solidFill>
            </a:endParaRPr>
          </a:p>
          <a:p>
            <a:pPr marL="0" lvl="0" indent="0" algn="l" rtl="0">
              <a:lnSpc>
                <a:spcPct val="90000"/>
              </a:lnSpc>
              <a:spcBef>
                <a:spcPts val="0"/>
              </a:spcBef>
              <a:spcAft>
                <a:spcPts val="0"/>
              </a:spcAft>
              <a:buClr>
                <a:schemeClr val="lt1"/>
              </a:buClr>
              <a:buSzPts val="2400"/>
              <a:buFont typeface="Arial"/>
              <a:buNone/>
            </a:pPr>
            <a:endParaRPr dirty="0">
              <a:solidFill>
                <a:srgbClr val="003663"/>
              </a:solidFill>
            </a:endParaRPr>
          </a:p>
          <a:p>
            <a:pPr marL="0" lvl="0" indent="0" algn="l" rtl="0">
              <a:spcBef>
                <a:spcPts val="0"/>
              </a:spcBef>
              <a:spcAft>
                <a:spcPts val="0"/>
              </a:spcAft>
              <a:buClr>
                <a:schemeClr val="lt1"/>
              </a:buClr>
              <a:buSzPts val="1600"/>
              <a:buFont typeface="Arial"/>
              <a:buNone/>
            </a:pPr>
            <a:r>
              <a:rPr lang="en-US" sz="1600" i="1" dirty="0">
                <a:solidFill>
                  <a:srgbClr val="003663"/>
                </a:solidFill>
              </a:rPr>
              <a:t>Determining Your Program’s ‘Worth’, in Dollars and Cents </a:t>
            </a:r>
            <a:endParaRPr i="1" dirty="0">
              <a:solidFill>
                <a:srgbClr val="003663"/>
              </a:solidFill>
            </a:endParaRPr>
          </a:p>
        </p:txBody>
      </p:sp>
      <p:sp>
        <p:nvSpPr>
          <p:cNvPr id="972" name="Google Shape;972;g2b4ea37d20f_0_426"/>
          <p:cNvSpPr txBox="1">
            <a:spLocks noGrp="1"/>
          </p:cNvSpPr>
          <p:nvPr>
            <p:ph type="subTitle" idx="1"/>
          </p:nvPr>
        </p:nvSpPr>
        <p:spPr>
          <a:xfrm>
            <a:off x="600025" y="3338547"/>
            <a:ext cx="4494489" cy="765252"/>
          </a:xfrm>
          <a:prstGeom prst="rect">
            <a:avLst/>
          </a:prstGeom>
          <a:noFill/>
          <a:ln>
            <a:noFill/>
          </a:ln>
        </p:spPr>
        <p:txBody>
          <a:bodyPr spcFirstLastPara="1" wrap="square" lIns="0" tIns="45700" rIns="91425" bIns="45700" anchor="t" anchorCtr="0">
            <a:noAutofit/>
          </a:bodyPr>
          <a:lstStyle/>
          <a:p>
            <a:pPr marL="0" lvl="0" indent="0" algn="l" rtl="0">
              <a:lnSpc>
                <a:spcPct val="90000"/>
              </a:lnSpc>
              <a:spcBef>
                <a:spcPts val="0"/>
              </a:spcBef>
              <a:spcAft>
                <a:spcPts val="0"/>
              </a:spcAft>
              <a:buClr>
                <a:schemeClr val="lt1"/>
              </a:buClr>
              <a:buSzPts val="1600"/>
              <a:buNone/>
            </a:pPr>
            <a:r>
              <a:rPr lang="en-US" sz="1600" b="1" dirty="0">
                <a:solidFill>
                  <a:srgbClr val="003663"/>
                </a:solidFill>
              </a:rPr>
              <a:t>Lance Lynch – MBA, CHEP, CBCP</a:t>
            </a:r>
          </a:p>
          <a:p>
            <a:pPr marL="0" lvl="0" indent="0" algn="l" rtl="0">
              <a:lnSpc>
                <a:spcPct val="90000"/>
              </a:lnSpc>
              <a:spcBef>
                <a:spcPts val="750"/>
              </a:spcBef>
              <a:spcAft>
                <a:spcPts val="0"/>
              </a:spcAft>
              <a:buClr>
                <a:schemeClr val="lt1"/>
              </a:buClr>
              <a:buSzPts val="1600"/>
              <a:buNone/>
            </a:pPr>
            <a:r>
              <a:rPr lang="en-US" dirty="0">
                <a:solidFill>
                  <a:srgbClr val="003663"/>
                </a:solidFill>
              </a:rPr>
              <a:t>June, 2024</a:t>
            </a:r>
            <a:endParaRPr dirty="0">
              <a:solidFill>
                <a:srgbClr val="003663"/>
              </a:solidFill>
            </a:endParaRPr>
          </a:p>
        </p:txBody>
      </p:sp>
      <p:sp>
        <p:nvSpPr>
          <p:cNvPr id="2" name="Rectangle 1">
            <a:extLst>
              <a:ext uri="{FF2B5EF4-FFF2-40B4-BE49-F238E27FC236}">
                <a16:creationId xmlns:a16="http://schemas.microsoft.com/office/drawing/2014/main" id="{02F47C5B-0C86-B422-BF2B-D58B23C4CE86}"/>
              </a:ext>
            </a:extLst>
          </p:cNvPr>
          <p:cNvSpPr/>
          <p:nvPr/>
        </p:nvSpPr>
        <p:spPr>
          <a:xfrm>
            <a:off x="7355740" y="139637"/>
            <a:ext cx="1608083" cy="8153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85D0724-F175-D620-EF6C-79597EE326F6}"/>
              </a:ext>
            </a:extLst>
          </p:cNvPr>
          <p:cNvSpPr/>
          <p:nvPr/>
        </p:nvSpPr>
        <p:spPr>
          <a:xfrm>
            <a:off x="5882040" y="202953"/>
            <a:ext cx="1608083" cy="8153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8">
            <a:extLst>
              <a:ext uri="{FF2B5EF4-FFF2-40B4-BE49-F238E27FC236}">
                <a16:creationId xmlns:a16="http://schemas.microsoft.com/office/drawing/2014/main" id="{C8A7F8ED-F345-1615-1163-5F75B9C96A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232504" y="261541"/>
            <a:ext cx="2758345" cy="412279"/>
          </a:xfrm>
          <a:prstGeom prst="rect">
            <a:avLst/>
          </a:prstGeom>
        </p:spPr>
      </p:pic>
      <p:sp>
        <p:nvSpPr>
          <p:cNvPr id="7" name="Freeform 6">
            <a:extLst>
              <a:ext uri="{FF2B5EF4-FFF2-40B4-BE49-F238E27FC236}">
                <a16:creationId xmlns:a16="http://schemas.microsoft.com/office/drawing/2014/main" id="{1D17B7A4-0F52-D4AF-F737-C99257777565}"/>
              </a:ext>
            </a:extLst>
          </p:cNvPr>
          <p:cNvSpPr>
            <a:spLocks noChangeAspect="1"/>
          </p:cNvSpPr>
          <p:nvPr/>
        </p:nvSpPr>
        <p:spPr>
          <a:xfrm>
            <a:off x="6276111" y="773846"/>
            <a:ext cx="2671131" cy="238095"/>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dirty="0"/>
          </a:p>
        </p:txBody>
      </p:sp>
      <p:pic>
        <p:nvPicPr>
          <p:cNvPr id="8" name="Google Shape;725;g2b2f8732eaf_0_1449">
            <a:extLst>
              <a:ext uri="{FF2B5EF4-FFF2-40B4-BE49-F238E27FC236}">
                <a16:creationId xmlns:a16="http://schemas.microsoft.com/office/drawing/2014/main" id="{414923DA-F46A-6107-B159-79183F51EEEE}"/>
              </a:ext>
            </a:extLst>
          </p:cNvPr>
          <p:cNvPicPr preferRelativeResize="0">
            <a:picLocks/>
          </p:cNvPicPr>
          <p:nvPr/>
        </p:nvPicPr>
        <p:blipFill rotWithShape="1">
          <a:blip r:embed="rId5">
            <a:alphaModFix/>
          </a:blip>
          <a:srcRect l="5357" r="5357"/>
          <a:stretch/>
        </p:blipFill>
        <p:spPr>
          <a:xfrm>
            <a:off x="6468676" y="1169254"/>
            <a:ext cx="2286000" cy="3200400"/>
          </a:xfrm>
          <a:prstGeom prst="rect">
            <a:avLst/>
          </a:prstGeom>
          <a:solidFill>
            <a:schemeClr val="lt2"/>
          </a:solidFill>
          <a:ln>
            <a:noFill/>
          </a:ln>
          <a:effectLst>
            <a:outerShdw dist="142875" dir="2700000" algn="bl" rotWithShape="0">
              <a:srgbClr val="434343">
                <a:alpha val="20000"/>
              </a:srgbClr>
            </a:outerShdw>
          </a:effectLst>
        </p:spPr>
      </p:pic>
      <p:pic>
        <p:nvPicPr>
          <p:cNvPr id="11" name="Picture 10">
            <a:extLst>
              <a:ext uri="{FF2B5EF4-FFF2-40B4-BE49-F238E27FC236}">
                <a16:creationId xmlns:a16="http://schemas.microsoft.com/office/drawing/2014/main" id="{374D0EE2-BEC1-6A31-4718-7FCF04F1501B}"/>
              </a:ext>
            </a:extLst>
          </p:cNvPr>
          <p:cNvPicPr>
            <a:picLocks noChangeAspect="1"/>
          </p:cNvPicPr>
          <p:nvPr/>
        </p:nvPicPr>
        <p:blipFill>
          <a:blip r:embed="rId6"/>
          <a:stretch>
            <a:fillRect/>
          </a:stretch>
        </p:blipFill>
        <p:spPr>
          <a:xfrm>
            <a:off x="5137051" y="3648336"/>
            <a:ext cx="1314732" cy="1314732"/>
          </a:xfrm>
          <a:prstGeom prst="rect">
            <a:avLst/>
          </a:prstGeom>
        </p:spPr>
      </p:pic>
      <p:pic>
        <p:nvPicPr>
          <p:cNvPr id="1026" name="Picture 2">
            <a:extLst>
              <a:ext uri="{FF2B5EF4-FFF2-40B4-BE49-F238E27FC236}">
                <a16:creationId xmlns:a16="http://schemas.microsoft.com/office/drawing/2014/main" id="{E96B7CFC-C965-F2BD-91A7-3EF25EFFC6A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60448" y="4171733"/>
            <a:ext cx="267938" cy="2679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2"/>
        <p:cNvGrpSpPr/>
        <p:nvPr/>
      </p:nvGrpSpPr>
      <p:grpSpPr>
        <a:xfrm>
          <a:off x="0" y="0"/>
          <a:ext cx="0" cy="0"/>
          <a:chOff x="0" y="0"/>
          <a:chExt cx="0" cy="0"/>
        </a:xfrm>
      </p:grpSpPr>
      <p:sp>
        <p:nvSpPr>
          <p:cNvPr id="724" name="Google Shape;724;g2b2f8732eaf_0_1449"/>
          <p:cNvSpPr txBox="1">
            <a:spLocks noGrp="1"/>
          </p:cNvSpPr>
          <p:nvPr>
            <p:ph type="body" idx="1"/>
          </p:nvPr>
        </p:nvSpPr>
        <p:spPr>
          <a:xfrm>
            <a:off x="4572000" y="673650"/>
            <a:ext cx="4050000" cy="4146094"/>
          </a:xfrm>
          <a:prstGeom prst="rect">
            <a:avLst/>
          </a:prstGeom>
          <a:noFill/>
          <a:ln>
            <a:noFill/>
          </a:ln>
        </p:spPr>
        <p:txBody>
          <a:bodyPr spcFirstLastPara="1" wrap="square" lIns="0" tIns="45700" rIns="91425" bIns="45700" anchor="t" anchorCtr="0">
            <a:noAutofit/>
          </a:bodyPr>
          <a:lstStyle/>
          <a:p>
            <a:pPr marL="115887" lvl="0" indent="-109537" algn="l" rtl="0">
              <a:spcBef>
                <a:spcPts val="800"/>
              </a:spcBef>
              <a:spcAft>
                <a:spcPts val="0"/>
              </a:spcAft>
              <a:buSzPts val="1000"/>
              <a:buChar char="▪"/>
            </a:pPr>
            <a:r>
              <a:rPr lang="en-US" sz="1000" b="1" dirty="0">
                <a:solidFill>
                  <a:srgbClr val="003663"/>
                </a:solidFill>
              </a:rPr>
              <a:t>Hospital </a:t>
            </a:r>
            <a:r>
              <a:rPr lang="en-US" sz="1000" b="1" dirty="0" err="1">
                <a:solidFill>
                  <a:srgbClr val="003663"/>
                </a:solidFill>
              </a:rPr>
              <a:t>Em</a:t>
            </a:r>
            <a:r>
              <a:rPr lang="en-US" sz="1000" b="1" dirty="0">
                <a:solidFill>
                  <a:srgbClr val="003663"/>
                </a:solidFill>
              </a:rPr>
              <a:t>. Mgmt. &amp; Bus. Cont.</a:t>
            </a:r>
            <a:endParaRPr sz="1000" b="1" dirty="0">
              <a:solidFill>
                <a:srgbClr val="003663"/>
              </a:solidFill>
            </a:endParaRPr>
          </a:p>
          <a:p>
            <a:pPr marL="690562" lvl="2" indent="-117475">
              <a:buSzPts val="1000"/>
              <a:buChar char="–"/>
            </a:pPr>
            <a:r>
              <a:rPr lang="en-US" sz="1000" dirty="0">
                <a:solidFill>
                  <a:srgbClr val="003663"/>
                </a:solidFill>
              </a:rPr>
              <a:t>Coordinator, Manager, and Director</a:t>
            </a:r>
            <a:endParaRPr sz="1000" dirty="0">
              <a:solidFill>
                <a:srgbClr val="003663"/>
              </a:solidFill>
            </a:endParaRPr>
          </a:p>
          <a:p>
            <a:pPr marL="690562" lvl="2" indent="-117475">
              <a:buSzPts val="1000"/>
              <a:buChar char="–"/>
            </a:pPr>
            <a:r>
              <a:rPr lang="en-US" sz="1000" dirty="0">
                <a:solidFill>
                  <a:srgbClr val="003663"/>
                </a:solidFill>
              </a:rPr>
              <a:t>Regional Level 1 Trauma / Burn Centers</a:t>
            </a:r>
            <a:endParaRPr sz="1000" dirty="0">
              <a:solidFill>
                <a:srgbClr val="003663"/>
              </a:solidFill>
            </a:endParaRPr>
          </a:p>
          <a:p>
            <a:pPr marL="690562" lvl="2" indent="-117475">
              <a:buSzPts val="1000"/>
              <a:buChar char="–"/>
            </a:pPr>
            <a:r>
              <a:rPr lang="en-US" sz="1000" dirty="0">
                <a:solidFill>
                  <a:srgbClr val="003663"/>
                </a:solidFill>
              </a:rPr>
              <a:t>SME – TJC, CMS Accreditation Standards</a:t>
            </a:r>
          </a:p>
          <a:p>
            <a:pPr marL="690562" lvl="2" indent="-117475">
              <a:buSzPts val="1000"/>
              <a:buChar char="–"/>
            </a:pPr>
            <a:r>
              <a:rPr lang="en-US" sz="1000" dirty="0">
                <a:solidFill>
                  <a:srgbClr val="003663"/>
                </a:solidFill>
              </a:rPr>
              <a:t>Heavily Involved-With/Chaired various Healthcare Coalitions</a:t>
            </a:r>
            <a:endParaRPr sz="1000" dirty="0">
              <a:solidFill>
                <a:srgbClr val="003663"/>
              </a:solidFill>
            </a:endParaRPr>
          </a:p>
          <a:p>
            <a:pPr marL="690562" lvl="2" indent="-117475">
              <a:buSzPts val="1000"/>
              <a:buChar char="–"/>
            </a:pPr>
            <a:r>
              <a:rPr lang="en-US" sz="1000" dirty="0">
                <a:solidFill>
                  <a:srgbClr val="003663"/>
                </a:solidFill>
              </a:rPr>
              <a:t>Multiple CDP courses &amp; certifications</a:t>
            </a:r>
            <a:endParaRPr dirty="0">
              <a:solidFill>
                <a:srgbClr val="003663"/>
              </a:solidFill>
            </a:endParaRPr>
          </a:p>
          <a:p>
            <a:pPr marL="115887" lvl="0" indent="-109537" algn="l" rtl="0">
              <a:lnSpc>
                <a:spcPct val="110000"/>
              </a:lnSpc>
              <a:spcBef>
                <a:spcPts val="800"/>
              </a:spcBef>
              <a:spcAft>
                <a:spcPts val="0"/>
              </a:spcAft>
              <a:buClr>
                <a:schemeClr val="dk1"/>
              </a:buClr>
              <a:buSzPts val="1000"/>
              <a:buChar char="▪"/>
            </a:pPr>
            <a:r>
              <a:rPr lang="en-US" sz="1000" b="1" dirty="0">
                <a:solidFill>
                  <a:srgbClr val="003663"/>
                </a:solidFill>
              </a:rPr>
              <a:t>Paramedic</a:t>
            </a:r>
            <a:endParaRPr sz="1000" b="1" dirty="0">
              <a:solidFill>
                <a:srgbClr val="003663"/>
              </a:solidFill>
            </a:endParaRPr>
          </a:p>
          <a:p>
            <a:pPr marL="690562" lvl="2" indent="-117475">
              <a:buSzPts val="1000"/>
              <a:buChar char="–"/>
            </a:pPr>
            <a:r>
              <a:rPr lang="en-US" sz="1000" dirty="0">
                <a:solidFill>
                  <a:srgbClr val="003663"/>
                </a:solidFill>
              </a:rPr>
              <a:t>911 Response, FTO</a:t>
            </a:r>
            <a:endParaRPr sz="1000" dirty="0">
              <a:solidFill>
                <a:srgbClr val="003663"/>
              </a:solidFill>
            </a:endParaRPr>
          </a:p>
          <a:p>
            <a:pPr marL="690562" lvl="2" indent="-117475">
              <a:buSzPts val="1000"/>
              <a:buChar char="–"/>
            </a:pPr>
            <a:r>
              <a:rPr lang="en-US" sz="1000" dirty="0">
                <a:solidFill>
                  <a:srgbClr val="003663"/>
                </a:solidFill>
              </a:rPr>
              <a:t>Air &amp; Ground Critical Care Transport</a:t>
            </a:r>
            <a:endParaRPr sz="1000" dirty="0">
              <a:solidFill>
                <a:srgbClr val="003663"/>
              </a:solidFill>
            </a:endParaRPr>
          </a:p>
          <a:p>
            <a:pPr marL="690562" lvl="2" indent="-117475">
              <a:buSzPts val="1000"/>
              <a:buChar char="–"/>
            </a:pPr>
            <a:r>
              <a:rPr lang="en-US" sz="1000" dirty="0">
                <a:solidFill>
                  <a:srgbClr val="003663"/>
                </a:solidFill>
              </a:rPr>
              <a:t>NRP, FP-C, CCEMTP/PNCCT (</a:t>
            </a:r>
            <a:r>
              <a:rPr lang="en-US" sz="1000" i="1" dirty="0">
                <a:solidFill>
                  <a:srgbClr val="003663"/>
                </a:solidFill>
              </a:rPr>
              <a:t>Former</a:t>
            </a:r>
            <a:r>
              <a:rPr lang="en-US" sz="1000" dirty="0">
                <a:solidFill>
                  <a:srgbClr val="003663"/>
                </a:solidFill>
              </a:rPr>
              <a:t>)</a:t>
            </a:r>
            <a:endParaRPr sz="1000" dirty="0">
              <a:solidFill>
                <a:srgbClr val="003663"/>
              </a:solidFill>
            </a:endParaRPr>
          </a:p>
          <a:p>
            <a:pPr marL="690562" lvl="2" indent="-117475">
              <a:buSzPts val="1000"/>
              <a:buChar char="–"/>
            </a:pPr>
            <a:r>
              <a:rPr lang="en-US" sz="1000" dirty="0">
                <a:solidFill>
                  <a:srgbClr val="003663"/>
                </a:solidFill>
              </a:rPr>
              <a:t>Invasive Cardiology</a:t>
            </a:r>
            <a:endParaRPr sz="1000" dirty="0">
              <a:solidFill>
                <a:srgbClr val="003663"/>
              </a:solidFill>
            </a:endParaRPr>
          </a:p>
          <a:p>
            <a:pPr marL="115887" lvl="0" indent="-109537" algn="l" rtl="0">
              <a:lnSpc>
                <a:spcPct val="110000"/>
              </a:lnSpc>
              <a:spcBef>
                <a:spcPts val="800"/>
              </a:spcBef>
              <a:spcAft>
                <a:spcPts val="0"/>
              </a:spcAft>
              <a:buClr>
                <a:schemeClr val="dk1"/>
              </a:buClr>
              <a:buSzPts val="1000"/>
              <a:buChar char="▪"/>
            </a:pPr>
            <a:r>
              <a:rPr lang="en-US" sz="1000" b="1" dirty="0">
                <a:solidFill>
                  <a:srgbClr val="003663"/>
                </a:solidFill>
              </a:rPr>
              <a:t>Educator</a:t>
            </a:r>
            <a:endParaRPr sz="1000" b="1" dirty="0">
              <a:solidFill>
                <a:srgbClr val="003663"/>
              </a:solidFill>
            </a:endParaRPr>
          </a:p>
          <a:p>
            <a:pPr marL="690562" lvl="2" indent="-117475">
              <a:buSzPts val="1000"/>
              <a:buChar char="–"/>
            </a:pPr>
            <a:r>
              <a:rPr lang="en-US" sz="1000" dirty="0">
                <a:solidFill>
                  <a:srgbClr val="003663"/>
                </a:solidFill>
              </a:rPr>
              <a:t>AHA Regional Faculty – NC, SC, GA (</a:t>
            </a:r>
            <a:r>
              <a:rPr lang="en-US" sz="1000" i="1" dirty="0">
                <a:solidFill>
                  <a:srgbClr val="003663"/>
                </a:solidFill>
              </a:rPr>
              <a:t>Former</a:t>
            </a:r>
            <a:r>
              <a:rPr lang="en-US" sz="1000" dirty="0">
                <a:solidFill>
                  <a:srgbClr val="003663"/>
                </a:solidFill>
              </a:rPr>
              <a:t>)</a:t>
            </a:r>
            <a:endParaRPr sz="1000" dirty="0">
              <a:solidFill>
                <a:srgbClr val="003663"/>
              </a:solidFill>
            </a:endParaRPr>
          </a:p>
          <a:p>
            <a:pPr marL="690562" lvl="2" indent="-117475">
              <a:buSzPts val="1000"/>
              <a:buChar char="–"/>
            </a:pPr>
            <a:r>
              <a:rPr lang="en-US" sz="1000" dirty="0">
                <a:solidFill>
                  <a:srgbClr val="003663"/>
                </a:solidFill>
              </a:rPr>
              <a:t>Community College &amp; University</a:t>
            </a:r>
            <a:endParaRPr sz="1000" dirty="0">
              <a:solidFill>
                <a:srgbClr val="003663"/>
              </a:solidFill>
            </a:endParaRPr>
          </a:p>
          <a:p>
            <a:pPr marL="690562" lvl="2" indent="-117475">
              <a:buSzPts val="1000"/>
              <a:buChar char="–"/>
            </a:pPr>
            <a:r>
              <a:rPr lang="en-US" sz="1000" dirty="0" err="1">
                <a:solidFill>
                  <a:srgbClr val="003663"/>
                </a:solidFill>
              </a:rPr>
              <a:t>CoAEMSP</a:t>
            </a:r>
            <a:r>
              <a:rPr lang="en-US" sz="1000" dirty="0">
                <a:solidFill>
                  <a:srgbClr val="003663"/>
                </a:solidFill>
              </a:rPr>
              <a:t>, CAAHEP Accreditation</a:t>
            </a:r>
            <a:endParaRPr sz="1000" dirty="0">
              <a:solidFill>
                <a:srgbClr val="003663"/>
              </a:solidFill>
            </a:endParaRPr>
          </a:p>
        </p:txBody>
      </p:sp>
      <p:pic>
        <p:nvPicPr>
          <p:cNvPr id="725" name="Google Shape;725;g2b2f8732eaf_0_1449"/>
          <p:cNvPicPr preferRelativeResize="0">
            <a:picLocks noGrp="1"/>
          </p:cNvPicPr>
          <p:nvPr>
            <p:ph type="pic" idx="2"/>
          </p:nvPr>
        </p:nvPicPr>
        <p:blipFill rotWithShape="1">
          <a:blip r:embed="rId3">
            <a:alphaModFix/>
          </a:blip>
          <a:srcRect l="5357" r="5357"/>
          <a:stretch/>
        </p:blipFill>
        <p:spPr>
          <a:xfrm>
            <a:off x="1024600" y="774676"/>
            <a:ext cx="2286000" cy="3200400"/>
          </a:xfrm>
          <a:prstGeom prst="rect">
            <a:avLst/>
          </a:prstGeom>
          <a:solidFill>
            <a:schemeClr val="lt2"/>
          </a:solidFill>
          <a:ln>
            <a:noFill/>
          </a:ln>
          <a:effectLst>
            <a:outerShdw dist="142875" dir="2700000" algn="bl" rotWithShape="0">
              <a:srgbClr val="434343">
                <a:alpha val="20000"/>
              </a:srgbClr>
            </a:outerShdw>
          </a:effectLst>
        </p:spPr>
      </p:pic>
      <p:sp>
        <p:nvSpPr>
          <p:cNvPr id="726" name="Google Shape;726;g2b2f8732eaf_0_1449"/>
          <p:cNvSpPr txBox="1">
            <a:spLocks noGrp="1"/>
          </p:cNvSpPr>
          <p:nvPr>
            <p:ph type="body" idx="4294967295"/>
          </p:nvPr>
        </p:nvSpPr>
        <p:spPr>
          <a:xfrm>
            <a:off x="1024600" y="4076004"/>
            <a:ext cx="2385256" cy="508000"/>
          </a:xfrm>
          <a:prstGeom prst="rect">
            <a:avLst/>
          </a:prstGeom>
          <a:noFill/>
          <a:ln>
            <a:noFill/>
          </a:ln>
        </p:spPr>
        <p:txBody>
          <a:bodyPr spcFirstLastPara="1" wrap="square" lIns="0" tIns="45700" rIns="91425" bIns="45700" anchor="t" anchorCtr="0">
            <a:noAutofit/>
          </a:bodyPr>
          <a:lstStyle/>
          <a:p>
            <a:pPr marL="0" lvl="0" indent="0" algn="l" rtl="0">
              <a:lnSpc>
                <a:spcPct val="110000"/>
              </a:lnSpc>
              <a:spcBef>
                <a:spcPts val="800"/>
              </a:spcBef>
              <a:spcAft>
                <a:spcPts val="0"/>
              </a:spcAft>
              <a:buNone/>
            </a:pPr>
            <a:r>
              <a:rPr lang="en-US" sz="1000" b="1" dirty="0">
                <a:solidFill>
                  <a:srgbClr val="003663"/>
                </a:solidFill>
              </a:rPr>
              <a:t>Lance Lynch, MBA, CBCP, CHEP</a:t>
            </a:r>
            <a:endParaRPr sz="1000" b="1" dirty="0">
              <a:solidFill>
                <a:srgbClr val="003663"/>
              </a:solidFill>
            </a:endParaRPr>
          </a:p>
          <a:p>
            <a:pPr marL="0" lvl="0" indent="0" algn="l" rtl="0">
              <a:lnSpc>
                <a:spcPct val="100000"/>
              </a:lnSpc>
              <a:spcBef>
                <a:spcPts val="800"/>
              </a:spcBef>
              <a:spcAft>
                <a:spcPts val="0"/>
              </a:spcAft>
              <a:buNone/>
            </a:pPr>
            <a:r>
              <a:rPr lang="en-US" sz="800" i="1" dirty="0">
                <a:solidFill>
                  <a:srgbClr val="003663"/>
                </a:solidFill>
              </a:rPr>
              <a:t>Healthcare Lead, </a:t>
            </a:r>
            <a:r>
              <a:rPr lang="en-US" sz="800" i="1" dirty="0" err="1">
                <a:solidFill>
                  <a:srgbClr val="003663"/>
                </a:solidFill>
              </a:rPr>
              <a:t>Veoci</a:t>
            </a:r>
            <a:endParaRPr lang="en-US" sz="800" i="1" dirty="0">
              <a:solidFill>
                <a:srgbClr val="003663"/>
              </a:solidFill>
            </a:endParaRPr>
          </a:p>
          <a:p>
            <a:pPr marL="0" lvl="0" indent="0" algn="l" rtl="0">
              <a:lnSpc>
                <a:spcPct val="100000"/>
              </a:lnSpc>
              <a:spcBef>
                <a:spcPts val="800"/>
              </a:spcBef>
              <a:spcAft>
                <a:spcPts val="0"/>
              </a:spcAft>
              <a:buNone/>
            </a:pPr>
            <a:r>
              <a:rPr lang="en-US" sz="800" i="1" dirty="0">
                <a:solidFill>
                  <a:srgbClr val="003663"/>
                </a:solidFill>
              </a:rPr>
              <a:t>Owner, Principal Consultant, </a:t>
            </a:r>
            <a:r>
              <a:rPr lang="en-US" sz="800" i="1" dirty="0" err="1">
                <a:solidFill>
                  <a:srgbClr val="003663"/>
                </a:solidFill>
              </a:rPr>
              <a:t>Adaptiv</a:t>
            </a:r>
            <a:r>
              <a:rPr lang="en-US" sz="800" i="1" dirty="0">
                <a:solidFill>
                  <a:srgbClr val="003663"/>
                </a:solidFill>
              </a:rPr>
              <a:t> Consulting Solutions</a:t>
            </a:r>
            <a:endParaRPr sz="800" i="1" dirty="0">
              <a:solidFill>
                <a:srgbClr val="003663"/>
              </a:solidFill>
            </a:endParaRPr>
          </a:p>
          <a:p>
            <a:pPr marL="0" lvl="0" indent="0" algn="l" rtl="0">
              <a:lnSpc>
                <a:spcPct val="110000"/>
              </a:lnSpc>
              <a:spcBef>
                <a:spcPts val="800"/>
              </a:spcBef>
              <a:spcAft>
                <a:spcPts val="0"/>
              </a:spcAft>
              <a:buNone/>
            </a:pPr>
            <a:endParaRPr sz="800" dirty="0">
              <a:solidFill>
                <a:srgbClr val="003663"/>
              </a:solidFill>
            </a:endParaRPr>
          </a:p>
          <a:p>
            <a:pPr marL="0" lvl="0" indent="0" algn="l" rtl="0">
              <a:lnSpc>
                <a:spcPct val="110000"/>
              </a:lnSpc>
              <a:spcBef>
                <a:spcPts val="800"/>
              </a:spcBef>
              <a:spcAft>
                <a:spcPts val="0"/>
              </a:spcAft>
              <a:buNone/>
            </a:pPr>
            <a:endParaRPr dirty="0">
              <a:solidFill>
                <a:srgbClr val="003663"/>
              </a:solidFill>
            </a:endParaRPr>
          </a:p>
          <a:p>
            <a:pPr marL="0" lvl="0" indent="0" algn="l" rtl="0">
              <a:lnSpc>
                <a:spcPct val="110000"/>
              </a:lnSpc>
              <a:spcBef>
                <a:spcPts val="800"/>
              </a:spcBef>
              <a:spcAft>
                <a:spcPts val="0"/>
              </a:spcAft>
              <a:buNone/>
            </a:pPr>
            <a:endParaRPr dirty="0">
              <a:solidFill>
                <a:srgbClr val="003663"/>
              </a:solidFill>
            </a:endParaRPr>
          </a:p>
        </p:txBody>
      </p:sp>
      <p:sp>
        <p:nvSpPr>
          <p:cNvPr id="2" name="Rectangle 1">
            <a:extLst>
              <a:ext uri="{FF2B5EF4-FFF2-40B4-BE49-F238E27FC236}">
                <a16:creationId xmlns:a16="http://schemas.microsoft.com/office/drawing/2014/main" id="{EC56E293-9849-C1E5-8B4C-4764C7E2E6AF}"/>
              </a:ext>
            </a:extLst>
          </p:cNvPr>
          <p:cNvSpPr/>
          <p:nvPr/>
        </p:nvSpPr>
        <p:spPr>
          <a:xfrm>
            <a:off x="3846786" y="4729655"/>
            <a:ext cx="1459437" cy="2477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714;g2b2f8732eaf_0_1103">
            <a:extLst>
              <a:ext uri="{FF2B5EF4-FFF2-40B4-BE49-F238E27FC236}">
                <a16:creationId xmlns:a16="http://schemas.microsoft.com/office/drawing/2014/main" id="{6199498B-9FFA-A387-51A9-F365492BF6DA}"/>
              </a:ext>
            </a:extLst>
          </p:cNvPr>
          <p:cNvSpPr txBox="1">
            <a:spLocks noGrp="1"/>
          </p:cNvSpPr>
          <p:nvPr>
            <p:ph type="title"/>
          </p:nvPr>
        </p:nvSpPr>
        <p:spPr>
          <a:xfrm>
            <a:off x="3382652" y="187963"/>
            <a:ext cx="2378696" cy="507696"/>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chemeClr val="dk1"/>
              </a:buClr>
              <a:buSzPts val="2000"/>
              <a:buFont typeface="Arial"/>
              <a:buNone/>
            </a:pPr>
            <a:r>
              <a:rPr lang="en-US" b="1" dirty="0">
                <a:solidFill>
                  <a:srgbClr val="003663"/>
                </a:solidFill>
              </a:rPr>
              <a:t>Introductions</a:t>
            </a:r>
            <a:endParaRPr b="1" dirty="0">
              <a:solidFill>
                <a:srgbClr val="003663"/>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31"/>
        <p:cNvGrpSpPr/>
        <p:nvPr/>
      </p:nvGrpSpPr>
      <p:grpSpPr>
        <a:xfrm>
          <a:off x="0" y="0"/>
          <a:ext cx="0" cy="0"/>
          <a:chOff x="0" y="0"/>
          <a:chExt cx="0" cy="0"/>
        </a:xfrm>
      </p:grpSpPr>
      <p:sp>
        <p:nvSpPr>
          <p:cNvPr id="732" name="Google Shape;732;g2b2f8732eaf_0_1457"/>
          <p:cNvSpPr txBox="1">
            <a:spLocks noGrp="1"/>
          </p:cNvSpPr>
          <p:nvPr>
            <p:ph type="title"/>
          </p:nvPr>
        </p:nvSpPr>
        <p:spPr>
          <a:xfrm>
            <a:off x="968138" y="2317901"/>
            <a:ext cx="1766053" cy="507696"/>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dk1"/>
              </a:buClr>
              <a:buSzPts val="2000"/>
              <a:buFont typeface="Arial"/>
              <a:buNone/>
            </a:pPr>
            <a:r>
              <a:rPr lang="en-US" b="1" dirty="0">
                <a:solidFill>
                  <a:srgbClr val="003663"/>
                </a:solidFill>
              </a:rPr>
              <a:t>Objectives</a:t>
            </a:r>
            <a:endParaRPr b="1" dirty="0">
              <a:solidFill>
                <a:srgbClr val="003663"/>
              </a:solidFill>
            </a:endParaRPr>
          </a:p>
        </p:txBody>
      </p:sp>
      <p:sp>
        <p:nvSpPr>
          <p:cNvPr id="733" name="Google Shape;733;g2b2f8732eaf_0_1457"/>
          <p:cNvSpPr txBox="1">
            <a:spLocks noGrp="1"/>
          </p:cNvSpPr>
          <p:nvPr>
            <p:ph type="body" idx="1"/>
          </p:nvPr>
        </p:nvSpPr>
        <p:spPr>
          <a:xfrm>
            <a:off x="4225538" y="1546526"/>
            <a:ext cx="3386138" cy="2050447"/>
          </a:xfrm>
          <a:prstGeom prst="rect">
            <a:avLst/>
          </a:prstGeom>
          <a:noFill/>
          <a:ln>
            <a:noFill/>
          </a:ln>
        </p:spPr>
        <p:txBody>
          <a:bodyPr spcFirstLastPara="1" wrap="square" lIns="91425" tIns="45700" rIns="0" bIns="45700" anchor="t" anchorCtr="0">
            <a:noAutofit/>
          </a:bodyPr>
          <a:lstStyle/>
          <a:p>
            <a:pPr marL="171450" marR="0" lvl="0" indent="-171450" algn="l" rtl="0">
              <a:lnSpc>
                <a:spcPct val="200000"/>
              </a:lnSpc>
              <a:spcBef>
                <a:spcPts val="0"/>
              </a:spcBef>
              <a:spcAft>
                <a:spcPts val="0"/>
              </a:spcAft>
              <a:buClr>
                <a:schemeClr val="dk1"/>
              </a:buClr>
              <a:buSzPts val="1400"/>
              <a:buFont typeface="Noto Sans Symbols"/>
              <a:buChar char="▪"/>
            </a:pPr>
            <a:r>
              <a:rPr lang="en-US" sz="1400" b="1" dirty="0">
                <a:solidFill>
                  <a:srgbClr val="003663"/>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Explain your impact…</a:t>
            </a:r>
            <a:endParaRPr b="1" dirty="0">
              <a:solidFill>
                <a:srgbClr val="003663"/>
              </a:solidFill>
            </a:endParaRPr>
          </a:p>
          <a:p>
            <a:pPr marL="171450" marR="0" lvl="0" indent="-171450" algn="l" rtl="0">
              <a:lnSpc>
                <a:spcPct val="200000"/>
              </a:lnSpc>
              <a:spcBef>
                <a:spcPts val="0"/>
              </a:spcBef>
              <a:spcAft>
                <a:spcPts val="0"/>
              </a:spcAft>
              <a:buClr>
                <a:schemeClr val="dk1"/>
              </a:buClr>
              <a:buSzPts val="1400"/>
              <a:buFont typeface="Noto Sans Symbols"/>
              <a:buChar char="▪"/>
            </a:pPr>
            <a:r>
              <a:rPr lang="en-US" sz="1400" b="1" dirty="0">
                <a:solidFill>
                  <a:srgbClr val="003663"/>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Calculate the cost of downtime…</a:t>
            </a:r>
            <a:endParaRPr sz="1400" b="1" dirty="0">
              <a:solidFill>
                <a:srgbClr val="003663"/>
              </a:solidFill>
            </a:endParaRPr>
          </a:p>
          <a:p>
            <a:pPr marL="171450" marR="0" lvl="0" indent="-171450" algn="l" rtl="0">
              <a:lnSpc>
                <a:spcPct val="200000"/>
              </a:lnSpc>
              <a:spcBef>
                <a:spcPts val="750"/>
              </a:spcBef>
              <a:spcAft>
                <a:spcPts val="0"/>
              </a:spcAft>
              <a:buSzPts val="1400"/>
              <a:buChar char="▪"/>
            </a:pPr>
            <a:r>
              <a:rPr lang="en-US" sz="1400" b="1" dirty="0">
                <a:solidFill>
                  <a:srgbClr val="003663"/>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Relate a quantified value… </a:t>
            </a:r>
            <a:endParaRPr sz="1400" b="1" dirty="0">
              <a:solidFill>
                <a:srgbClr val="003663"/>
              </a:solidFill>
            </a:endParaRPr>
          </a:p>
          <a:p>
            <a:pPr marL="171450" marR="0" lvl="0" indent="-171450" algn="l" rtl="0">
              <a:lnSpc>
                <a:spcPct val="200000"/>
              </a:lnSpc>
              <a:spcBef>
                <a:spcPts val="750"/>
              </a:spcBef>
              <a:spcAft>
                <a:spcPts val="0"/>
              </a:spcAft>
              <a:buSzPts val="1400"/>
              <a:buChar char="▪"/>
            </a:pPr>
            <a:r>
              <a:rPr lang="en-US" sz="1400" b="1" dirty="0">
                <a:solidFill>
                  <a:srgbClr val="003663"/>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Develop a strategy…</a:t>
            </a:r>
            <a:endParaRPr sz="1400" b="1" dirty="0">
              <a:solidFill>
                <a:srgbClr val="003663"/>
              </a:solidFill>
            </a:endParaRPr>
          </a:p>
        </p:txBody>
      </p:sp>
      <p:sp>
        <p:nvSpPr>
          <p:cNvPr id="2" name="Rectangle 1">
            <a:extLst>
              <a:ext uri="{FF2B5EF4-FFF2-40B4-BE49-F238E27FC236}">
                <a16:creationId xmlns:a16="http://schemas.microsoft.com/office/drawing/2014/main" id="{29EA6C56-A4A9-75BE-A7B9-094523DFD995}"/>
              </a:ext>
            </a:extLst>
          </p:cNvPr>
          <p:cNvSpPr/>
          <p:nvPr/>
        </p:nvSpPr>
        <p:spPr>
          <a:xfrm>
            <a:off x="7355740" y="139637"/>
            <a:ext cx="1608083" cy="8153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CC96FA06-3C53-A669-38B6-129860EA6914}"/>
              </a:ext>
            </a:extLst>
          </p:cNvPr>
          <p:cNvSpPr/>
          <p:nvPr/>
        </p:nvSpPr>
        <p:spPr>
          <a:xfrm>
            <a:off x="319065" y="4369951"/>
            <a:ext cx="2000718" cy="507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8">
            <a:extLst>
              <a:ext uri="{FF2B5EF4-FFF2-40B4-BE49-F238E27FC236}">
                <a16:creationId xmlns:a16="http://schemas.microsoft.com/office/drawing/2014/main" id="{D86A6B0C-9FEF-6971-B2CB-23248AE41FF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232504" y="261541"/>
            <a:ext cx="2758345" cy="412279"/>
          </a:xfrm>
          <a:prstGeom prst="rect">
            <a:avLst/>
          </a:prstGeom>
        </p:spPr>
      </p:pic>
      <p:sp>
        <p:nvSpPr>
          <p:cNvPr id="5" name="Freeform 6">
            <a:extLst>
              <a:ext uri="{FF2B5EF4-FFF2-40B4-BE49-F238E27FC236}">
                <a16:creationId xmlns:a16="http://schemas.microsoft.com/office/drawing/2014/main" id="{282619AF-29AE-5227-3C17-0F13747CF20C}"/>
              </a:ext>
            </a:extLst>
          </p:cNvPr>
          <p:cNvSpPr>
            <a:spLocks noChangeAspect="1"/>
          </p:cNvSpPr>
          <p:nvPr/>
        </p:nvSpPr>
        <p:spPr>
          <a:xfrm>
            <a:off x="6276111" y="773846"/>
            <a:ext cx="2671131" cy="238095"/>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sp>
        <p:nvSpPr>
          <p:cNvPr id="738" name="Google Shape;738;g2b2f8732eaf_0_396"/>
          <p:cNvSpPr txBox="1">
            <a:spLocks noGrp="1"/>
          </p:cNvSpPr>
          <p:nvPr>
            <p:ph type="body" idx="1"/>
          </p:nvPr>
        </p:nvSpPr>
        <p:spPr>
          <a:xfrm>
            <a:off x="0" y="206375"/>
            <a:ext cx="9144000" cy="4730750"/>
          </a:xfrm>
          <a:prstGeom prst="rect">
            <a:avLst/>
          </a:prstGeom>
          <a:solidFill>
            <a:srgbClr val="F6F6F6"/>
          </a:solidFill>
          <a:ln>
            <a:noFill/>
          </a:ln>
        </p:spPr>
        <p:txBody>
          <a:bodyPr spcFirstLastPara="1" wrap="square" lIns="91425" tIns="91425" rIns="91425" bIns="45700" anchor="ctr" anchorCtr="0">
            <a:noAutofit/>
          </a:bodyPr>
          <a:lstStyle/>
          <a:p>
            <a:pPr marL="0" lvl="0" indent="0" algn="ctr" rtl="0">
              <a:lnSpc>
                <a:spcPct val="90000"/>
              </a:lnSpc>
              <a:spcBef>
                <a:spcPts val="0"/>
              </a:spcBef>
              <a:spcAft>
                <a:spcPts val="0"/>
              </a:spcAft>
              <a:buClr>
                <a:schemeClr val="dk1"/>
              </a:buClr>
              <a:buSzPts val="2800"/>
              <a:buNone/>
            </a:pPr>
            <a:r>
              <a:rPr lang="en-US" b="1" dirty="0">
                <a:solidFill>
                  <a:srgbClr val="003663"/>
                </a:solidFill>
              </a:rPr>
              <a:t>Polling Question # 1:</a:t>
            </a:r>
            <a:endParaRPr dirty="0">
              <a:solidFill>
                <a:srgbClr val="003663"/>
              </a:solidFill>
            </a:endParaRPr>
          </a:p>
          <a:p>
            <a:pPr marL="0" lvl="0" indent="0" algn="ctr" rtl="0">
              <a:lnSpc>
                <a:spcPct val="90000"/>
              </a:lnSpc>
              <a:spcBef>
                <a:spcPts val="750"/>
              </a:spcBef>
              <a:spcAft>
                <a:spcPts val="0"/>
              </a:spcAft>
              <a:buClr>
                <a:schemeClr val="dk1"/>
              </a:buClr>
              <a:buSzPts val="2800"/>
              <a:buNone/>
            </a:pPr>
            <a:r>
              <a:rPr lang="en-US" i="1" dirty="0">
                <a:solidFill>
                  <a:srgbClr val="003663"/>
                </a:solidFill>
              </a:rPr>
              <a:t>Describe the maturity of your</a:t>
            </a:r>
            <a:endParaRPr i="1" dirty="0">
              <a:solidFill>
                <a:srgbClr val="003663"/>
              </a:solidFill>
            </a:endParaRPr>
          </a:p>
          <a:p>
            <a:pPr marL="0" lvl="0" indent="0" algn="ctr" rtl="0">
              <a:lnSpc>
                <a:spcPct val="90000"/>
              </a:lnSpc>
              <a:spcBef>
                <a:spcPts val="750"/>
              </a:spcBef>
              <a:spcAft>
                <a:spcPts val="0"/>
              </a:spcAft>
              <a:buClr>
                <a:schemeClr val="dk1"/>
              </a:buClr>
              <a:buSzPts val="2800"/>
              <a:buNone/>
            </a:pPr>
            <a:r>
              <a:rPr lang="en-US" b="1" i="1" u="sng" dirty="0">
                <a:solidFill>
                  <a:srgbClr val="003663"/>
                </a:solidFill>
              </a:rPr>
              <a:t>Emergency Management</a:t>
            </a:r>
            <a:r>
              <a:rPr lang="en-US" i="1" dirty="0">
                <a:solidFill>
                  <a:srgbClr val="003663"/>
                </a:solidFill>
              </a:rPr>
              <a:t> Program</a:t>
            </a:r>
            <a:endParaRPr i="1" dirty="0">
              <a:solidFill>
                <a:srgbClr val="003663"/>
              </a:solidFill>
            </a:endParaRPr>
          </a:p>
        </p:txBody>
      </p:sp>
      <p:sp>
        <p:nvSpPr>
          <p:cNvPr id="2" name="Rectangle 1">
            <a:extLst>
              <a:ext uri="{FF2B5EF4-FFF2-40B4-BE49-F238E27FC236}">
                <a16:creationId xmlns:a16="http://schemas.microsoft.com/office/drawing/2014/main" id="{4A5C15CB-393F-2EA2-FB99-54A9E95BA474}"/>
              </a:ext>
            </a:extLst>
          </p:cNvPr>
          <p:cNvSpPr/>
          <p:nvPr/>
        </p:nvSpPr>
        <p:spPr>
          <a:xfrm>
            <a:off x="3846786" y="4729655"/>
            <a:ext cx="1459437" cy="2477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8">
            <a:extLst>
              <a:ext uri="{FF2B5EF4-FFF2-40B4-BE49-F238E27FC236}">
                <a16:creationId xmlns:a16="http://schemas.microsoft.com/office/drawing/2014/main" id="{8052FDFA-984E-65F2-F2F1-6A917765782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232504" y="261541"/>
            <a:ext cx="2758345" cy="412279"/>
          </a:xfrm>
          <a:prstGeom prst="rect">
            <a:avLst/>
          </a:prstGeom>
        </p:spPr>
      </p:pic>
      <p:sp>
        <p:nvSpPr>
          <p:cNvPr id="4" name="Freeform 6">
            <a:extLst>
              <a:ext uri="{FF2B5EF4-FFF2-40B4-BE49-F238E27FC236}">
                <a16:creationId xmlns:a16="http://schemas.microsoft.com/office/drawing/2014/main" id="{A0DB5906-5C94-68C8-30D2-63B7222EF409}"/>
              </a:ext>
            </a:extLst>
          </p:cNvPr>
          <p:cNvSpPr>
            <a:spLocks noChangeAspect="1"/>
          </p:cNvSpPr>
          <p:nvPr/>
        </p:nvSpPr>
        <p:spPr>
          <a:xfrm>
            <a:off x="6276111" y="773846"/>
            <a:ext cx="2671131" cy="238095"/>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42"/>
        <p:cNvGrpSpPr/>
        <p:nvPr/>
      </p:nvGrpSpPr>
      <p:grpSpPr>
        <a:xfrm>
          <a:off x="0" y="0"/>
          <a:ext cx="0" cy="0"/>
          <a:chOff x="0" y="0"/>
          <a:chExt cx="0" cy="0"/>
        </a:xfrm>
      </p:grpSpPr>
      <p:sp>
        <p:nvSpPr>
          <p:cNvPr id="743" name="Google Shape;743;g2b2f8732eaf_0_1467"/>
          <p:cNvSpPr txBox="1">
            <a:spLocks noGrp="1"/>
          </p:cNvSpPr>
          <p:nvPr>
            <p:ph type="body" idx="1"/>
          </p:nvPr>
        </p:nvSpPr>
        <p:spPr>
          <a:xfrm>
            <a:off x="0" y="206375"/>
            <a:ext cx="9144000" cy="4730750"/>
          </a:xfrm>
          <a:prstGeom prst="rect">
            <a:avLst/>
          </a:prstGeom>
          <a:solidFill>
            <a:srgbClr val="F6F6F6"/>
          </a:solidFill>
          <a:ln>
            <a:noFill/>
          </a:ln>
        </p:spPr>
        <p:txBody>
          <a:bodyPr spcFirstLastPara="1" wrap="square" lIns="91425" tIns="91425" rIns="91425" bIns="45700" anchor="ctr" anchorCtr="0">
            <a:noAutofit/>
          </a:bodyPr>
          <a:lstStyle/>
          <a:p>
            <a:pPr marL="0" lvl="0" indent="0" algn="ctr" rtl="0">
              <a:lnSpc>
                <a:spcPct val="90000"/>
              </a:lnSpc>
              <a:spcBef>
                <a:spcPts val="0"/>
              </a:spcBef>
              <a:spcAft>
                <a:spcPts val="0"/>
              </a:spcAft>
              <a:buClr>
                <a:schemeClr val="dk1"/>
              </a:buClr>
              <a:buSzPts val="2800"/>
              <a:buNone/>
            </a:pPr>
            <a:r>
              <a:rPr lang="en-US" b="1" dirty="0">
                <a:solidFill>
                  <a:srgbClr val="003663"/>
                </a:solidFill>
              </a:rPr>
              <a:t>Polling Question # 2:</a:t>
            </a:r>
            <a:endParaRPr dirty="0">
              <a:solidFill>
                <a:srgbClr val="003663"/>
              </a:solidFill>
            </a:endParaRPr>
          </a:p>
          <a:p>
            <a:pPr marL="0" lvl="0" indent="0" algn="ctr" rtl="0">
              <a:spcBef>
                <a:spcPts val="750"/>
              </a:spcBef>
              <a:spcAft>
                <a:spcPts val="0"/>
              </a:spcAft>
              <a:buClr>
                <a:schemeClr val="dk1"/>
              </a:buClr>
              <a:buSzPts val="2800"/>
              <a:buNone/>
            </a:pPr>
            <a:r>
              <a:rPr lang="en-US" i="1" dirty="0">
                <a:solidFill>
                  <a:srgbClr val="003663"/>
                </a:solidFill>
              </a:rPr>
              <a:t>Describe the maturity of your</a:t>
            </a:r>
            <a:endParaRPr i="1" dirty="0">
              <a:solidFill>
                <a:srgbClr val="003663"/>
              </a:solidFill>
            </a:endParaRPr>
          </a:p>
          <a:p>
            <a:pPr marL="0" lvl="0" indent="0" algn="ctr" rtl="0">
              <a:spcBef>
                <a:spcPts val="750"/>
              </a:spcBef>
              <a:spcAft>
                <a:spcPts val="0"/>
              </a:spcAft>
              <a:buClr>
                <a:schemeClr val="dk1"/>
              </a:buClr>
              <a:buSzPts val="2800"/>
              <a:buNone/>
            </a:pPr>
            <a:r>
              <a:rPr lang="en-US" b="1" i="1" u="sng" dirty="0">
                <a:solidFill>
                  <a:srgbClr val="003663"/>
                </a:solidFill>
              </a:rPr>
              <a:t>Business Continuity</a:t>
            </a:r>
            <a:r>
              <a:rPr lang="en-US" i="1" dirty="0">
                <a:solidFill>
                  <a:srgbClr val="003663"/>
                </a:solidFill>
              </a:rPr>
              <a:t> Program</a:t>
            </a:r>
            <a:endParaRPr i="1" dirty="0">
              <a:solidFill>
                <a:srgbClr val="003663"/>
              </a:solidFill>
            </a:endParaRPr>
          </a:p>
        </p:txBody>
      </p:sp>
      <p:sp>
        <p:nvSpPr>
          <p:cNvPr id="2" name="Rectangle 1">
            <a:extLst>
              <a:ext uri="{FF2B5EF4-FFF2-40B4-BE49-F238E27FC236}">
                <a16:creationId xmlns:a16="http://schemas.microsoft.com/office/drawing/2014/main" id="{080ED01E-AF9B-A63B-483D-E5D637D51427}"/>
              </a:ext>
            </a:extLst>
          </p:cNvPr>
          <p:cNvSpPr/>
          <p:nvPr/>
        </p:nvSpPr>
        <p:spPr>
          <a:xfrm>
            <a:off x="3846786" y="4729655"/>
            <a:ext cx="1459437" cy="2477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8">
            <a:extLst>
              <a:ext uri="{FF2B5EF4-FFF2-40B4-BE49-F238E27FC236}">
                <a16:creationId xmlns:a16="http://schemas.microsoft.com/office/drawing/2014/main" id="{B63AFF31-8F05-3FFB-4B9B-F92A7BBC431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232504" y="261541"/>
            <a:ext cx="2758345" cy="412279"/>
          </a:xfrm>
          <a:prstGeom prst="rect">
            <a:avLst/>
          </a:prstGeom>
        </p:spPr>
      </p:pic>
      <p:sp>
        <p:nvSpPr>
          <p:cNvPr id="4" name="Freeform 6">
            <a:extLst>
              <a:ext uri="{FF2B5EF4-FFF2-40B4-BE49-F238E27FC236}">
                <a16:creationId xmlns:a16="http://schemas.microsoft.com/office/drawing/2014/main" id="{3D01F73C-1F32-2D05-11FB-C3BD827F0782}"/>
              </a:ext>
            </a:extLst>
          </p:cNvPr>
          <p:cNvSpPr>
            <a:spLocks noChangeAspect="1"/>
          </p:cNvSpPr>
          <p:nvPr/>
        </p:nvSpPr>
        <p:spPr>
          <a:xfrm>
            <a:off x="6276111" y="773846"/>
            <a:ext cx="2671131" cy="238095"/>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sp>
        <p:nvSpPr>
          <p:cNvPr id="749" name="Google Shape;749;g266ebd0e82b_0_71"/>
          <p:cNvSpPr txBox="1">
            <a:spLocks noGrp="1"/>
          </p:cNvSpPr>
          <p:nvPr>
            <p:ph type="title"/>
          </p:nvPr>
        </p:nvSpPr>
        <p:spPr>
          <a:xfrm>
            <a:off x="628650" y="2221574"/>
            <a:ext cx="7886700" cy="700351"/>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lt1"/>
              </a:buClr>
              <a:buSzPts val="2600"/>
              <a:buFont typeface="Arial"/>
              <a:buNone/>
            </a:pPr>
            <a:r>
              <a:rPr lang="en-US" sz="4800" b="1" dirty="0">
                <a:solidFill>
                  <a:srgbClr val="003663"/>
                </a:solidFill>
              </a:rPr>
              <a:t>Financial Impacts…</a:t>
            </a:r>
            <a:endParaRPr sz="4800" b="1" dirty="0">
              <a:solidFill>
                <a:srgbClr val="003663"/>
              </a:solidFill>
            </a:endParaRPr>
          </a:p>
        </p:txBody>
      </p:sp>
      <p:sp>
        <p:nvSpPr>
          <p:cNvPr id="2" name="Rectangle 1">
            <a:extLst>
              <a:ext uri="{FF2B5EF4-FFF2-40B4-BE49-F238E27FC236}">
                <a16:creationId xmlns:a16="http://schemas.microsoft.com/office/drawing/2014/main" id="{A59636C8-7F0B-3455-767A-C7EB317E8EFD}"/>
              </a:ext>
            </a:extLst>
          </p:cNvPr>
          <p:cNvSpPr/>
          <p:nvPr/>
        </p:nvSpPr>
        <p:spPr>
          <a:xfrm>
            <a:off x="7355740" y="139637"/>
            <a:ext cx="1608083" cy="8153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8">
            <a:extLst>
              <a:ext uri="{FF2B5EF4-FFF2-40B4-BE49-F238E27FC236}">
                <a16:creationId xmlns:a16="http://schemas.microsoft.com/office/drawing/2014/main" id="{50C28278-486D-0E17-4D6D-A289A2ACF58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232504" y="261541"/>
            <a:ext cx="2758345" cy="412279"/>
          </a:xfrm>
          <a:prstGeom prst="rect">
            <a:avLst/>
          </a:prstGeom>
        </p:spPr>
      </p:pic>
      <p:sp>
        <p:nvSpPr>
          <p:cNvPr id="4" name="Freeform 6">
            <a:extLst>
              <a:ext uri="{FF2B5EF4-FFF2-40B4-BE49-F238E27FC236}">
                <a16:creationId xmlns:a16="http://schemas.microsoft.com/office/drawing/2014/main" id="{8E3EAB60-F2B9-2183-2112-D55DEC2F25D7}"/>
              </a:ext>
            </a:extLst>
          </p:cNvPr>
          <p:cNvSpPr>
            <a:spLocks noChangeAspect="1"/>
          </p:cNvSpPr>
          <p:nvPr/>
        </p:nvSpPr>
        <p:spPr>
          <a:xfrm>
            <a:off x="6276111" y="773846"/>
            <a:ext cx="2671131" cy="238095"/>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754" name="Google Shape;754;g266ebd0e82b_0_9"/>
          <p:cNvSpPr txBox="1">
            <a:spLocks noGrp="1"/>
          </p:cNvSpPr>
          <p:nvPr>
            <p:ph type="body" idx="1"/>
          </p:nvPr>
        </p:nvSpPr>
        <p:spPr>
          <a:xfrm>
            <a:off x="0" y="122800"/>
            <a:ext cx="9144000" cy="4730750"/>
          </a:xfrm>
          <a:prstGeom prst="rect">
            <a:avLst/>
          </a:prstGeom>
          <a:solidFill>
            <a:srgbClr val="F6F6F6"/>
          </a:solidFill>
          <a:ln>
            <a:noFill/>
          </a:ln>
        </p:spPr>
        <p:txBody>
          <a:bodyPr spcFirstLastPara="1" wrap="square" lIns="91425" tIns="91425" rIns="91425" bIns="45700" anchor="ctr" anchorCtr="0">
            <a:noAutofit/>
          </a:bodyPr>
          <a:lstStyle/>
          <a:p>
            <a:pPr marL="0" lvl="0" indent="0" algn="ctr" rtl="0">
              <a:lnSpc>
                <a:spcPct val="90000"/>
              </a:lnSpc>
              <a:spcBef>
                <a:spcPts val="750"/>
              </a:spcBef>
              <a:spcAft>
                <a:spcPts val="0"/>
              </a:spcAft>
              <a:buClr>
                <a:schemeClr val="dk1"/>
              </a:buClr>
              <a:buSzPts val="2800"/>
              <a:buNone/>
            </a:pPr>
            <a:endParaRPr dirty="0"/>
          </a:p>
          <a:p>
            <a:pPr marL="0" lvl="0" indent="0" algn="ctr" rtl="0">
              <a:lnSpc>
                <a:spcPct val="90000"/>
              </a:lnSpc>
              <a:spcBef>
                <a:spcPts val="750"/>
              </a:spcBef>
              <a:spcAft>
                <a:spcPts val="0"/>
              </a:spcAft>
              <a:buClr>
                <a:schemeClr val="dk1"/>
              </a:buClr>
              <a:buSzPts val="2800"/>
              <a:buNone/>
            </a:pPr>
            <a:endParaRPr dirty="0"/>
          </a:p>
          <a:p>
            <a:pPr marL="0" lvl="0" indent="0" algn="ctr" rtl="0">
              <a:lnSpc>
                <a:spcPct val="90000"/>
              </a:lnSpc>
              <a:spcBef>
                <a:spcPts val="750"/>
              </a:spcBef>
              <a:spcAft>
                <a:spcPts val="0"/>
              </a:spcAft>
              <a:buClr>
                <a:schemeClr val="dk1"/>
              </a:buClr>
              <a:buSzPts val="2800"/>
              <a:buNone/>
            </a:pPr>
            <a:endParaRPr dirty="0"/>
          </a:p>
          <a:p>
            <a:pPr marL="0" lvl="0" indent="0" algn="ctr" rtl="0">
              <a:lnSpc>
                <a:spcPct val="90000"/>
              </a:lnSpc>
              <a:spcBef>
                <a:spcPts val="750"/>
              </a:spcBef>
              <a:spcAft>
                <a:spcPts val="0"/>
              </a:spcAft>
              <a:buClr>
                <a:schemeClr val="dk1"/>
              </a:buClr>
              <a:buSzPts val="2800"/>
              <a:buNone/>
            </a:pPr>
            <a:endParaRPr dirty="0"/>
          </a:p>
          <a:p>
            <a:pPr marL="0" lvl="0" indent="0" algn="ctr" rtl="0">
              <a:lnSpc>
                <a:spcPct val="90000"/>
              </a:lnSpc>
              <a:spcBef>
                <a:spcPts val="750"/>
              </a:spcBef>
              <a:spcAft>
                <a:spcPts val="0"/>
              </a:spcAft>
              <a:buClr>
                <a:schemeClr val="dk1"/>
              </a:buClr>
              <a:buSzPts val="2800"/>
              <a:buNone/>
            </a:pPr>
            <a:endParaRPr dirty="0"/>
          </a:p>
          <a:p>
            <a:pPr marL="0" lvl="0" indent="0" algn="ctr" rtl="0">
              <a:lnSpc>
                <a:spcPct val="90000"/>
              </a:lnSpc>
              <a:spcBef>
                <a:spcPts val="750"/>
              </a:spcBef>
              <a:spcAft>
                <a:spcPts val="0"/>
              </a:spcAft>
              <a:buClr>
                <a:schemeClr val="dk1"/>
              </a:buClr>
              <a:buSzPts val="2800"/>
              <a:buNone/>
            </a:pPr>
            <a:endParaRPr dirty="0"/>
          </a:p>
          <a:p>
            <a:pPr marL="0" lvl="0" indent="0" algn="ctr" rtl="0">
              <a:lnSpc>
                <a:spcPct val="90000"/>
              </a:lnSpc>
              <a:spcBef>
                <a:spcPts val="750"/>
              </a:spcBef>
              <a:spcAft>
                <a:spcPts val="0"/>
              </a:spcAft>
              <a:buClr>
                <a:schemeClr val="dk1"/>
              </a:buClr>
              <a:buSzPts val="2800"/>
              <a:buNone/>
            </a:pPr>
            <a:r>
              <a:rPr lang="en-US" i="1" dirty="0">
                <a:solidFill>
                  <a:srgbClr val="003663"/>
                </a:solidFill>
              </a:rPr>
              <a:t>“No Margin, No Mission…”</a:t>
            </a:r>
            <a:endParaRPr i="1" dirty="0">
              <a:solidFill>
                <a:srgbClr val="003663"/>
              </a:solidFill>
            </a:endParaRPr>
          </a:p>
          <a:p>
            <a:pPr marL="0" lvl="0" indent="0" algn="ctr" rtl="0">
              <a:lnSpc>
                <a:spcPct val="90000"/>
              </a:lnSpc>
              <a:spcBef>
                <a:spcPts val="750"/>
              </a:spcBef>
              <a:spcAft>
                <a:spcPts val="0"/>
              </a:spcAft>
              <a:buClr>
                <a:schemeClr val="dk1"/>
              </a:buClr>
              <a:buSzPts val="2800"/>
              <a:buNone/>
            </a:pPr>
            <a:r>
              <a:rPr lang="en-US" sz="2300" i="1" dirty="0">
                <a:solidFill>
                  <a:srgbClr val="003663"/>
                </a:solidFill>
              </a:rPr>
              <a:t>Sister Irene Kraus</a:t>
            </a:r>
            <a:endParaRPr sz="2300" i="1" dirty="0">
              <a:solidFill>
                <a:srgbClr val="003663"/>
              </a:solidFill>
            </a:endParaRPr>
          </a:p>
        </p:txBody>
      </p:sp>
      <p:pic>
        <p:nvPicPr>
          <p:cNvPr id="755" name="Google Shape;755;g266ebd0e82b_0_9"/>
          <p:cNvPicPr preferRelativeResize="0"/>
          <p:nvPr/>
        </p:nvPicPr>
        <p:blipFill>
          <a:blip r:embed="rId3">
            <a:alphaModFix/>
          </a:blip>
          <a:stretch>
            <a:fillRect/>
          </a:stretch>
        </p:blipFill>
        <p:spPr>
          <a:xfrm>
            <a:off x="3540787" y="400670"/>
            <a:ext cx="2062425" cy="2969900"/>
          </a:xfrm>
          <a:prstGeom prst="rect">
            <a:avLst/>
          </a:prstGeom>
          <a:noFill/>
          <a:ln>
            <a:noFill/>
          </a:ln>
          <a:effectLst>
            <a:outerShdw blurRad="57150" dist="142875" dir="2700000" algn="bl" rotWithShape="0">
              <a:srgbClr val="000000">
                <a:alpha val="50000"/>
              </a:srgbClr>
            </a:outerShdw>
          </a:effectLst>
        </p:spPr>
      </p:pic>
      <p:sp>
        <p:nvSpPr>
          <p:cNvPr id="2" name="Rectangle 1">
            <a:extLst>
              <a:ext uri="{FF2B5EF4-FFF2-40B4-BE49-F238E27FC236}">
                <a16:creationId xmlns:a16="http://schemas.microsoft.com/office/drawing/2014/main" id="{4A54700A-1DD7-6B7A-888C-610BDE9E40F7}"/>
              </a:ext>
            </a:extLst>
          </p:cNvPr>
          <p:cNvSpPr/>
          <p:nvPr/>
        </p:nvSpPr>
        <p:spPr>
          <a:xfrm>
            <a:off x="3846786" y="4729655"/>
            <a:ext cx="1459437" cy="2477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{2A6D37FF-31A0-2A4A-A6C0-BE0748779648}tf16401369</Template>
  <TotalTime>235</TotalTime>
  <Words>1681</Words>
  <Application>Microsoft Macintosh PowerPoint</Application>
  <PresentationFormat>On-screen Show (16:9)</PresentationFormat>
  <Paragraphs>352</Paragraphs>
  <Slides>33</Slides>
  <Notes>33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Calibri Light</vt:lpstr>
      <vt:lpstr>Arial</vt:lpstr>
      <vt:lpstr>Open Sans</vt:lpstr>
      <vt:lpstr>Times New Roman</vt:lpstr>
      <vt:lpstr>NTR</vt:lpstr>
      <vt:lpstr>Calibri</vt:lpstr>
      <vt:lpstr>Noto Sans Symbols</vt:lpstr>
      <vt:lpstr>Office Theme</vt:lpstr>
      <vt:lpstr>What’s the Return On Investment for Emergency Management and Business Continuity in Healthcare?  Determining Your Program’s ‘Worth’, in Dollars and Cents </vt:lpstr>
      <vt:lpstr>Agenda</vt:lpstr>
      <vt:lpstr>Introductions</vt:lpstr>
      <vt:lpstr>Introductions</vt:lpstr>
      <vt:lpstr>Objectives</vt:lpstr>
      <vt:lpstr>PowerPoint Presentation</vt:lpstr>
      <vt:lpstr>PowerPoint Presentation</vt:lpstr>
      <vt:lpstr>Financial Impacts…</vt:lpstr>
      <vt:lpstr>PowerPoint Presentation</vt:lpstr>
      <vt:lpstr>PowerPoint Presentation</vt:lpstr>
      <vt:lpstr>PowerPoint Presentation</vt:lpstr>
      <vt:lpstr>PowerPoint Presentation</vt:lpstr>
      <vt:lpstr>Value, Quantified</vt:lpstr>
      <vt:lpstr>PowerPoint Presentation</vt:lpstr>
      <vt:lpstr>Value, Quantified Cost of IT Downtime</vt:lpstr>
      <vt:lpstr>PowerPoint Presentation</vt:lpstr>
      <vt:lpstr>Investments in Resources</vt:lpstr>
      <vt:lpstr>PowerPoint Presentation</vt:lpstr>
      <vt:lpstr>Investments - Resources</vt:lpstr>
      <vt:lpstr>PowerPoint Presentation</vt:lpstr>
      <vt:lpstr>PowerPoint Presentation</vt:lpstr>
      <vt:lpstr>Leadership Support</vt:lpstr>
      <vt:lpstr>PowerPoint Presentation</vt:lpstr>
      <vt:lpstr>PowerPoint Presentation</vt:lpstr>
      <vt:lpstr>Recognition Primed Decision Making</vt:lpstr>
      <vt:lpstr>Participation - A Time Investment</vt:lpstr>
      <vt:lpstr>Program Participation - A Time Investment</vt:lpstr>
      <vt:lpstr>Fairy Tale Operational Interruption Timeline</vt:lpstr>
      <vt:lpstr>No-Notice Exercises? Brief Exercises, Targeted Improvement</vt:lpstr>
      <vt:lpstr>Revisiting</vt:lpstr>
      <vt:lpstr>Questions?</vt:lpstr>
      <vt:lpstr>PowerPoint Presentation</vt:lpstr>
      <vt:lpstr>What’s the Return On Investment for Emergency Management and Business Continuity in Healthcare?  Determining Your Program’s ‘Worth’, in Dollars and Cents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the Return On Investment for Emergency Management and Business Continuity in Healthcare?  Determining Your Program’s ‘Worth’, in Dollars and Cents </dc:title>
  <dc:creator>Arthur Ditzel Jr</dc:creator>
  <cp:lastModifiedBy>Lance Lynch</cp:lastModifiedBy>
  <cp:revision>9</cp:revision>
  <cp:lastPrinted>2024-05-19T19:42:55Z</cp:lastPrinted>
  <dcterms:created xsi:type="dcterms:W3CDTF">2022-03-11T13:20:31Z</dcterms:created>
  <dcterms:modified xsi:type="dcterms:W3CDTF">2024-05-19T19:43:19Z</dcterms:modified>
</cp:coreProperties>
</file>