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Lst>
  <p:notesMasterIdLst>
    <p:notesMasterId r:id="rId48"/>
  </p:notesMasterIdLst>
  <p:sldIdLst>
    <p:sldId id="281" r:id="rId5"/>
    <p:sldId id="2147479483" r:id="rId6"/>
    <p:sldId id="2147479486" r:id="rId7"/>
    <p:sldId id="24835" r:id="rId8"/>
    <p:sldId id="6580" r:id="rId9"/>
    <p:sldId id="2147309034" r:id="rId10"/>
    <p:sldId id="427" r:id="rId11"/>
    <p:sldId id="2147309024" r:id="rId12"/>
    <p:sldId id="2147309035" r:id="rId13"/>
    <p:sldId id="2147309025" r:id="rId14"/>
    <p:sldId id="2147309026" r:id="rId15"/>
    <p:sldId id="2147309001" r:id="rId16"/>
    <p:sldId id="2147309002" r:id="rId17"/>
    <p:sldId id="2147309003" r:id="rId18"/>
    <p:sldId id="290" r:id="rId19"/>
    <p:sldId id="2145707398" r:id="rId20"/>
    <p:sldId id="2145707397" r:id="rId21"/>
    <p:sldId id="2147309044" r:id="rId22"/>
    <p:sldId id="2145707426" r:id="rId23"/>
    <p:sldId id="2145707436" r:id="rId24"/>
    <p:sldId id="2147309048" r:id="rId25"/>
    <p:sldId id="305" r:id="rId26"/>
    <p:sldId id="311" r:id="rId27"/>
    <p:sldId id="2147309045" r:id="rId28"/>
    <p:sldId id="2147309029" r:id="rId29"/>
    <p:sldId id="2147308998" r:id="rId30"/>
    <p:sldId id="2147309015" r:id="rId31"/>
    <p:sldId id="2147309030" r:id="rId32"/>
    <p:sldId id="2147309036" r:id="rId33"/>
    <p:sldId id="2147309028" r:id="rId34"/>
    <p:sldId id="2147309037" r:id="rId35"/>
    <p:sldId id="2147309039" r:id="rId36"/>
    <p:sldId id="2147309031" r:id="rId37"/>
    <p:sldId id="2147309038" r:id="rId38"/>
    <p:sldId id="663" r:id="rId39"/>
    <p:sldId id="2147309000" r:id="rId40"/>
    <p:sldId id="409" r:id="rId41"/>
    <p:sldId id="2147309047" r:id="rId42"/>
    <p:sldId id="2147309023" r:id="rId43"/>
    <p:sldId id="2147309040" r:id="rId44"/>
    <p:sldId id="2147309041" r:id="rId45"/>
    <p:sldId id="2147309022" r:id="rId46"/>
    <p:sldId id="214730904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FA0B9B-E6C9-C1F9-DA51-3D8CC5CC2CDA}" name="Dr. Carla P Bezold" initials="CB" userId="S::CBEZOLD@MITRE.ORG::4db9c1a1-86b7-465a-85d4-32c5f5061ab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net Harvey" initials="JH" lastIdx="28" clrIdx="0">
    <p:extLst>
      <p:ext uri="{19B8F6BF-5375-455C-9EA6-DF929625EA0E}">
        <p15:presenceInfo xmlns:p15="http://schemas.microsoft.com/office/powerpoint/2012/main" userId="S::JHARVEY@MITRE.ORG::b4608c05-6e59-4bf3-87d1-9c858e88a1e6" providerId="AD"/>
      </p:ext>
    </p:extLst>
  </p:cmAuthor>
  <p:cmAuthor id="2" name="Jeri Taylor" initials="JT" lastIdx="18" clrIdx="1">
    <p:extLst>
      <p:ext uri="{19B8F6BF-5375-455C-9EA6-DF929625EA0E}">
        <p15:presenceInfo xmlns:p15="http://schemas.microsoft.com/office/powerpoint/2012/main" userId="S::JERITAYLOR@MITRE.ORG::3822cdb7-5e08-491b-ba3c-d06f7974d2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0D2541"/>
    <a:srgbClr val="FFFFFF"/>
    <a:srgbClr val="FFFC00"/>
    <a:srgbClr val="0E2641"/>
    <a:srgbClr val="000000"/>
    <a:srgbClr val="E5EEEF"/>
    <a:srgbClr val="335EAC"/>
    <a:srgbClr val="39C5F3"/>
    <a:srgbClr val="4FBA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9E81C7-E76A-4FE4-88D8-E40CAB9948B2}" v="990" dt="2024-05-23T23:10:34.811"/>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3" d="100"/>
          <a:sy n="153" d="100"/>
        </p:scale>
        <p:origin x="1028"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P Chase" userId="S::pc@mitre.org::0416280c-cce1-4c8b-b8e8-1daa71a85a04" providerId="AD" clId="Web-{4D40C253-8479-44BD-9705-D42542C0B1FC}"/>
    <pc:docChg chg="modSld">
      <pc:chgData name="Melissa P Chase" userId="S::pc@mitre.org::0416280c-cce1-4c8b-b8e8-1daa71a85a04" providerId="AD" clId="Web-{4D40C253-8479-44BD-9705-D42542C0B1FC}" dt="2024-05-20T16:23:03.846" v="89" actId="20577"/>
      <pc:docMkLst>
        <pc:docMk/>
      </pc:docMkLst>
      <pc:sldChg chg="modSp">
        <pc:chgData name="Melissa P Chase" userId="S::pc@mitre.org::0416280c-cce1-4c8b-b8e8-1daa71a85a04" providerId="AD" clId="Web-{4D40C253-8479-44BD-9705-D42542C0B1FC}" dt="2024-05-20T16:23:03.846" v="89" actId="20577"/>
        <pc:sldMkLst>
          <pc:docMk/>
          <pc:sldMk cId="1126781717" sldId="2145707409"/>
        </pc:sldMkLst>
        <pc:spChg chg="mod">
          <ac:chgData name="Melissa P Chase" userId="S::pc@mitre.org::0416280c-cce1-4c8b-b8e8-1daa71a85a04" providerId="AD" clId="Web-{4D40C253-8479-44BD-9705-D42542C0B1FC}" dt="2024-05-20T16:23:03.846" v="89" actId="20577"/>
          <ac:spMkLst>
            <pc:docMk/>
            <pc:sldMk cId="1126781717" sldId="2145707409"/>
            <ac:spMk id="6" creationId="{D7F3373C-EE3A-EFF0-DBC0-701A7F9450CF}"/>
          </ac:spMkLst>
        </pc:spChg>
      </pc:sldChg>
      <pc:sldChg chg="modSp">
        <pc:chgData name="Melissa P Chase" userId="S::pc@mitre.org::0416280c-cce1-4c8b-b8e8-1daa71a85a04" providerId="AD" clId="Web-{4D40C253-8479-44BD-9705-D42542C0B1FC}" dt="2024-05-20T16:22:40.972" v="69" actId="20577"/>
        <pc:sldMkLst>
          <pc:docMk/>
          <pc:sldMk cId="707723382" sldId="2145707410"/>
        </pc:sldMkLst>
        <pc:spChg chg="mod">
          <ac:chgData name="Melissa P Chase" userId="S::pc@mitre.org::0416280c-cce1-4c8b-b8e8-1daa71a85a04" providerId="AD" clId="Web-{4D40C253-8479-44BD-9705-D42542C0B1FC}" dt="2024-05-20T16:22:40.972" v="69" actId="20577"/>
          <ac:spMkLst>
            <pc:docMk/>
            <pc:sldMk cId="707723382" sldId="2145707410"/>
            <ac:spMk id="6" creationId="{D7F3373C-EE3A-EFF0-DBC0-701A7F9450CF}"/>
          </ac:spMkLst>
        </pc:spChg>
      </pc:sldChg>
      <pc:sldChg chg="modSp">
        <pc:chgData name="Melissa P Chase" userId="S::pc@mitre.org::0416280c-cce1-4c8b-b8e8-1daa71a85a04" providerId="AD" clId="Web-{4D40C253-8479-44BD-9705-D42542C0B1FC}" dt="2024-05-20T16:21:50.237" v="65" actId="20577"/>
        <pc:sldMkLst>
          <pc:docMk/>
          <pc:sldMk cId="3354403832" sldId="2145707411"/>
        </pc:sldMkLst>
        <pc:spChg chg="mod">
          <ac:chgData name="Melissa P Chase" userId="S::pc@mitre.org::0416280c-cce1-4c8b-b8e8-1daa71a85a04" providerId="AD" clId="Web-{4D40C253-8479-44BD-9705-D42542C0B1FC}" dt="2024-05-20T16:21:50.237" v="65" actId="20577"/>
          <ac:spMkLst>
            <pc:docMk/>
            <pc:sldMk cId="3354403832" sldId="2145707411"/>
            <ac:spMk id="5" creationId="{CAC798DE-26C4-C552-6F19-E53923398785}"/>
          </ac:spMkLst>
        </pc:spChg>
      </pc:sldChg>
    </pc:docChg>
  </pc:docChgLst>
  <pc:docChgLst>
    <pc:chgData name="Melissa P Chase" userId="0416280c-cce1-4c8b-b8e8-1daa71a85a04" providerId="ADAL" clId="{659E81C7-E76A-4FE4-88D8-E40CAB9948B2}"/>
    <pc:docChg chg="undo redo custSel addSld delSld modSld modMainMaster">
      <pc:chgData name="Melissa P Chase" userId="0416280c-cce1-4c8b-b8e8-1daa71a85a04" providerId="ADAL" clId="{659E81C7-E76A-4FE4-88D8-E40CAB9948B2}" dt="2024-05-23T23:10:34.811" v="1058" actId="1076"/>
      <pc:docMkLst>
        <pc:docMk/>
      </pc:docMkLst>
      <pc:sldChg chg="addSp delSp modSp mod">
        <pc:chgData name="Melissa P Chase" userId="0416280c-cce1-4c8b-b8e8-1daa71a85a04" providerId="ADAL" clId="{659E81C7-E76A-4FE4-88D8-E40CAB9948B2}" dt="2024-05-21T21:13:43.660" v="352" actId="478"/>
        <pc:sldMkLst>
          <pc:docMk/>
          <pc:sldMk cId="1375245680" sldId="281"/>
        </pc:sldMkLst>
        <pc:spChg chg="add del mod">
          <ac:chgData name="Melissa P Chase" userId="0416280c-cce1-4c8b-b8e8-1daa71a85a04" providerId="ADAL" clId="{659E81C7-E76A-4FE4-88D8-E40CAB9948B2}" dt="2024-05-21T21:13:43.660" v="352" actId="478"/>
          <ac:spMkLst>
            <pc:docMk/>
            <pc:sldMk cId="1375245680" sldId="281"/>
            <ac:spMk id="3" creationId="{635C2C07-30E5-3768-035B-D57ADCFC5F67}"/>
          </ac:spMkLst>
        </pc:spChg>
      </pc:sldChg>
      <pc:sldChg chg="addSp delSp modSp mod">
        <pc:chgData name="Melissa P Chase" userId="0416280c-cce1-4c8b-b8e8-1daa71a85a04" providerId="ADAL" clId="{659E81C7-E76A-4FE4-88D8-E40CAB9948B2}" dt="2024-05-21T21:09:52.082" v="323"/>
        <pc:sldMkLst>
          <pc:docMk/>
          <pc:sldMk cId="3041085575" sldId="290"/>
        </pc:sldMkLst>
        <pc:spChg chg="del">
          <ac:chgData name="Melissa P Chase" userId="0416280c-cce1-4c8b-b8e8-1daa71a85a04" providerId="ADAL" clId="{659E81C7-E76A-4FE4-88D8-E40CAB9948B2}" dt="2024-05-21T21:09:51.296" v="322" actId="478"/>
          <ac:spMkLst>
            <pc:docMk/>
            <pc:sldMk cId="3041085575" sldId="290"/>
            <ac:spMk id="4" creationId="{AE0F80AF-53B9-FC45-B3DE-D2DEF2216CBE}"/>
          </ac:spMkLst>
        </pc:spChg>
        <pc:spChg chg="add mod">
          <ac:chgData name="Melissa P Chase" userId="0416280c-cce1-4c8b-b8e8-1daa71a85a04" providerId="ADAL" clId="{659E81C7-E76A-4FE4-88D8-E40CAB9948B2}" dt="2024-05-21T21:09:52.082" v="323"/>
          <ac:spMkLst>
            <pc:docMk/>
            <pc:sldMk cId="3041085575" sldId="290"/>
            <ac:spMk id="5" creationId="{6108EDED-87F5-AAB5-0DF3-2F263D3B39C9}"/>
          </ac:spMkLst>
        </pc:spChg>
      </pc:sldChg>
      <pc:sldChg chg="delSp modSp mod">
        <pc:chgData name="Melissa P Chase" userId="0416280c-cce1-4c8b-b8e8-1daa71a85a04" providerId="ADAL" clId="{659E81C7-E76A-4FE4-88D8-E40CAB9948B2}" dt="2024-05-21T21:18:17.584" v="371" actId="478"/>
        <pc:sldMkLst>
          <pc:docMk/>
          <pc:sldMk cId="2764183791" sldId="305"/>
        </pc:sldMkLst>
        <pc:spChg chg="del">
          <ac:chgData name="Melissa P Chase" userId="0416280c-cce1-4c8b-b8e8-1daa71a85a04" providerId="ADAL" clId="{659E81C7-E76A-4FE4-88D8-E40CAB9948B2}" dt="2024-05-21T21:18:17.584" v="371" actId="478"/>
          <ac:spMkLst>
            <pc:docMk/>
            <pc:sldMk cId="2764183791" sldId="305"/>
            <ac:spMk id="5" creationId="{AA96166F-43B3-4346-8644-5EC0F7BA1838}"/>
          </ac:spMkLst>
        </pc:spChg>
        <pc:spChg chg="mod">
          <ac:chgData name="Melissa P Chase" userId="0416280c-cce1-4c8b-b8e8-1daa71a85a04" providerId="ADAL" clId="{659E81C7-E76A-4FE4-88D8-E40CAB9948B2}" dt="2024-05-21T21:11:07.388" v="336" actId="5793"/>
          <ac:spMkLst>
            <pc:docMk/>
            <pc:sldMk cId="2764183791" sldId="305"/>
            <ac:spMk id="13" creationId="{88BA2CC1-2145-8043-A93E-E942A14E202C}"/>
          </ac:spMkLst>
        </pc:spChg>
      </pc:sldChg>
      <pc:sldChg chg="addSp delSp modSp mod">
        <pc:chgData name="Melissa P Chase" userId="0416280c-cce1-4c8b-b8e8-1daa71a85a04" providerId="ADAL" clId="{659E81C7-E76A-4FE4-88D8-E40CAB9948B2}" dt="2024-05-21T21:11:16.953" v="338"/>
        <pc:sldMkLst>
          <pc:docMk/>
          <pc:sldMk cId="2311791088" sldId="311"/>
        </pc:sldMkLst>
        <pc:spChg chg="add mod">
          <ac:chgData name="Melissa P Chase" userId="0416280c-cce1-4c8b-b8e8-1daa71a85a04" providerId="ADAL" clId="{659E81C7-E76A-4FE4-88D8-E40CAB9948B2}" dt="2024-05-21T21:11:16.953" v="338"/>
          <ac:spMkLst>
            <pc:docMk/>
            <pc:sldMk cId="2311791088" sldId="311"/>
            <ac:spMk id="4" creationId="{BD44D78A-E4F8-40C2-408D-C7745D998AD8}"/>
          </ac:spMkLst>
        </pc:spChg>
        <pc:spChg chg="del">
          <ac:chgData name="Melissa P Chase" userId="0416280c-cce1-4c8b-b8e8-1daa71a85a04" providerId="ADAL" clId="{659E81C7-E76A-4FE4-88D8-E40CAB9948B2}" dt="2024-05-21T21:11:16.131" v="337" actId="478"/>
          <ac:spMkLst>
            <pc:docMk/>
            <pc:sldMk cId="2311791088" sldId="311"/>
            <ac:spMk id="5" creationId="{AA96166F-43B3-4346-8644-5EC0F7BA1838}"/>
          </ac:spMkLst>
        </pc:spChg>
      </pc:sldChg>
      <pc:sldChg chg="addSp delSp modSp add mod">
        <pc:chgData name="Melissa P Chase" userId="0416280c-cce1-4c8b-b8e8-1daa71a85a04" providerId="ADAL" clId="{659E81C7-E76A-4FE4-88D8-E40CAB9948B2}" dt="2024-05-23T23:10:34.811" v="1058" actId="1076"/>
        <pc:sldMkLst>
          <pc:docMk/>
          <pc:sldMk cId="1053417293" sldId="409"/>
        </pc:sldMkLst>
        <pc:spChg chg="del">
          <ac:chgData name="Melissa P Chase" userId="0416280c-cce1-4c8b-b8e8-1daa71a85a04" providerId="ADAL" clId="{659E81C7-E76A-4FE4-88D8-E40CAB9948B2}" dt="2024-05-23T22:02:29.401" v="470" actId="478"/>
          <ac:spMkLst>
            <pc:docMk/>
            <pc:sldMk cId="1053417293" sldId="409"/>
            <ac:spMk id="2" creationId="{9ED3D731-6768-4C08-B656-04E48FD2DD74}"/>
          </ac:spMkLst>
        </pc:spChg>
        <pc:spChg chg="add del mod">
          <ac:chgData name="Melissa P Chase" userId="0416280c-cce1-4c8b-b8e8-1daa71a85a04" providerId="ADAL" clId="{659E81C7-E76A-4FE4-88D8-E40CAB9948B2}" dt="2024-05-23T22:26:36.420" v="841" actId="478"/>
          <ac:spMkLst>
            <pc:docMk/>
            <pc:sldMk cId="1053417293" sldId="409"/>
            <ac:spMk id="4" creationId="{835E851F-1CA7-F268-A7AA-1BBD701A701F}"/>
          </ac:spMkLst>
        </pc:spChg>
        <pc:spChg chg="mod">
          <ac:chgData name="Melissa P Chase" userId="0416280c-cce1-4c8b-b8e8-1daa71a85a04" providerId="ADAL" clId="{659E81C7-E76A-4FE4-88D8-E40CAB9948B2}" dt="2024-05-23T23:09:39.909" v="1045" actId="20577"/>
          <ac:spMkLst>
            <pc:docMk/>
            <pc:sldMk cId="1053417293" sldId="409"/>
            <ac:spMk id="8" creationId="{AADE3623-1A38-4912-8A2A-598522192564}"/>
          </ac:spMkLst>
        </pc:spChg>
        <pc:spChg chg="mod">
          <ac:chgData name="Melissa P Chase" userId="0416280c-cce1-4c8b-b8e8-1daa71a85a04" providerId="ADAL" clId="{659E81C7-E76A-4FE4-88D8-E40CAB9948B2}" dt="2024-05-23T23:10:04.655" v="1056" actId="20577"/>
          <ac:spMkLst>
            <pc:docMk/>
            <pc:sldMk cId="1053417293" sldId="409"/>
            <ac:spMk id="9" creationId="{3311B01E-D053-4DC3-A279-7C971D9E99EC}"/>
          </ac:spMkLst>
        </pc:spChg>
        <pc:spChg chg="del">
          <ac:chgData name="Melissa P Chase" userId="0416280c-cce1-4c8b-b8e8-1daa71a85a04" providerId="ADAL" clId="{659E81C7-E76A-4FE4-88D8-E40CAB9948B2}" dt="2024-05-23T22:12:10.455" v="486" actId="478"/>
          <ac:spMkLst>
            <pc:docMk/>
            <pc:sldMk cId="1053417293" sldId="409"/>
            <ac:spMk id="10" creationId="{0BEB53BE-E2EB-459D-B55F-AA9A600BEB6C}"/>
          </ac:spMkLst>
        </pc:spChg>
        <pc:spChg chg="mod">
          <ac:chgData name="Melissa P Chase" userId="0416280c-cce1-4c8b-b8e8-1daa71a85a04" providerId="ADAL" clId="{659E81C7-E76A-4FE4-88D8-E40CAB9948B2}" dt="2024-05-23T23:09:35.335" v="1037" actId="20577"/>
          <ac:spMkLst>
            <pc:docMk/>
            <pc:sldMk cId="1053417293" sldId="409"/>
            <ac:spMk id="11" creationId="{B3EB2287-10AB-49AD-9A6D-2B05C7EE5A1B}"/>
          </ac:spMkLst>
        </pc:spChg>
        <pc:spChg chg="add mod">
          <ac:chgData name="Melissa P Chase" userId="0416280c-cce1-4c8b-b8e8-1daa71a85a04" providerId="ADAL" clId="{659E81C7-E76A-4FE4-88D8-E40CAB9948B2}" dt="2024-05-23T22:19:51.125" v="791" actId="1076"/>
          <ac:spMkLst>
            <pc:docMk/>
            <pc:sldMk cId="1053417293" sldId="409"/>
            <ac:spMk id="12" creationId="{59C75707-C097-F424-BD3D-809DF92E7F6F}"/>
          </ac:spMkLst>
        </pc:spChg>
        <pc:spChg chg="add mod">
          <ac:chgData name="Melissa P Chase" userId="0416280c-cce1-4c8b-b8e8-1daa71a85a04" providerId="ADAL" clId="{659E81C7-E76A-4FE4-88D8-E40CAB9948B2}" dt="2024-05-23T22:25:21.677" v="823" actId="20577"/>
          <ac:spMkLst>
            <pc:docMk/>
            <pc:sldMk cId="1053417293" sldId="409"/>
            <ac:spMk id="13" creationId="{931A8984-EE48-5029-5E74-D2386D0FA5FC}"/>
          </ac:spMkLst>
        </pc:spChg>
        <pc:spChg chg="add del mod">
          <ac:chgData name="Melissa P Chase" userId="0416280c-cce1-4c8b-b8e8-1daa71a85a04" providerId="ADAL" clId="{659E81C7-E76A-4FE4-88D8-E40CAB9948B2}" dt="2024-05-23T22:25:58.104" v="825" actId="478"/>
          <ac:spMkLst>
            <pc:docMk/>
            <pc:sldMk cId="1053417293" sldId="409"/>
            <ac:spMk id="14" creationId="{BA800BA8-C571-1826-EC7D-79FCF553377D}"/>
          </ac:spMkLst>
        </pc:spChg>
        <pc:spChg chg="add del mod">
          <ac:chgData name="Melissa P Chase" userId="0416280c-cce1-4c8b-b8e8-1daa71a85a04" providerId="ADAL" clId="{659E81C7-E76A-4FE4-88D8-E40CAB9948B2}" dt="2024-05-23T22:28:33.915" v="868" actId="478"/>
          <ac:spMkLst>
            <pc:docMk/>
            <pc:sldMk cId="1053417293" sldId="409"/>
            <ac:spMk id="15" creationId="{1A9B29F4-4C41-1837-E03D-5E33FCC3564D}"/>
          </ac:spMkLst>
        </pc:spChg>
        <pc:spChg chg="add mod">
          <ac:chgData name="Melissa P Chase" userId="0416280c-cce1-4c8b-b8e8-1daa71a85a04" providerId="ADAL" clId="{659E81C7-E76A-4FE4-88D8-E40CAB9948B2}" dt="2024-05-23T23:07:55.953" v="1020" actId="1076"/>
          <ac:spMkLst>
            <pc:docMk/>
            <pc:sldMk cId="1053417293" sldId="409"/>
            <ac:spMk id="16" creationId="{3D54F0C0-DB42-A25F-E1C3-1C8783EE9ADB}"/>
          </ac:spMkLst>
        </pc:spChg>
        <pc:spChg chg="add mod">
          <ac:chgData name="Melissa P Chase" userId="0416280c-cce1-4c8b-b8e8-1daa71a85a04" providerId="ADAL" clId="{659E81C7-E76A-4FE4-88D8-E40CAB9948B2}" dt="2024-05-23T23:10:34.811" v="1058" actId="1076"/>
          <ac:spMkLst>
            <pc:docMk/>
            <pc:sldMk cId="1053417293" sldId="409"/>
            <ac:spMk id="18" creationId="{81DCC3FA-9491-08BB-C2F9-4A3DB6E689C5}"/>
          </ac:spMkLst>
        </pc:spChg>
        <pc:spChg chg="add mod">
          <ac:chgData name="Melissa P Chase" userId="0416280c-cce1-4c8b-b8e8-1daa71a85a04" providerId="ADAL" clId="{659E81C7-E76A-4FE4-88D8-E40CAB9948B2}" dt="2024-05-23T23:10:34.811" v="1058" actId="1076"/>
          <ac:spMkLst>
            <pc:docMk/>
            <pc:sldMk cId="1053417293" sldId="409"/>
            <ac:spMk id="19" creationId="{62BC3DAB-CB17-6963-0D09-4EA613631540}"/>
          </ac:spMkLst>
        </pc:spChg>
        <pc:spChg chg="add mod">
          <ac:chgData name="Melissa P Chase" userId="0416280c-cce1-4c8b-b8e8-1daa71a85a04" providerId="ADAL" clId="{659E81C7-E76A-4FE4-88D8-E40CAB9948B2}" dt="2024-05-23T23:10:34.811" v="1058" actId="1076"/>
          <ac:spMkLst>
            <pc:docMk/>
            <pc:sldMk cId="1053417293" sldId="409"/>
            <ac:spMk id="20" creationId="{D4D30B6E-AF8C-D9E6-48AD-2BBE65B28188}"/>
          </ac:spMkLst>
        </pc:spChg>
        <pc:picChg chg="add mod">
          <ac:chgData name="Melissa P Chase" userId="0416280c-cce1-4c8b-b8e8-1daa71a85a04" providerId="ADAL" clId="{659E81C7-E76A-4FE4-88D8-E40CAB9948B2}" dt="2024-05-23T22:20:26.634" v="792" actId="14100"/>
          <ac:picMkLst>
            <pc:docMk/>
            <pc:sldMk cId="1053417293" sldId="409"/>
            <ac:picMk id="5" creationId="{9714D4C6-6DFD-AC0C-9EF7-87146ED0D58E}"/>
          </ac:picMkLst>
        </pc:picChg>
        <pc:picChg chg="add mod">
          <ac:chgData name="Melissa P Chase" userId="0416280c-cce1-4c8b-b8e8-1daa71a85a04" providerId="ADAL" clId="{659E81C7-E76A-4FE4-88D8-E40CAB9948B2}" dt="2024-05-23T22:19:40.529" v="789" actId="1076"/>
          <ac:picMkLst>
            <pc:docMk/>
            <pc:sldMk cId="1053417293" sldId="409"/>
            <ac:picMk id="6" creationId="{9A329456-7050-638E-5C0C-27052610D2A8}"/>
          </ac:picMkLst>
        </pc:picChg>
        <pc:picChg chg="add mod">
          <ac:chgData name="Melissa P Chase" userId="0416280c-cce1-4c8b-b8e8-1daa71a85a04" providerId="ADAL" clId="{659E81C7-E76A-4FE4-88D8-E40CAB9948B2}" dt="2024-05-23T23:10:15.791" v="1057" actId="1076"/>
          <ac:picMkLst>
            <pc:docMk/>
            <pc:sldMk cId="1053417293" sldId="409"/>
            <ac:picMk id="17" creationId="{FC95A8AC-CCAE-4A4A-8478-7FEF6A955DAA}"/>
          </ac:picMkLst>
        </pc:picChg>
        <pc:picChg chg="add mod">
          <ac:chgData name="Melissa P Chase" userId="0416280c-cce1-4c8b-b8e8-1daa71a85a04" providerId="ADAL" clId="{659E81C7-E76A-4FE4-88D8-E40CAB9948B2}" dt="2024-05-23T23:08:59.535" v="1026" actId="1076"/>
          <ac:picMkLst>
            <pc:docMk/>
            <pc:sldMk cId="1053417293" sldId="409"/>
            <ac:picMk id="21" creationId="{ED23884B-4991-7832-80F5-88B1CE1B3BC9}"/>
          </ac:picMkLst>
        </pc:picChg>
      </pc:sldChg>
      <pc:sldChg chg="addSp delSp modSp mod">
        <pc:chgData name="Melissa P Chase" userId="0416280c-cce1-4c8b-b8e8-1daa71a85a04" providerId="ADAL" clId="{659E81C7-E76A-4FE4-88D8-E40CAB9948B2}" dt="2024-05-21T21:08:25.096" v="307"/>
        <pc:sldMkLst>
          <pc:docMk/>
          <pc:sldMk cId="2127583993" sldId="427"/>
        </pc:sldMkLst>
        <pc:spChg chg="add del mod">
          <ac:chgData name="Melissa P Chase" userId="0416280c-cce1-4c8b-b8e8-1daa71a85a04" providerId="ADAL" clId="{659E81C7-E76A-4FE4-88D8-E40CAB9948B2}" dt="2024-05-21T21:08:23.747" v="306" actId="478"/>
          <ac:spMkLst>
            <pc:docMk/>
            <pc:sldMk cId="2127583993" sldId="427"/>
            <ac:spMk id="2" creationId="{93F33C75-B924-F365-A046-4D1FFCE6E628}"/>
          </ac:spMkLst>
        </pc:spChg>
        <pc:spChg chg="add mod">
          <ac:chgData name="Melissa P Chase" userId="0416280c-cce1-4c8b-b8e8-1daa71a85a04" providerId="ADAL" clId="{659E81C7-E76A-4FE4-88D8-E40CAB9948B2}" dt="2024-05-21T21:08:25.096" v="307"/>
          <ac:spMkLst>
            <pc:docMk/>
            <pc:sldMk cId="2127583993" sldId="427"/>
            <ac:spMk id="13" creationId="{209F34F0-9850-26DE-291A-57751D090DCB}"/>
          </ac:spMkLst>
        </pc:spChg>
      </pc:sldChg>
      <pc:sldChg chg="delSp mod">
        <pc:chgData name="Melissa P Chase" userId="0416280c-cce1-4c8b-b8e8-1daa71a85a04" providerId="ADAL" clId="{659E81C7-E76A-4FE4-88D8-E40CAB9948B2}" dt="2024-05-21T21:16:26.723" v="362" actId="478"/>
        <pc:sldMkLst>
          <pc:docMk/>
          <pc:sldMk cId="4134137062" sldId="663"/>
        </pc:sldMkLst>
        <pc:spChg chg="del">
          <ac:chgData name="Melissa P Chase" userId="0416280c-cce1-4c8b-b8e8-1daa71a85a04" providerId="ADAL" clId="{659E81C7-E76A-4FE4-88D8-E40CAB9948B2}" dt="2024-05-21T21:16:26.723" v="362" actId="478"/>
          <ac:spMkLst>
            <pc:docMk/>
            <pc:sldMk cId="4134137062" sldId="663"/>
            <ac:spMk id="4" creationId="{3832F6BA-D308-3892-0C58-2293608681B0}"/>
          </ac:spMkLst>
        </pc:spChg>
      </pc:sldChg>
      <pc:sldChg chg="addSp delSp modSp del mod">
        <pc:chgData name="Melissa P Chase" userId="0416280c-cce1-4c8b-b8e8-1daa71a85a04" providerId="ADAL" clId="{659E81C7-E76A-4FE4-88D8-E40CAB9948B2}" dt="2024-05-23T22:35:52.787" v="878" actId="47"/>
        <pc:sldMkLst>
          <pc:docMk/>
          <pc:sldMk cId="2629035374" sldId="6562"/>
        </pc:sldMkLst>
        <pc:spChg chg="add del">
          <ac:chgData name="Melissa P Chase" userId="0416280c-cce1-4c8b-b8e8-1daa71a85a04" providerId="ADAL" clId="{659E81C7-E76A-4FE4-88D8-E40CAB9948B2}" dt="2024-05-23T22:00:36.544" v="459" actId="22"/>
          <ac:spMkLst>
            <pc:docMk/>
            <pc:sldMk cId="2629035374" sldId="6562"/>
            <ac:spMk id="6" creationId="{DC3E35AD-C242-9E8A-E541-3C174124489A}"/>
          </ac:spMkLst>
        </pc:spChg>
        <pc:spChg chg="del">
          <ac:chgData name="Melissa P Chase" userId="0416280c-cce1-4c8b-b8e8-1daa71a85a04" providerId="ADAL" clId="{659E81C7-E76A-4FE4-88D8-E40CAB9948B2}" dt="2024-05-21T21:16:45.683" v="364" actId="478"/>
          <ac:spMkLst>
            <pc:docMk/>
            <pc:sldMk cId="2629035374" sldId="6562"/>
            <ac:spMk id="6" creationId="{FADE4B28-034A-42A8-BC30-F8A30DB62AD7}"/>
          </ac:spMkLst>
        </pc:spChg>
        <pc:spChg chg="mod">
          <ac:chgData name="Melissa P Chase" userId="0416280c-cce1-4c8b-b8e8-1daa71a85a04" providerId="ADAL" clId="{659E81C7-E76A-4FE4-88D8-E40CAB9948B2}" dt="2024-05-23T22:18:24.658" v="780" actId="21"/>
          <ac:spMkLst>
            <pc:docMk/>
            <pc:sldMk cId="2629035374" sldId="6562"/>
            <ac:spMk id="11" creationId="{FBCF8C3A-531D-24E2-16B4-B0C22430C40C}"/>
          </ac:spMkLst>
        </pc:spChg>
      </pc:sldChg>
      <pc:sldChg chg="addSp delSp modSp mod">
        <pc:chgData name="Melissa P Chase" userId="0416280c-cce1-4c8b-b8e8-1daa71a85a04" providerId="ADAL" clId="{659E81C7-E76A-4FE4-88D8-E40CAB9948B2}" dt="2024-05-21T21:07:52.375" v="302"/>
        <pc:sldMkLst>
          <pc:docMk/>
          <pc:sldMk cId="1997679049" sldId="6580"/>
        </pc:sldMkLst>
        <pc:spChg chg="add mod">
          <ac:chgData name="Melissa P Chase" userId="0416280c-cce1-4c8b-b8e8-1daa71a85a04" providerId="ADAL" clId="{659E81C7-E76A-4FE4-88D8-E40CAB9948B2}" dt="2024-05-21T21:05:43.449" v="283"/>
          <ac:spMkLst>
            <pc:docMk/>
            <pc:sldMk cId="1997679049" sldId="6580"/>
            <ac:spMk id="2" creationId="{C1B48263-84F3-05D7-3678-F63B9C97F555}"/>
          </ac:spMkLst>
        </pc:spChg>
        <pc:spChg chg="del mod">
          <ac:chgData name="Melissa P Chase" userId="0416280c-cce1-4c8b-b8e8-1daa71a85a04" providerId="ADAL" clId="{659E81C7-E76A-4FE4-88D8-E40CAB9948B2}" dt="2024-05-21T21:05:46.961" v="284" actId="478"/>
          <ac:spMkLst>
            <pc:docMk/>
            <pc:sldMk cId="1997679049" sldId="6580"/>
            <ac:spMk id="4" creationId="{AE88FCEB-54AF-4511-8A51-7383E326EE7A}"/>
          </ac:spMkLst>
        </pc:spChg>
        <pc:spChg chg="add del mod">
          <ac:chgData name="Melissa P Chase" userId="0416280c-cce1-4c8b-b8e8-1daa71a85a04" providerId="ADAL" clId="{659E81C7-E76A-4FE4-88D8-E40CAB9948B2}" dt="2024-05-21T21:06:34.352" v="287" actId="478"/>
          <ac:spMkLst>
            <pc:docMk/>
            <pc:sldMk cId="1997679049" sldId="6580"/>
            <ac:spMk id="5" creationId="{4DDB18C6-9B0D-3708-887C-E3345E612014}"/>
          </ac:spMkLst>
        </pc:spChg>
        <pc:spChg chg="add mod">
          <ac:chgData name="Melissa P Chase" userId="0416280c-cce1-4c8b-b8e8-1daa71a85a04" providerId="ADAL" clId="{659E81C7-E76A-4FE4-88D8-E40CAB9948B2}" dt="2024-05-21T21:07:52.375" v="302"/>
          <ac:spMkLst>
            <pc:docMk/>
            <pc:sldMk cId="1997679049" sldId="6580"/>
            <ac:spMk id="7" creationId="{BE856DB2-5F4A-458E-4F5C-CD506141EF62}"/>
          </ac:spMkLst>
        </pc:spChg>
      </pc:sldChg>
      <pc:sldChg chg="delSp modSp mod">
        <pc:chgData name="Melissa P Chase" userId="0416280c-cce1-4c8b-b8e8-1daa71a85a04" providerId="ADAL" clId="{659E81C7-E76A-4FE4-88D8-E40CAB9948B2}" dt="2024-05-21T21:13:51.222" v="354" actId="478"/>
        <pc:sldMkLst>
          <pc:docMk/>
          <pc:sldMk cId="616627164" sldId="24835"/>
        </pc:sldMkLst>
        <pc:spChg chg="del mod">
          <ac:chgData name="Melissa P Chase" userId="0416280c-cce1-4c8b-b8e8-1daa71a85a04" providerId="ADAL" clId="{659E81C7-E76A-4FE4-88D8-E40CAB9948B2}" dt="2024-05-21T21:13:51.222" v="354" actId="478"/>
          <ac:spMkLst>
            <pc:docMk/>
            <pc:sldMk cId="616627164" sldId="24835"/>
            <ac:spMk id="3" creationId="{980130C2-7E8D-A968-7B5B-84D6B77F8E9F}"/>
          </ac:spMkLst>
        </pc:spChg>
      </pc:sldChg>
      <pc:sldChg chg="addSp delSp modSp mod">
        <pc:chgData name="Melissa P Chase" userId="0416280c-cce1-4c8b-b8e8-1daa71a85a04" providerId="ADAL" clId="{659E81C7-E76A-4FE4-88D8-E40CAB9948B2}" dt="2024-05-21T21:10:10.353" v="327"/>
        <pc:sldMkLst>
          <pc:docMk/>
          <pc:sldMk cId="3379948942" sldId="2145707397"/>
        </pc:sldMkLst>
        <pc:spChg chg="del">
          <ac:chgData name="Melissa P Chase" userId="0416280c-cce1-4c8b-b8e8-1daa71a85a04" providerId="ADAL" clId="{659E81C7-E76A-4FE4-88D8-E40CAB9948B2}" dt="2024-05-21T21:10:09.803" v="326" actId="478"/>
          <ac:spMkLst>
            <pc:docMk/>
            <pc:sldMk cId="3379948942" sldId="2145707397"/>
            <ac:spMk id="5" creationId="{2E26ADC1-CB19-BAA0-33FD-610D79703F93}"/>
          </ac:spMkLst>
        </pc:spChg>
        <pc:spChg chg="add mod">
          <ac:chgData name="Melissa P Chase" userId="0416280c-cce1-4c8b-b8e8-1daa71a85a04" providerId="ADAL" clId="{659E81C7-E76A-4FE4-88D8-E40CAB9948B2}" dt="2024-05-21T21:10:10.353" v="327"/>
          <ac:spMkLst>
            <pc:docMk/>
            <pc:sldMk cId="3379948942" sldId="2145707397"/>
            <ac:spMk id="6" creationId="{0B8392EA-63AD-9611-22E2-E71419D41CBC}"/>
          </ac:spMkLst>
        </pc:spChg>
      </pc:sldChg>
      <pc:sldChg chg="addSp delSp modSp mod">
        <pc:chgData name="Melissa P Chase" userId="0416280c-cce1-4c8b-b8e8-1daa71a85a04" providerId="ADAL" clId="{659E81C7-E76A-4FE4-88D8-E40CAB9948B2}" dt="2024-05-21T21:10:02.429" v="325"/>
        <pc:sldMkLst>
          <pc:docMk/>
          <pc:sldMk cId="3871524617" sldId="2145707398"/>
        </pc:sldMkLst>
        <pc:spChg chg="add mod">
          <ac:chgData name="Melissa P Chase" userId="0416280c-cce1-4c8b-b8e8-1daa71a85a04" providerId="ADAL" clId="{659E81C7-E76A-4FE4-88D8-E40CAB9948B2}" dt="2024-05-21T21:10:02.429" v="325"/>
          <ac:spMkLst>
            <pc:docMk/>
            <pc:sldMk cId="3871524617" sldId="2145707398"/>
            <ac:spMk id="2" creationId="{BE0EA9FC-A608-D2FE-9F60-BD9EE1D6BE73}"/>
          </ac:spMkLst>
        </pc:spChg>
        <pc:spChg chg="del">
          <ac:chgData name="Melissa P Chase" userId="0416280c-cce1-4c8b-b8e8-1daa71a85a04" providerId="ADAL" clId="{659E81C7-E76A-4FE4-88D8-E40CAB9948B2}" dt="2024-05-21T21:10:01.538" v="324" actId="478"/>
          <ac:spMkLst>
            <pc:docMk/>
            <pc:sldMk cId="3871524617" sldId="2145707398"/>
            <ac:spMk id="3" creationId="{4DEDA75B-5229-C8BF-72A5-1BA843907E35}"/>
          </ac:spMkLst>
        </pc:spChg>
        <pc:spChg chg="mod">
          <ac:chgData name="Melissa P Chase" userId="0416280c-cce1-4c8b-b8e8-1daa71a85a04" providerId="ADAL" clId="{659E81C7-E76A-4FE4-88D8-E40CAB9948B2}" dt="2024-05-20T16:29:14.301" v="56" actId="207"/>
          <ac:spMkLst>
            <pc:docMk/>
            <pc:sldMk cId="3871524617" sldId="2145707398"/>
            <ac:spMk id="10" creationId="{FA0F4B4A-2C0C-4B5F-B5EC-DAA86C130933}"/>
          </ac:spMkLst>
        </pc:spChg>
      </pc:sldChg>
      <pc:sldChg chg="delSp modSp mod">
        <pc:chgData name="Melissa P Chase" userId="0416280c-cce1-4c8b-b8e8-1daa71a85a04" providerId="ADAL" clId="{659E81C7-E76A-4FE4-88D8-E40CAB9948B2}" dt="2024-05-21T21:17:31.699" v="369" actId="478"/>
        <pc:sldMkLst>
          <pc:docMk/>
          <pc:sldMk cId="1126781717" sldId="2145707409"/>
        </pc:sldMkLst>
        <pc:spChg chg="del">
          <ac:chgData name="Melissa P Chase" userId="0416280c-cce1-4c8b-b8e8-1daa71a85a04" providerId="ADAL" clId="{659E81C7-E76A-4FE4-88D8-E40CAB9948B2}" dt="2024-05-21T21:17:31.699" v="369" actId="478"/>
          <ac:spMkLst>
            <pc:docMk/>
            <pc:sldMk cId="1126781717" sldId="2145707409"/>
            <ac:spMk id="5" creationId="{AA96166F-43B3-4346-8644-5EC0F7BA1838}"/>
          </ac:spMkLst>
        </pc:spChg>
        <pc:spChg chg="mod">
          <ac:chgData name="Melissa P Chase" userId="0416280c-cce1-4c8b-b8e8-1daa71a85a04" providerId="ADAL" clId="{659E81C7-E76A-4FE4-88D8-E40CAB9948B2}" dt="2024-05-20T16:36:45.939" v="198" actId="20577"/>
          <ac:spMkLst>
            <pc:docMk/>
            <pc:sldMk cId="1126781717" sldId="2145707409"/>
            <ac:spMk id="6" creationId="{D7F3373C-EE3A-EFF0-DBC0-701A7F9450CF}"/>
          </ac:spMkLst>
        </pc:spChg>
        <pc:spChg chg="mod">
          <ac:chgData name="Melissa P Chase" userId="0416280c-cce1-4c8b-b8e8-1daa71a85a04" providerId="ADAL" clId="{659E81C7-E76A-4FE4-88D8-E40CAB9948B2}" dt="2024-05-20T16:40:48.706" v="230" actId="20577"/>
          <ac:spMkLst>
            <pc:docMk/>
            <pc:sldMk cId="1126781717" sldId="2145707409"/>
            <ac:spMk id="9" creationId="{11279ECD-4563-4478-2A41-B8418459C5CD}"/>
          </ac:spMkLst>
        </pc:spChg>
      </pc:sldChg>
      <pc:sldChg chg="delSp modSp mod">
        <pc:chgData name="Melissa P Chase" userId="0416280c-cce1-4c8b-b8e8-1daa71a85a04" providerId="ADAL" clId="{659E81C7-E76A-4FE4-88D8-E40CAB9948B2}" dt="2024-05-21T21:17:25.513" v="368" actId="478"/>
        <pc:sldMkLst>
          <pc:docMk/>
          <pc:sldMk cId="707723382" sldId="2145707410"/>
        </pc:sldMkLst>
        <pc:spChg chg="del">
          <ac:chgData name="Melissa P Chase" userId="0416280c-cce1-4c8b-b8e8-1daa71a85a04" providerId="ADAL" clId="{659E81C7-E76A-4FE4-88D8-E40CAB9948B2}" dt="2024-05-21T21:17:25.513" v="368" actId="478"/>
          <ac:spMkLst>
            <pc:docMk/>
            <pc:sldMk cId="707723382" sldId="2145707410"/>
            <ac:spMk id="5" creationId="{AA96166F-43B3-4346-8644-5EC0F7BA1838}"/>
          </ac:spMkLst>
        </pc:spChg>
        <pc:spChg chg="mod">
          <ac:chgData name="Melissa P Chase" userId="0416280c-cce1-4c8b-b8e8-1daa71a85a04" providerId="ADAL" clId="{659E81C7-E76A-4FE4-88D8-E40CAB9948B2}" dt="2024-05-20T16:35:06.221" v="196" actId="20577"/>
          <ac:spMkLst>
            <pc:docMk/>
            <pc:sldMk cId="707723382" sldId="2145707410"/>
            <ac:spMk id="6" creationId="{D7F3373C-EE3A-EFF0-DBC0-701A7F9450CF}"/>
          </ac:spMkLst>
        </pc:spChg>
      </pc:sldChg>
      <pc:sldChg chg="delSp modSp mod">
        <pc:chgData name="Melissa P Chase" userId="0416280c-cce1-4c8b-b8e8-1daa71a85a04" providerId="ADAL" clId="{659E81C7-E76A-4FE4-88D8-E40CAB9948B2}" dt="2024-05-21T21:17:38.438" v="370" actId="478"/>
        <pc:sldMkLst>
          <pc:docMk/>
          <pc:sldMk cId="3354403832" sldId="2145707411"/>
        </pc:sldMkLst>
        <pc:spChg chg="del">
          <ac:chgData name="Melissa P Chase" userId="0416280c-cce1-4c8b-b8e8-1daa71a85a04" providerId="ADAL" clId="{659E81C7-E76A-4FE4-88D8-E40CAB9948B2}" dt="2024-05-21T21:17:38.438" v="370" actId="478"/>
          <ac:spMkLst>
            <pc:docMk/>
            <pc:sldMk cId="3354403832" sldId="2145707411"/>
            <ac:spMk id="4" creationId="{F749E621-D455-CAD0-7B24-D3A454CD6CD0}"/>
          </ac:spMkLst>
        </pc:spChg>
        <pc:spChg chg="mod">
          <ac:chgData name="Melissa P Chase" userId="0416280c-cce1-4c8b-b8e8-1daa71a85a04" providerId="ADAL" clId="{659E81C7-E76A-4FE4-88D8-E40CAB9948B2}" dt="2024-05-20T16:38:43.876" v="200" actId="20577"/>
          <ac:spMkLst>
            <pc:docMk/>
            <pc:sldMk cId="3354403832" sldId="2145707411"/>
            <ac:spMk id="5" creationId="{CAC798DE-26C4-C552-6F19-E53923398785}"/>
          </ac:spMkLst>
        </pc:spChg>
      </pc:sldChg>
      <pc:sldChg chg="addSp delSp modSp mod">
        <pc:chgData name="Melissa P Chase" userId="0416280c-cce1-4c8b-b8e8-1daa71a85a04" providerId="ADAL" clId="{659E81C7-E76A-4FE4-88D8-E40CAB9948B2}" dt="2024-05-21T21:10:25.405" v="331"/>
        <pc:sldMkLst>
          <pc:docMk/>
          <pc:sldMk cId="3003340883" sldId="2145707426"/>
        </pc:sldMkLst>
        <pc:spChg chg="del">
          <ac:chgData name="Melissa P Chase" userId="0416280c-cce1-4c8b-b8e8-1daa71a85a04" providerId="ADAL" clId="{659E81C7-E76A-4FE4-88D8-E40CAB9948B2}" dt="2024-05-21T21:10:24.736" v="330" actId="478"/>
          <ac:spMkLst>
            <pc:docMk/>
            <pc:sldMk cId="3003340883" sldId="2145707426"/>
            <ac:spMk id="4" creationId="{380E519E-3435-078E-852E-FEF3F90C836F}"/>
          </ac:spMkLst>
        </pc:spChg>
        <pc:spChg chg="add mod">
          <ac:chgData name="Melissa P Chase" userId="0416280c-cce1-4c8b-b8e8-1daa71a85a04" providerId="ADAL" clId="{659E81C7-E76A-4FE4-88D8-E40CAB9948B2}" dt="2024-05-21T21:10:25.405" v="331"/>
          <ac:spMkLst>
            <pc:docMk/>
            <pc:sldMk cId="3003340883" sldId="2145707426"/>
            <ac:spMk id="6" creationId="{7AD55636-5506-CF5F-D737-3587A420F61D}"/>
          </ac:spMkLst>
        </pc:spChg>
      </pc:sldChg>
      <pc:sldChg chg="delSp modSp mod">
        <pc:chgData name="Melissa P Chase" userId="0416280c-cce1-4c8b-b8e8-1daa71a85a04" providerId="ADAL" clId="{659E81C7-E76A-4FE4-88D8-E40CAB9948B2}" dt="2024-05-21T21:17:11.588" v="367" actId="478"/>
        <pc:sldMkLst>
          <pc:docMk/>
          <pc:sldMk cId="1506983502" sldId="2145707427"/>
        </pc:sldMkLst>
        <pc:spChg chg="del">
          <ac:chgData name="Melissa P Chase" userId="0416280c-cce1-4c8b-b8e8-1daa71a85a04" providerId="ADAL" clId="{659E81C7-E76A-4FE4-88D8-E40CAB9948B2}" dt="2024-05-21T21:17:11.588" v="367" actId="478"/>
          <ac:spMkLst>
            <pc:docMk/>
            <pc:sldMk cId="1506983502" sldId="2145707427"/>
            <ac:spMk id="4" creationId="{380E519E-3435-078E-852E-FEF3F90C836F}"/>
          </ac:spMkLst>
        </pc:spChg>
        <pc:spChg chg="mod">
          <ac:chgData name="Melissa P Chase" userId="0416280c-cce1-4c8b-b8e8-1daa71a85a04" providerId="ADAL" clId="{659E81C7-E76A-4FE4-88D8-E40CAB9948B2}" dt="2024-05-20T16:33:17.095" v="183" actId="20577"/>
          <ac:spMkLst>
            <pc:docMk/>
            <pc:sldMk cId="1506983502" sldId="2145707427"/>
            <ac:spMk id="13" creationId="{9347CA40-01CA-A02D-41C8-845AB3F14C3A}"/>
          </ac:spMkLst>
        </pc:spChg>
      </pc:sldChg>
      <pc:sldChg chg="addSp delSp modSp mod">
        <pc:chgData name="Melissa P Chase" userId="0416280c-cce1-4c8b-b8e8-1daa71a85a04" providerId="ADAL" clId="{659E81C7-E76A-4FE4-88D8-E40CAB9948B2}" dt="2024-05-21T21:10:37.087" v="333" actId="478"/>
        <pc:sldMkLst>
          <pc:docMk/>
          <pc:sldMk cId="403346974" sldId="2145707436"/>
        </pc:sldMkLst>
        <pc:spChg chg="del">
          <ac:chgData name="Melissa P Chase" userId="0416280c-cce1-4c8b-b8e8-1daa71a85a04" providerId="ADAL" clId="{659E81C7-E76A-4FE4-88D8-E40CAB9948B2}" dt="2024-05-21T21:10:37.087" v="333" actId="478"/>
          <ac:spMkLst>
            <pc:docMk/>
            <pc:sldMk cId="403346974" sldId="2145707436"/>
            <ac:spMk id="4" creationId="{909730F2-1280-1A30-5775-94FD2B94A62B}"/>
          </ac:spMkLst>
        </pc:spChg>
        <pc:spChg chg="add mod">
          <ac:chgData name="Melissa P Chase" userId="0416280c-cce1-4c8b-b8e8-1daa71a85a04" providerId="ADAL" clId="{659E81C7-E76A-4FE4-88D8-E40CAB9948B2}" dt="2024-05-21T21:10:32.496" v="332"/>
          <ac:spMkLst>
            <pc:docMk/>
            <pc:sldMk cId="403346974" sldId="2145707436"/>
            <ac:spMk id="8" creationId="{C2BF272C-AA68-4E7C-3FC0-689C68F7B539}"/>
          </ac:spMkLst>
        </pc:spChg>
      </pc:sldChg>
      <pc:sldChg chg="addSp delSp modSp mod">
        <pc:chgData name="Melissa P Chase" userId="0416280c-cce1-4c8b-b8e8-1daa71a85a04" providerId="ADAL" clId="{659E81C7-E76A-4FE4-88D8-E40CAB9948B2}" dt="2024-05-21T21:11:53.563" v="344"/>
        <pc:sldMkLst>
          <pc:docMk/>
          <pc:sldMk cId="1997633098" sldId="2147308998"/>
        </pc:sldMkLst>
        <pc:spChg chg="add mod">
          <ac:chgData name="Melissa P Chase" userId="0416280c-cce1-4c8b-b8e8-1daa71a85a04" providerId="ADAL" clId="{659E81C7-E76A-4FE4-88D8-E40CAB9948B2}" dt="2024-05-21T21:11:53.563" v="344"/>
          <ac:spMkLst>
            <pc:docMk/>
            <pc:sldMk cId="1997633098" sldId="2147308998"/>
            <ac:spMk id="4" creationId="{31BA73F4-842B-B848-F3CC-6D20533AECE4}"/>
          </ac:spMkLst>
        </pc:spChg>
        <pc:spChg chg="del">
          <ac:chgData name="Melissa P Chase" userId="0416280c-cce1-4c8b-b8e8-1daa71a85a04" providerId="ADAL" clId="{659E81C7-E76A-4FE4-88D8-E40CAB9948B2}" dt="2024-05-21T21:11:52.896" v="343" actId="478"/>
          <ac:spMkLst>
            <pc:docMk/>
            <pc:sldMk cId="1997633098" sldId="2147308998"/>
            <ac:spMk id="6" creationId="{29E3ADE6-0D25-2EC5-AF9D-53CE01044187}"/>
          </ac:spMkLst>
        </pc:spChg>
        <pc:spChg chg="mod">
          <ac:chgData name="Melissa P Chase" userId="0416280c-cce1-4c8b-b8e8-1daa71a85a04" providerId="ADAL" clId="{659E81C7-E76A-4FE4-88D8-E40CAB9948B2}" dt="2024-05-20T19:49:02.305" v="244" actId="20577"/>
          <ac:spMkLst>
            <pc:docMk/>
            <pc:sldMk cId="1997633098" sldId="2147308998"/>
            <ac:spMk id="7" creationId="{53F96A2E-2B2D-C8A3-EFC5-0C01355EA4A2}"/>
          </ac:spMkLst>
        </pc:spChg>
      </pc:sldChg>
      <pc:sldChg chg="delSp mod">
        <pc:chgData name="Melissa P Chase" userId="0416280c-cce1-4c8b-b8e8-1daa71a85a04" providerId="ADAL" clId="{659E81C7-E76A-4FE4-88D8-E40CAB9948B2}" dt="2024-05-21T21:16:35.929" v="363" actId="478"/>
        <pc:sldMkLst>
          <pc:docMk/>
          <pc:sldMk cId="4260168349" sldId="2147309000"/>
        </pc:sldMkLst>
        <pc:spChg chg="del">
          <ac:chgData name="Melissa P Chase" userId="0416280c-cce1-4c8b-b8e8-1daa71a85a04" providerId="ADAL" clId="{659E81C7-E76A-4FE4-88D8-E40CAB9948B2}" dt="2024-05-21T21:16:35.929" v="363" actId="478"/>
          <ac:spMkLst>
            <pc:docMk/>
            <pc:sldMk cId="4260168349" sldId="2147309000"/>
            <ac:spMk id="3" creationId="{543ABCBA-D926-380A-6286-71820C29D2C0}"/>
          </ac:spMkLst>
        </pc:spChg>
      </pc:sldChg>
      <pc:sldChg chg="addSp delSp modSp mod">
        <pc:chgData name="Melissa P Chase" userId="0416280c-cce1-4c8b-b8e8-1daa71a85a04" providerId="ADAL" clId="{659E81C7-E76A-4FE4-88D8-E40CAB9948B2}" dt="2024-05-21T21:09:26.686" v="317"/>
        <pc:sldMkLst>
          <pc:docMk/>
          <pc:sldMk cId="2798463608" sldId="2147309001"/>
        </pc:sldMkLst>
        <pc:spChg chg="del">
          <ac:chgData name="Melissa P Chase" userId="0416280c-cce1-4c8b-b8e8-1daa71a85a04" providerId="ADAL" clId="{659E81C7-E76A-4FE4-88D8-E40CAB9948B2}" dt="2024-05-21T21:09:25.837" v="316" actId="478"/>
          <ac:spMkLst>
            <pc:docMk/>
            <pc:sldMk cId="2798463608" sldId="2147309001"/>
            <ac:spMk id="4" creationId="{75C8963D-489A-2D49-56FE-9D4CBD4EDEB4}"/>
          </ac:spMkLst>
        </pc:spChg>
        <pc:spChg chg="add mod">
          <ac:chgData name="Melissa P Chase" userId="0416280c-cce1-4c8b-b8e8-1daa71a85a04" providerId="ADAL" clId="{659E81C7-E76A-4FE4-88D8-E40CAB9948B2}" dt="2024-05-21T21:09:26.686" v="317"/>
          <ac:spMkLst>
            <pc:docMk/>
            <pc:sldMk cId="2798463608" sldId="2147309001"/>
            <ac:spMk id="5" creationId="{CCF013F5-8AD6-0868-DA0B-073F31D33275}"/>
          </ac:spMkLst>
        </pc:spChg>
      </pc:sldChg>
      <pc:sldChg chg="addSp delSp modSp mod">
        <pc:chgData name="Melissa P Chase" userId="0416280c-cce1-4c8b-b8e8-1daa71a85a04" providerId="ADAL" clId="{659E81C7-E76A-4FE4-88D8-E40CAB9948B2}" dt="2024-05-21T21:09:33.602" v="319"/>
        <pc:sldMkLst>
          <pc:docMk/>
          <pc:sldMk cId="1364608632" sldId="2147309002"/>
        </pc:sldMkLst>
        <pc:spChg chg="del">
          <ac:chgData name="Melissa P Chase" userId="0416280c-cce1-4c8b-b8e8-1daa71a85a04" providerId="ADAL" clId="{659E81C7-E76A-4FE4-88D8-E40CAB9948B2}" dt="2024-05-21T21:09:32.935" v="318" actId="478"/>
          <ac:spMkLst>
            <pc:docMk/>
            <pc:sldMk cId="1364608632" sldId="2147309002"/>
            <ac:spMk id="4" creationId="{8FBF68CF-4248-B5DA-FB98-D8A0F2045B36}"/>
          </ac:spMkLst>
        </pc:spChg>
        <pc:spChg chg="add mod">
          <ac:chgData name="Melissa P Chase" userId="0416280c-cce1-4c8b-b8e8-1daa71a85a04" providerId="ADAL" clId="{659E81C7-E76A-4FE4-88D8-E40CAB9948B2}" dt="2024-05-21T21:09:33.602" v="319"/>
          <ac:spMkLst>
            <pc:docMk/>
            <pc:sldMk cId="1364608632" sldId="2147309002"/>
            <ac:spMk id="8" creationId="{463F6A7F-09DB-AC96-A78B-E403165A1D5C}"/>
          </ac:spMkLst>
        </pc:spChg>
      </pc:sldChg>
      <pc:sldChg chg="addSp delSp modSp mod">
        <pc:chgData name="Melissa P Chase" userId="0416280c-cce1-4c8b-b8e8-1daa71a85a04" providerId="ADAL" clId="{659E81C7-E76A-4FE4-88D8-E40CAB9948B2}" dt="2024-05-21T21:09:44.895" v="321"/>
        <pc:sldMkLst>
          <pc:docMk/>
          <pc:sldMk cId="3118339090" sldId="2147309003"/>
        </pc:sldMkLst>
        <pc:spChg chg="del">
          <ac:chgData name="Melissa P Chase" userId="0416280c-cce1-4c8b-b8e8-1daa71a85a04" providerId="ADAL" clId="{659E81C7-E76A-4FE4-88D8-E40CAB9948B2}" dt="2024-05-21T21:09:44.215" v="320" actId="478"/>
          <ac:spMkLst>
            <pc:docMk/>
            <pc:sldMk cId="3118339090" sldId="2147309003"/>
            <ac:spMk id="4" creationId="{EBA518F4-696E-6622-46F0-0CFB52722073}"/>
          </ac:spMkLst>
        </pc:spChg>
        <pc:spChg chg="add mod">
          <ac:chgData name="Melissa P Chase" userId="0416280c-cce1-4c8b-b8e8-1daa71a85a04" providerId="ADAL" clId="{659E81C7-E76A-4FE4-88D8-E40CAB9948B2}" dt="2024-05-21T21:09:44.895" v="321"/>
          <ac:spMkLst>
            <pc:docMk/>
            <pc:sldMk cId="3118339090" sldId="2147309003"/>
            <ac:spMk id="5" creationId="{E0E0DE75-EF4D-A192-4E73-82A148E10F40}"/>
          </ac:spMkLst>
        </pc:spChg>
      </pc:sldChg>
      <pc:sldChg chg="delSp mod">
        <pc:chgData name="Melissa P Chase" userId="0416280c-cce1-4c8b-b8e8-1daa71a85a04" providerId="ADAL" clId="{659E81C7-E76A-4FE4-88D8-E40CAB9948B2}" dt="2024-05-21T21:15:47.548" v="358" actId="478"/>
        <pc:sldMkLst>
          <pc:docMk/>
          <pc:sldMk cId="1869308009" sldId="2147309015"/>
        </pc:sldMkLst>
        <pc:spChg chg="del">
          <ac:chgData name="Melissa P Chase" userId="0416280c-cce1-4c8b-b8e8-1daa71a85a04" providerId="ADAL" clId="{659E81C7-E76A-4FE4-88D8-E40CAB9948B2}" dt="2024-05-21T21:15:47.548" v="358" actId="478"/>
          <ac:spMkLst>
            <pc:docMk/>
            <pc:sldMk cId="1869308009" sldId="2147309015"/>
            <ac:spMk id="6" creationId="{29E3ADE6-0D25-2EC5-AF9D-53CE01044187}"/>
          </ac:spMkLst>
        </pc:spChg>
      </pc:sldChg>
      <pc:sldChg chg="modSp mod">
        <pc:chgData name="Melissa P Chase" userId="0416280c-cce1-4c8b-b8e8-1daa71a85a04" providerId="ADAL" clId="{659E81C7-E76A-4FE4-88D8-E40CAB9948B2}" dt="2024-05-20T19:52:49.955" v="265" actId="20577"/>
        <pc:sldMkLst>
          <pc:docMk/>
          <pc:sldMk cId="1438493615" sldId="2147309022"/>
        </pc:sldMkLst>
        <pc:spChg chg="mod">
          <ac:chgData name="Melissa P Chase" userId="0416280c-cce1-4c8b-b8e8-1daa71a85a04" providerId="ADAL" clId="{659E81C7-E76A-4FE4-88D8-E40CAB9948B2}" dt="2024-05-20T19:52:49.955" v="265" actId="20577"/>
          <ac:spMkLst>
            <pc:docMk/>
            <pc:sldMk cId="1438493615" sldId="2147309022"/>
            <ac:spMk id="3" creationId="{00000000-0000-0000-0000-000000000000}"/>
          </ac:spMkLst>
        </pc:spChg>
      </pc:sldChg>
      <pc:sldChg chg="addSp modSp mod">
        <pc:chgData name="Melissa P Chase" userId="0416280c-cce1-4c8b-b8e8-1daa71a85a04" providerId="ADAL" clId="{659E81C7-E76A-4FE4-88D8-E40CAB9948B2}" dt="2024-05-21T21:08:38.817" v="309"/>
        <pc:sldMkLst>
          <pc:docMk/>
          <pc:sldMk cId="758533210" sldId="2147309024"/>
        </pc:sldMkLst>
        <pc:spChg chg="add mod">
          <ac:chgData name="Melissa P Chase" userId="0416280c-cce1-4c8b-b8e8-1daa71a85a04" providerId="ADAL" clId="{659E81C7-E76A-4FE4-88D8-E40CAB9948B2}" dt="2024-05-21T21:08:38.817" v="309"/>
          <ac:spMkLst>
            <pc:docMk/>
            <pc:sldMk cId="758533210" sldId="2147309024"/>
            <ac:spMk id="4" creationId="{EAA9AFF0-0D39-3A89-5BF9-3C4513E51140}"/>
          </ac:spMkLst>
        </pc:spChg>
        <pc:spChg chg="mod">
          <ac:chgData name="Melissa P Chase" userId="0416280c-cce1-4c8b-b8e8-1daa71a85a04" providerId="ADAL" clId="{659E81C7-E76A-4FE4-88D8-E40CAB9948B2}" dt="2024-05-21T21:08:36.358" v="308" actId="1076"/>
          <ac:spMkLst>
            <pc:docMk/>
            <pc:sldMk cId="758533210" sldId="2147309024"/>
            <ac:spMk id="5" creationId="{51D82A22-DC8B-CEA7-46A8-106E6F4AA500}"/>
          </ac:spMkLst>
        </pc:spChg>
      </pc:sldChg>
      <pc:sldChg chg="addSp delSp modSp mod">
        <pc:chgData name="Melissa P Chase" userId="0416280c-cce1-4c8b-b8e8-1daa71a85a04" providerId="ADAL" clId="{659E81C7-E76A-4FE4-88D8-E40CAB9948B2}" dt="2024-05-21T21:08:59.866" v="313"/>
        <pc:sldMkLst>
          <pc:docMk/>
          <pc:sldMk cId="3343050804" sldId="2147309025"/>
        </pc:sldMkLst>
        <pc:spChg chg="del">
          <ac:chgData name="Melissa P Chase" userId="0416280c-cce1-4c8b-b8e8-1daa71a85a04" providerId="ADAL" clId="{659E81C7-E76A-4FE4-88D8-E40CAB9948B2}" dt="2024-05-21T21:08:58.498" v="312" actId="478"/>
          <ac:spMkLst>
            <pc:docMk/>
            <pc:sldMk cId="3343050804" sldId="2147309025"/>
            <ac:spMk id="4" creationId="{574CDD82-C4F1-F48F-4C4D-ABA396CAB8DF}"/>
          </ac:spMkLst>
        </pc:spChg>
        <pc:spChg chg="add mod">
          <ac:chgData name="Melissa P Chase" userId="0416280c-cce1-4c8b-b8e8-1daa71a85a04" providerId="ADAL" clId="{659E81C7-E76A-4FE4-88D8-E40CAB9948B2}" dt="2024-05-21T21:08:59.866" v="313"/>
          <ac:spMkLst>
            <pc:docMk/>
            <pc:sldMk cId="3343050804" sldId="2147309025"/>
            <ac:spMk id="5" creationId="{D417059B-A4CA-44A1-E9AA-01ED6D6F8CA0}"/>
          </ac:spMkLst>
        </pc:spChg>
      </pc:sldChg>
      <pc:sldChg chg="addSp delSp modSp mod">
        <pc:chgData name="Melissa P Chase" userId="0416280c-cce1-4c8b-b8e8-1daa71a85a04" providerId="ADAL" clId="{659E81C7-E76A-4FE4-88D8-E40CAB9948B2}" dt="2024-05-21T21:09:12.514" v="315"/>
        <pc:sldMkLst>
          <pc:docMk/>
          <pc:sldMk cId="4235732061" sldId="2147309026"/>
        </pc:sldMkLst>
        <pc:spChg chg="del">
          <ac:chgData name="Melissa P Chase" userId="0416280c-cce1-4c8b-b8e8-1daa71a85a04" providerId="ADAL" clId="{659E81C7-E76A-4FE4-88D8-E40CAB9948B2}" dt="2024-05-21T21:09:11.203" v="314" actId="478"/>
          <ac:spMkLst>
            <pc:docMk/>
            <pc:sldMk cId="4235732061" sldId="2147309026"/>
            <ac:spMk id="4" creationId="{574CDD82-C4F1-F48F-4C4D-ABA396CAB8DF}"/>
          </ac:spMkLst>
        </pc:spChg>
        <pc:spChg chg="add mod">
          <ac:chgData name="Melissa P Chase" userId="0416280c-cce1-4c8b-b8e8-1daa71a85a04" providerId="ADAL" clId="{659E81C7-E76A-4FE4-88D8-E40CAB9948B2}" dt="2024-05-21T21:09:12.514" v="315"/>
          <ac:spMkLst>
            <pc:docMk/>
            <pc:sldMk cId="4235732061" sldId="2147309026"/>
            <ac:spMk id="8" creationId="{27DFE594-DF7C-51EF-91E9-6DEA1D3287B3}"/>
          </ac:spMkLst>
        </pc:spChg>
      </pc:sldChg>
      <pc:sldChg chg="addSp delSp modSp mod">
        <pc:chgData name="Melissa P Chase" userId="0416280c-cce1-4c8b-b8e8-1daa71a85a04" providerId="ADAL" clId="{659E81C7-E76A-4FE4-88D8-E40CAB9948B2}" dt="2024-05-21T21:11:45.096" v="342"/>
        <pc:sldMkLst>
          <pc:docMk/>
          <pc:sldMk cId="1260279261" sldId="2147309029"/>
        </pc:sldMkLst>
        <pc:spChg chg="del">
          <ac:chgData name="Melissa P Chase" userId="0416280c-cce1-4c8b-b8e8-1daa71a85a04" providerId="ADAL" clId="{659E81C7-E76A-4FE4-88D8-E40CAB9948B2}" dt="2024-05-21T21:11:44.244" v="341" actId="478"/>
          <ac:spMkLst>
            <pc:docMk/>
            <pc:sldMk cId="1260279261" sldId="2147309029"/>
            <ac:spMk id="4" creationId="{BC82D9A5-AAFC-7EDA-C729-F3CBE20A2B9C}"/>
          </ac:spMkLst>
        </pc:spChg>
        <pc:spChg chg="add mod">
          <ac:chgData name="Melissa P Chase" userId="0416280c-cce1-4c8b-b8e8-1daa71a85a04" providerId="ADAL" clId="{659E81C7-E76A-4FE4-88D8-E40CAB9948B2}" dt="2024-05-21T21:11:45.096" v="342"/>
          <ac:spMkLst>
            <pc:docMk/>
            <pc:sldMk cId="1260279261" sldId="2147309029"/>
            <ac:spMk id="5" creationId="{BBC5561F-A2B5-C406-0CFA-D0F02F8B135A}"/>
          </ac:spMkLst>
        </pc:spChg>
        <pc:spChg chg="mod">
          <ac:chgData name="Melissa P Chase" userId="0416280c-cce1-4c8b-b8e8-1daa71a85a04" providerId="ADAL" clId="{659E81C7-E76A-4FE4-88D8-E40CAB9948B2}" dt="2024-05-20T16:44:19.875" v="240" actId="20577"/>
          <ac:spMkLst>
            <pc:docMk/>
            <pc:sldMk cId="1260279261" sldId="2147309029"/>
            <ac:spMk id="21" creationId="{58A89873-31DD-06B9-41BE-DF43426AD7B9}"/>
          </ac:spMkLst>
        </pc:spChg>
      </pc:sldChg>
      <pc:sldChg chg="delSp modSp mod">
        <pc:chgData name="Melissa P Chase" userId="0416280c-cce1-4c8b-b8e8-1daa71a85a04" providerId="ADAL" clId="{659E81C7-E76A-4FE4-88D8-E40CAB9948B2}" dt="2024-05-21T21:16:01.766" v="359" actId="478"/>
        <pc:sldMkLst>
          <pc:docMk/>
          <pc:sldMk cId="193073782" sldId="2147309030"/>
        </pc:sldMkLst>
        <pc:spChg chg="del">
          <ac:chgData name="Melissa P Chase" userId="0416280c-cce1-4c8b-b8e8-1daa71a85a04" providerId="ADAL" clId="{659E81C7-E76A-4FE4-88D8-E40CAB9948B2}" dt="2024-05-21T21:16:01.766" v="359" actId="478"/>
          <ac:spMkLst>
            <pc:docMk/>
            <pc:sldMk cId="193073782" sldId="2147309030"/>
            <ac:spMk id="4" creationId="{BC82D9A5-AAFC-7EDA-C729-F3CBE20A2B9C}"/>
          </ac:spMkLst>
        </pc:spChg>
        <pc:spChg chg="mod">
          <ac:chgData name="Melissa P Chase" userId="0416280c-cce1-4c8b-b8e8-1daa71a85a04" providerId="ADAL" clId="{659E81C7-E76A-4FE4-88D8-E40CAB9948B2}" dt="2024-05-20T16:41:48.283" v="234" actId="20577"/>
          <ac:spMkLst>
            <pc:docMk/>
            <pc:sldMk cId="193073782" sldId="2147309030"/>
            <ac:spMk id="5" creationId="{7287D7FF-1F61-C421-9BBA-295FC51E00C2}"/>
          </ac:spMkLst>
        </pc:spChg>
      </pc:sldChg>
      <pc:sldChg chg="delSp mod">
        <pc:chgData name="Melissa P Chase" userId="0416280c-cce1-4c8b-b8e8-1daa71a85a04" providerId="ADAL" clId="{659E81C7-E76A-4FE4-88D8-E40CAB9948B2}" dt="2024-05-21T21:16:10.569" v="360" actId="478"/>
        <pc:sldMkLst>
          <pc:docMk/>
          <pc:sldMk cId="256486305" sldId="2147309031"/>
        </pc:sldMkLst>
        <pc:spChg chg="del">
          <ac:chgData name="Melissa P Chase" userId="0416280c-cce1-4c8b-b8e8-1daa71a85a04" providerId="ADAL" clId="{659E81C7-E76A-4FE4-88D8-E40CAB9948B2}" dt="2024-05-21T21:16:10.569" v="360" actId="478"/>
          <ac:spMkLst>
            <pc:docMk/>
            <pc:sldMk cId="256486305" sldId="2147309031"/>
            <ac:spMk id="4" creationId="{BC82D9A5-AAFC-7EDA-C729-F3CBE20A2B9C}"/>
          </ac:spMkLst>
        </pc:spChg>
      </pc:sldChg>
      <pc:sldChg chg="addSp delSp modSp mod">
        <pc:chgData name="Melissa P Chase" userId="0416280c-cce1-4c8b-b8e8-1daa71a85a04" providerId="ADAL" clId="{659E81C7-E76A-4FE4-88D8-E40CAB9948B2}" dt="2024-05-21T21:08:13.910" v="305"/>
        <pc:sldMkLst>
          <pc:docMk/>
          <pc:sldMk cId="1217084787" sldId="2147309034"/>
        </pc:sldMkLst>
        <pc:spChg chg="add del">
          <ac:chgData name="Melissa P Chase" userId="0416280c-cce1-4c8b-b8e8-1daa71a85a04" providerId="ADAL" clId="{659E81C7-E76A-4FE4-88D8-E40CAB9948B2}" dt="2024-05-21T21:08:02.915" v="304" actId="22"/>
          <ac:spMkLst>
            <pc:docMk/>
            <pc:sldMk cId="1217084787" sldId="2147309034"/>
            <ac:spMk id="4" creationId="{239DD6D7-04B0-0E95-99B3-DEA3EA231EB4}"/>
          </ac:spMkLst>
        </pc:spChg>
        <pc:spChg chg="add mod">
          <ac:chgData name="Melissa P Chase" userId="0416280c-cce1-4c8b-b8e8-1daa71a85a04" providerId="ADAL" clId="{659E81C7-E76A-4FE4-88D8-E40CAB9948B2}" dt="2024-05-21T21:08:13.910" v="305"/>
          <ac:spMkLst>
            <pc:docMk/>
            <pc:sldMk cId="1217084787" sldId="2147309034"/>
            <ac:spMk id="5" creationId="{CEBAFB4A-FBE8-EFE2-1C71-3344AB6B7467}"/>
          </ac:spMkLst>
        </pc:spChg>
      </pc:sldChg>
      <pc:sldChg chg="addSp delSp modSp mod">
        <pc:chgData name="Melissa P Chase" userId="0416280c-cce1-4c8b-b8e8-1daa71a85a04" providerId="ADAL" clId="{659E81C7-E76A-4FE4-88D8-E40CAB9948B2}" dt="2024-05-21T21:08:50.155" v="311"/>
        <pc:sldMkLst>
          <pc:docMk/>
          <pc:sldMk cId="2654642047" sldId="2147309035"/>
        </pc:sldMkLst>
        <pc:spChg chg="del">
          <ac:chgData name="Melissa P Chase" userId="0416280c-cce1-4c8b-b8e8-1daa71a85a04" providerId="ADAL" clId="{659E81C7-E76A-4FE4-88D8-E40CAB9948B2}" dt="2024-05-21T21:08:49.288" v="310" actId="478"/>
          <ac:spMkLst>
            <pc:docMk/>
            <pc:sldMk cId="2654642047" sldId="2147309035"/>
            <ac:spMk id="4" creationId="{16B0251A-C9ED-1608-5F01-46DEFB6DA0E3}"/>
          </ac:spMkLst>
        </pc:spChg>
        <pc:spChg chg="add mod">
          <ac:chgData name="Melissa P Chase" userId="0416280c-cce1-4c8b-b8e8-1daa71a85a04" providerId="ADAL" clId="{659E81C7-E76A-4FE4-88D8-E40CAB9948B2}" dt="2024-05-21T21:08:50.155" v="311"/>
          <ac:spMkLst>
            <pc:docMk/>
            <pc:sldMk cId="2654642047" sldId="2147309035"/>
            <ac:spMk id="10" creationId="{9A01307B-AA95-C32A-1842-1CE162AC48DA}"/>
          </ac:spMkLst>
        </pc:spChg>
      </pc:sldChg>
      <pc:sldChg chg="delSp mod">
        <pc:chgData name="Melissa P Chase" userId="0416280c-cce1-4c8b-b8e8-1daa71a85a04" providerId="ADAL" clId="{659E81C7-E76A-4FE4-88D8-E40CAB9948B2}" dt="2024-05-21T21:16:20.491" v="361" actId="478"/>
        <pc:sldMkLst>
          <pc:docMk/>
          <pc:sldMk cId="1704278874" sldId="2147309038"/>
        </pc:sldMkLst>
        <pc:spChg chg="del">
          <ac:chgData name="Melissa P Chase" userId="0416280c-cce1-4c8b-b8e8-1daa71a85a04" providerId="ADAL" clId="{659E81C7-E76A-4FE4-88D8-E40CAB9948B2}" dt="2024-05-21T21:16:20.491" v="361" actId="478"/>
          <ac:spMkLst>
            <pc:docMk/>
            <pc:sldMk cId="1704278874" sldId="2147309038"/>
            <ac:spMk id="4" creationId="{BC82D9A5-AAFC-7EDA-C729-F3CBE20A2B9C}"/>
          </ac:spMkLst>
        </pc:spChg>
      </pc:sldChg>
      <pc:sldChg chg="delSp mod">
        <pc:chgData name="Melissa P Chase" userId="0416280c-cce1-4c8b-b8e8-1daa71a85a04" providerId="ADAL" clId="{659E81C7-E76A-4FE4-88D8-E40CAB9948B2}" dt="2024-05-21T21:15:31.129" v="357" actId="478"/>
        <pc:sldMkLst>
          <pc:docMk/>
          <pc:sldMk cId="2805456495" sldId="2147309039"/>
        </pc:sldMkLst>
        <pc:spChg chg="del">
          <ac:chgData name="Melissa P Chase" userId="0416280c-cce1-4c8b-b8e8-1daa71a85a04" providerId="ADAL" clId="{659E81C7-E76A-4FE4-88D8-E40CAB9948B2}" dt="2024-05-21T21:15:31.129" v="357" actId="478"/>
          <ac:spMkLst>
            <pc:docMk/>
            <pc:sldMk cId="2805456495" sldId="2147309039"/>
            <ac:spMk id="4" creationId="{BC82D9A5-AAFC-7EDA-C729-F3CBE20A2B9C}"/>
          </ac:spMkLst>
        </pc:spChg>
      </pc:sldChg>
      <pc:sldChg chg="modSp mod">
        <pc:chgData name="Melissa P Chase" userId="0416280c-cce1-4c8b-b8e8-1daa71a85a04" providerId="ADAL" clId="{659E81C7-E76A-4FE4-88D8-E40CAB9948B2}" dt="2024-05-21T21:47:35.371" v="457" actId="255"/>
        <pc:sldMkLst>
          <pc:docMk/>
          <pc:sldMk cId="2439109291" sldId="2147309040"/>
        </pc:sldMkLst>
        <pc:spChg chg="mod">
          <ac:chgData name="Melissa P Chase" userId="0416280c-cce1-4c8b-b8e8-1daa71a85a04" providerId="ADAL" clId="{659E81C7-E76A-4FE4-88D8-E40CAB9948B2}" dt="2024-05-21T21:47:35.371" v="457" actId="255"/>
          <ac:spMkLst>
            <pc:docMk/>
            <pc:sldMk cId="2439109291" sldId="2147309040"/>
            <ac:spMk id="3" creationId="{00000000-0000-0000-0000-000000000000}"/>
          </ac:spMkLst>
        </pc:spChg>
      </pc:sldChg>
      <pc:sldChg chg="addSp delSp modSp mod">
        <pc:chgData name="Melissa P Chase" userId="0416280c-cce1-4c8b-b8e8-1daa71a85a04" providerId="ADAL" clId="{659E81C7-E76A-4FE4-88D8-E40CAB9948B2}" dt="2024-05-21T21:10:19.179" v="329"/>
        <pc:sldMkLst>
          <pc:docMk/>
          <pc:sldMk cId="2418235303" sldId="2147309044"/>
        </pc:sldMkLst>
        <pc:spChg chg="del">
          <ac:chgData name="Melissa P Chase" userId="0416280c-cce1-4c8b-b8e8-1daa71a85a04" providerId="ADAL" clId="{659E81C7-E76A-4FE4-88D8-E40CAB9948B2}" dt="2024-05-21T21:10:18.671" v="328" actId="478"/>
          <ac:spMkLst>
            <pc:docMk/>
            <pc:sldMk cId="2418235303" sldId="2147309044"/>
            <ac:spMk id="4" creationId="{AE0F80AF-53B9-FC45-B3DE-D2DEF2216CBE}"/>
          </ac:spMkLst>
        </pc:spChg>
        <pc:spChg chg="add mod">
          <ac:chgData name="Melissa P Chase" userId="0416280c-cce1-4c8b-b8e8-1daa71a85a04" providerId="ADAL" clId="{659E81C7-E76A-4FE4-88D8-E40CAB9948B2}" dt="2024-05-21T21:10:19.179" v="329"/>
          <ac:spMkLst>
            <pc:docMk/>
            <pc:sldMk cId="2418235303" sldId="2147309044"/>
            <ac:spMk id="5" creationId="{636D1D77-894D-8E06-B752-4E2C7512781D}"/>
          </ac:spMkLst>
        </pc:spChg>
      </pc:sldChg>
      <pc:sldChg chg="addSp delSp modSp mod">
        <pc:chgData name="Melissa P Chase" userId="0416280c-cce1-4c8b-b8e8-1daa71a85a04" providerId="ADAL" clId="{659E81C7-E76A-4FE4-88D8-E40CAB9948B2}" dt="2024-05-21T21:11:38.512" v="340"/>
        <pc:sldMkLst>
          <pc:docMk/>
          <pc:sldMk cId="2297605185" sldId="2147309045"/>
        </pc:sldMkLst>
        <pc:spChg chg="del">
          <ac:chgData name="Melissa P Chase" userId="0416280c-cce1-4c8b-b8e8-1daa71a85a04" providerId="ADAL" clId="{659E81C7-E76A-4FE4-88D8-E40CAB9948B2}" dt="2024-05-21T21:11:37.698" v="339" actId="478"/>
          <ac:spMkLst>
            <pc:docMk/>
            <pc:sldMk cId="2297605185" sldId="2147309045"/>
            <ac:spMk id="4" creationId="{AE0F80AF-53B9-FC45-B3DE-D2DEF2216CBE}"/>
          </ac:spMkLst>
        </pc:spChg>
        <pc:spChg chg="add mod">
          <ac:chgData name="Melissa P Chase" userId="0416280c-cce1-4c8b-b8e8-1daa71a85a04" providerId="ADAL" clId="{659E81C7-E76A-4FE4-88D8-E40CAB9948B2}" dt="2024-05-21T21:11:38.512" v="340"/>
          <ac:spMkLst>
            <pc:docMk/>
            <pc:sldMk cId="2297605185" sldId="2147309045"/>
            <ac:spMk id="5" creationId="{BF20A864-EEDF-BD69-36A8-1C66F199A51C}"/>
          </ac:spMkLst>
        </pc:spChg>
      </pc:sldChg>
      <pc:sldChg chg="delSp mod">
        <pc:chgData name="Melissa P Chase" userId="0416280c-cce1-4c8b-b8e8-1daa71a85a04" providerId="ADAL" clId="{659E81C7-E76A-4FE4-88D8-E40CAB9948B2}" dt="2024-05-21T21:17:06.578" v="366" actId="478"/>
        <pc:sldMkLst>
          <pc:docMk/>
          <pc:sldMk cId="1517233629" sldId="2147309046"/>
        </pc:sldMkLst>
        <pc:spChg chg="del">
          <ac:chgData name="Melissa P Chase" userId="0416280c-cce1-4c8b-b8e8-1daa71a85a04" providerId="ADAL" clId="{659E81C7-E76A-4FE4-88D8-E40CAB9948B2}" dt="2024-05-21T21:17:06.578" v="366" actId="478"/>
          <ac:spMkLst>
            <pc:docMk/>
            <pc:sldMk cId="1517233629" sldId="2147309046"/>
            <ac:spMk id="4" creationId="{AE0F80AF-53B9-FC45-B3DE-D2DEF2216CBE}"/>
          </ac:spMkLst>
        </pc:spChg>
      </pc:sldChg>
      <pc:sldChg chg="delSp mod">
        <pc:chgData name="Melissa P Chase" userId="0416280c-cce1-4c8b-b8e8-1daa71a85a04" providerId="ADAL" clId="{659E81C7-E76A-4FE4-88D8-E40CAB9948B2}" dt="2024-05-21T21:16:51.624" v="365" actId="478"/>
        <pc:sldMkLst>
          <pc:docMk/>
          <pc:sldMk cId="904682981" sldId="2147309047"/>
        </pc:sldMkLst>
        <pc:spChg chg="del">
          <ac:chgData name="Melissa P Chase" userId="0416280c-cce1-4c8b-b8e8-1daa71a85a04" providerId="ADAL" clId="{659E81C7-E76A-4FE4-88D8-E40CAB9948B2}" dt="2024-05-21T21:16:51.624" v="365" actId="478"/>
          <ac:spMkLst>
            <pc:docMk/>
            <pc:sldMk cId="904682981" sldId="2147309047"/>
            <ac:spMk id="4" creationId="{AE0F80AF-53B9-FC45-B3DE-D2DEF2216CBE}"/>
          </ac:spMkLst>
        </pc:spChg>
      </pc:sldChg>
      <pc:sldChg chg="addSp delSp modSp mod">
        <pc:chgData name="Melissa P Chase" userId="0416280c-cce1-4c8b-b8e8-1daa71a85a04" providerId="ADAL" clId="{659E81C7-E76A-4FE4-88D8-E40CAB9948B2}" dt="2024-05-21T21:10:46.481" v="335"/>
        <pc:sldMkLst>
          <pc:docMk/>
          <pc:sldMk cId="664761876" sldId="2147309048"/>
        </pc:sldMkLst>
        <pc:spChg chg="add mod">
          <ac:chgData name="Melissa P Chase" userId="0416280c-cce1-4c8b-b8e8-1daa71a85a04" providerId="ADAL" clId="{659E81C7-E76A-4FE4-88D8-E40CAB9948B2}" dt="2024-05-21T21:10:46.481" v="335"/>
          <ac:spMkLst>
            <pc:docMk/>
            <pc:sldMk cId="664761876" sldId="2147309048"/>
            <ac:spMk id="3" creationId="{A84195E7-234F-7670-2DF7-F5C62B70F6FE}"/>
          </ac:spMkLst>
        </pc:spChg>
        <pc:spChg chg="del">
          <ac:chgData name="Melissa P Chase" userId="0416280c-cce1-4c8b-b8e8-1daa71a85a04" providerId="ADAL" clId="{659E81C7-E76A-4FE4-88D8-E40CAB9948B2}" dt="2024-05-21T21:10:45.433" v="334" actId="478"/>
          <ac:spMkLst>
            <pc:docMk/>
            <pc:sldMk cId="664761876" sldId="2147309048"/>
            <ac:spMk id="4" creationId="{909730F2-1280-1A30-5775-94FD2B94A62B}"/>
          </ac:spMkLst>
        </pc:spChg>
      </pc:sldChg>
      <pc:sldChg chg="addSp delSp modSp add mod modClrScheme chgLayout">
        <pc:chgData name="Melissa P Chase" userId="0416280c-cce1-4c8b-b8e8-1daa71a85a04" providerId="ADAL" clId="{659E81C7-E76A-4FE4-88D8-E40CAB9948B2}" dt="2024-05-23T22:55:01.302" v="911" actId="478"/>
        <pc:sldMkLst>
          <pc:docMk/>
          <pc:sldMk cId="3058599042" sldId="2147479483"/>
        </pc:sldMkLst>
        <pc:spChg chg="mod ord">
          <ac:chgData name="Melissa P Chase" userId="0416280c-cce1-4c8b-b8e8-1daa71a85a04" providerId="ADAL" clId="{659E81C7-E76A-4FE4-88D8-E40CAB9948B2}" dt="2024-05-23T22:54:12.854" v="905" actId="700"/>
          <ac:spMkLst>
            <pc:docMk/>
            <pc:sldMk cId="3058599042" sldId="2147479483"/>
            <ac:spMk id="2" creationId="{1031CCEF-1C67-7C46-AFDB-AA33CAAAF53F}"/>
          </ac:spMkLst>
        </pc:spChg>
        <pc:spChg chg="add mod ord">
          <ac:chgData name="Melissa P Chase" userId="0416280c-cce1-4c8b-b8e8-1daa71a85a04" providerId="ADAL" clId="{659E81C7-E76A-4FE4-88D8-E40CAB9948B2}" dt="2024-05-23T22:51:26.893" v="898" actId="14100"/>
          <ac:spMkLst>
            <pc:docMk/>
            <pc:sldMk cId="3058599042" sldId="2147479483"/>
            <ac:spMk id="3" creationId="{5AAC5467-9C0A-62C1-9285-A2468E158CF5}"/>
          </ac:spMkLst>
        </pc:spChg>
        <pc:spChg chg="add del mod ord">
          <ac:chgData name="Melissa P Chase" userId="0416280c-cce1-4c8b-b8e8-1daa71a85a04" providerId="ADAL" clId="{659E81C7-E76A-4FE4-88D8-E40CAB9948B2}" dt="2024-05-23T22:52:39.316" v="901" actId="478"/>
          <ac:spMkLst>
            <pc:docMk/>
            <pc:sldMk cId="3058599042" sldId="2147479483"/>
            <ac:spMk id="4" creationId="{6309C33A-1FE4-ADD1-AE43-CA015A8B937E}"/>
          </ac:spMkLst>
        </pc:spChg>
        <pc:spChg chg="add del mod ord">
          <ac:chgData name="Melissa P Chase" userId="0416280c-cce1-4c8b-b8e8-1daa71a85a04" providerId="ADAL" clId="{659E81C7-E76A-4FE4-88D8-E40CAB9948B2}" dt="2024-05-23T22:54:17.329" v="906" actId="478"/>
          <ac:spMkLst>
            <pc:docMk/>
            <pc:sldMk cId="3058599042" sldId="2147479483"/>
            <ac:spMk id="5" creationId="{41F69287-92AF-5264-2B07-E286C1D30139}"/>
          </ac:spMkLst>
        </pc:spChg>
        <pc:spChg chg="add del mod ord">
          <ac:chgData name="Melissa P Chase" userId="0416280c-cce1-4c8b-b8e8-1daa71a85a04" providerId="ADAL" clId="{659E81C7-E76A-4FE4-88D8-E40CAB9948B2}" dt="2024-05-23T22:54:21.678" v="907" actId="478"/>
          <ac:spMkLst>
            <pc:docMk/>
            <pc:sldMk cId="3058599042" sldId="2147479483"/>
            <ac:spMk id="9" creationId="{4137D517-A4C8-4046-4A6C-B87BC687D351}"/>
          </ac:spMkLst>
        </pc:spChg>
        <pc:spChg chg="mod">
          <ac:chgData name="Melissa P Chase" userId="0416280c-cce1-4c8b-b8e8-1daa71a85a04" providerId="ADAL" clId="{659E81C7-E76A-4FE4-88D8-E40CAB9948B2}" dt="2024-05-23T22:50:11.585" v="888" actId="207"/>
          <ac:spMkLst>
            <pc:docMk/>
            <pc:sldMk cId="3058599042" sldId="2147479483"/>
            <ac:spMk id="15" creationId="{4A0ED7D0-7CA7-8341-AB2C-6FC9D4447B34}"/>
          </ac:spMkLst>
        </pc:spChg>
        <pc:spChg chg="mod">
          <ac:chgData name="Melissa P Chase" userId="0416280c-cce1-4c8b-b8e8-1daa71a85a04" providerId="ADAL" clId="{659E81C7-E76A-4FE4-88D8-E40CAB9948B2}" dt="2024-05-23T22:48:41.175" v="882" actId="207"/>
          <ac:spMkLst>
            <pc:docMk/>
            <pc:sldMk cId="3058599042" sldId="2147479483"/>
            <ac:spMk id="16" creationId="{DD0C02AD-759B-1244-8EF2-4C3451CDBDA7}"/>
          </ac:spMkLst>
        </pc:spChg>
        <pc:spChg chg="mod">
          <ac:chgData name="Melissa P Chase" userId="0416280c-cce1-4c8b-b8e8-1daa71a85a04" providerId="ADAL" clId="{659E81C7-E76A-4FE4-88D8-E40CAB9948B2}" dt="2024-05-23T22:48:27.707" v="880" actId="207"/>
          <ac:spMkLst>
            <pc:docMk/>
            <pc:sldMk cId="3058599042" sldId="2147479483"/>
            <ac:spMk id="19" creationId="{A3C73545-0D16-B342-A279-796F2F7F2CC5}"/>
          </ac:spMkLst>
        </pc:spChg>
        <pc:spChg chg="mod">
          <ac:chgData name="Melissa P Chase" userId="0416280c-cce1-4c8b-b8e8-1daa71a85a04" providerId="ADAL" clId="{659E81C7-E76A-4FE4-88D8-E40CAB9948B2}" dt="2024-05-23T22:48:33.790" v="881" actId="207"/>
          <ac:spMkLst>
            <pc:docMk/>
            <pc:sldMk cId="3058599042" sldId="2147479483"/>
            <ac:spMk id="20" creationId="{3E93FB67-1E28-3240-B189-3876A577CA29}"/>
          </ac:spMkLst>
        </pc:spChg>
        <pc:spChg chg="mod">
          <ac:chgData name="Melissa P Chase" userId="0416280c-cce1-4c8b-b8e8-1daa71a85a04" providerId="ADAL" clId="{659E81C7-E76A-4FE4-88D8-E40CAB9948B2}" dt="2024-05-23T22:50:11.585" v="888" actId="207"/>
          <ac:spMkLst>
            <pc:docMk/>
            <pc:sldMk cId="3058599042" sldId="2147479483"/>
            <ac:spMk id="21" creationId="{B65D08FC-2FC5-5C46-9144-9B317683B05B}"/>
          </ac:spMkLst>
        </pc:spChg>
        <pc:spChg chg="mod">
          <ac:chgData name="Melissa P Chase" userId="0416280c-cce1-4c8b-b8e8-1daa71a85a04" providerId="ADAL" clId="{659E81C7-E76A-4FE4-88D8-E40CAB9948B2}" dt="2024-05-23T22:50:11.585" v="888" actId="207"/>
          <ac:spMkLst>
            <pc:docMk/>
            <pc:sldMk cId="3058599042" sldId="2147479483"/>
            <ac:spMk id="23" creationId="{901317D3-E8C4-5745-99CB-D8694C26FB26}"/>
          </ac:spMkLst>
        </pc:spChg>
        <pc:spChg chg="mod">
          <ac:chgData name="Melissa P Chase" userId="0416280c-cce1-4c8b-b8e8-1daa71a85a04" providerId="ADAL" clId="{659E81C7-E76A-4FE4-88D8-E40CAB9948B2}" dt="2024-05-23T22:50:11.585" v="888" actId="207"/>
          <ac:spMkLst>
            <pc:docMk/>
            <pc:sldMk cId="3058599042" sldId="2147479483"/>
            <ac:spMk id="27" creationId="{E4E91C8C-59AD-F34C-A23B-B00383238E7F}"/>
          </ac:spMkLst>
        </pc:spChg>
        <pc:spChg chg="mod">
          <ac:chgData name="Melissa P Chase" userId="0416280c-cce1-4c8b-b8e8-1daa71a85a04" providerId="ADAL" clId="{659E81C7-E76A-4FE4-88D8-E40CAB9948B2}" dt="2024-05-23T22:50:11.585" v="888" actId="207"/>
          <ac:spMkLst>
            <pc:docMk/>
            <pc:sldMk cId="3058599042" sldId="2147479483"/>
            <ac:spMk id="28" creationId="{B89632AE-49A7-F849-81E1-43DB47B69015}"/>
          </ac:spMkLst>
        </pc:spChg>
        <pc:spChg chg="mod">
          <ac:chgData name="Melissa P Chase" userId="0416280c-cce1-4c8b-b8e8-1daa71a85a04" providerId="ADAL" clId="{659E81C7-E76A-4FE4-88D8-E40CAB9948B2}" dt="2024-05-23T22:50:11.585" v="888" actId="207"/>
          <ac:spMkLst>
            <pc:docMk/>
            <pc:sldMk cId="3058599042" sldId="2147479483"/>
            <ac:spMk id="30" creationId="{AC27DC60-1D03-D04D-A5CC-F99DB7C4A3EE}"/>
          </ac:spMkLst>
        </pc:spChg>
        <pc:spChg chg="mod">
          <ac:chgData name="Melissa P Chase" userId="0416280c-cce1-4c8b-b8e8-1daa71a85a04" providerId="ADAL" clId="{659E81C7-E76A-4FE4-88D8-E40CAB9948B2}" dt="2024-05-23T22:50:11.585" v="888" actId="207"/>
          <ac:spMkLst>
            <pc:docMk/>
            <pc:sldMk cId="3058599042" sldId="2147479483"/>
            <ac:spMk id="32" creationId="{2EEC4194-9CC3-B54F-A1D5-CA47A689FF07}"/>
          </ac:spMkLst>
        </pc:spChg>
        <pc:spChg chg="mod">
          <ac:chgData name="Melissa P Chase" userId="0416280c-cce1-4c8b-b8e8-1daa71a85a04" providerId="ADAL" clId="{659E81C7-E76A-4FE4-88D8-E40CAB9948B2}" dt="2024-05-23T22:50:11.585" v="888" actId="207"/>
          <ac:spMkLst>
            <pc:docMk/>
            <pc:sldMk cId="3058599042" sldId="2147479483"/>
            <ac:spMk id="33" creationId="{3AF39685-588C-D340-975D-B049816A3D3C}"/>
          </ac:spMkLst>
        </pc:spChg>
        <pc:spChg chg="mod">
          <ac:chgData name="Melissa P Chase" userId="0416280c-cce1-4c8b-b8e8-1daa71a85a04" providerId="ADAL" clId="{659E81C7-E76A-4FE4-88D8-E40CAB9948B2}" dt="2024-05-23T22:50:11.585" v="888" actId="207"/>
          <ac:spMkLst>
            <pc:docMk/>
            <pc:sldMk cId="3058599042" sldId="2147479483"/>
            <ac:spMk id="34" creationId="{3F29E116-9A97-5943-9449-D52F34D5676E}"/>
          </ac:spMkLst>
        </pc:spChg>
        <pc:spChg chg="mod">
          <ac:chgData name="Melissa P Chase" userId="0416280c-cce1-4c8b-b8e8-1daa71a85a04" providerId="ADAL" clId="{659E81C7-E76A-4FE4-88D8-E40CAB9948B2}" dt="2024-05-23T22:50:11.585" v="888" actId="207"/>
          <ac:spMkLst>
            <pc:docMk/>
            <pc:sldMk cId="3058599042" sldId="2147479483"/>
            <ac:spMk id="36" creationId="{9A3604FE-3921-4349-A06C-4C52F0EF26FF}"/>
          </ac:spMkLst>
        </pc:spChg>
        <pc:spChg chg="mod">
          <ac:chgData name="Melissa P Chase" userId="0416280c-cce1-4c8b-b8e8-1daa71a85a04" providerId="ADAL" clId="{659E81C7-E76A-4FE4-88D8-E40CAB9948B2}" dt="2024-05-23T22:50:11.585" v="888" actId="207"/>
          <ac:spMkLst>
            <pc:docMk/>
            <pc:sldMk cId="3058599042" sldId="2147479483"/>
            <ac:spMk id="37" creationId="{4AD80944-0AD6-DA4A-8B31-D048D178CA66}"/>
          </ac:spMkLst>
        </pc:spChg>
        <pc:spChg chg="mod">
          <ac:chgData name="Melissa P Chase" userId="0416280c-cce1-4c8b-b8e8-1daa71a85a04" providerId="ADAL" clId="{659E81C7-E76A-4FE4-88D8-E40CAB9948B2}" dt="2024-05-23T22:50:11.585" v="888" actId="207"/>
          <ac:spMkLst>
            <pc:docMk/>
            <pc:sldMk cId="3058599042" sldId="2147479483"/>
            <ac:spMk id="38" creationId="{4EBC4E6F-79C6-8D40-B6A3-2544243A6DEE}"/>
          </ac:spMkLst>
        </pc:spChg>
        <pc:grpChg chg="mod">
          <ac:chgData name="Melissa P Chase" userId="0416280c-cce1-4c8b-b8e8-1daa71a85a04" providerId="ADAL" clId="{659E81C7-E76A-4FE4-88D8-E40CAB9948B2}" dt="2024-05-23T22:50:36.108" v="892" actId="1076"/>
          <ac:grpSpMkLst>
            <pc:docMk/>
            <pc:sldMk cId="3058599042" sldId="2147479483"/>
            <ac:grpSpMk id="8" creationId="{25CBD3C5-CF91-6046-E37A-625C15FD18B3}"/>
          </ac:grpSpMkLst>
        </pc:grpChg>
        <pc:picChg chg="mod">
          <ac:chgData name="Melissa P Chase" userId="0416280c-cce1-4c8b-b8e8-1daa71a85a04" providerId="ADAL" clId="{659E81C7-E76A-4FE4-88D8-E40CAB9948B2}" dt="2024-05-23T22:53:46.201" v="904" actId="1076"/>
          <ac:picMkLst>
            <pc:docMk/>
            <pc:sldMk cId="3058599042" sldId="2147479483"/>
            <ac:picMk id="6" creationId="{10F54CAC-170F-8796-EA26-37BB74A9542D}"/>
          </ac:picMkLst>
        </pc:picChg>
        <pc:picChg chg="add del">
          <ac:chgData name="Melissa P Chase" userId="0416280c-cce1-4c8b-b8e8-1daa71a85a04" providerId="ADAL" clId="{659E81C7-E76A-4FE4-88D8-E40CAB9948B2}" dt="2024-05-23T22:54:53.797" v="909" actId="478"/>
          <ac:picMkLst>
            <pc:docMk/>
            <pc:sldMk cId="3058599042" sldId="2147479483"/>
            <ac:picMk id="1026" creationId="{5C2CDD15-E79C-1CC1-D990-757224ED1E42}"/>
          </ac:picMkLst>
        </pc:picChg>
        <pc:picChg chg="add del">
          <ac:chgData name="Melissa P Chase" userId="0416280c-cce1-4c8b-b8e8-1daa71a85a04" providerId="ADAL" clId="{659E81C7-E76A-4FE4-88D8-E40CAB9948B2}" dt="2024-05-23T22:55:01.302" v="911" actId="478"/>
          <ac:picMkLst>
            <pc:docMk/>
            <pc:sldMk cId="3058599042" sldId="2147479483"/>
            <ac:picMk id="1028" creationId="{2A51C87C-39A9-8829-4542-6ECB8ACB1422}"/>
          </ac:picMkLst>
        </pc:picChg>
        <pc:cxnChg chg="mod">
          <ac:chgData name="Melissa P Chase" userId="0416280c-cce1-4c8b-b8e8-1daa71a85a04" providerId="ADAL" clId="{659E81C7-E76A-4FE4-88D8-E40CAB9948B2}" dt="2024-05-23T22:53:28.149" v="902" actId="208"/>
          <ac:cxnSpMkLst>
            <pc:docMk/>
            <pc:sldMk cId="3058599042" sldId="2147479483"/>
            <ac:cxnSpMk id="22" creationId="{BE785C2F-0773-B84B-8144-BE2228F9FFD3}"/>
          </ac:cxnSpMkLst>
        </pc:cxnChg>
        <pc:cxnChg chg="mod">
          <ac:chgData name="Melissa P Chase" userId="0416280c-cce1-4c8b-b8e8-1daa71a85a04" providerId="ADAL" clId="{659E81C7-E76A-4FE4-88D8-E40CAB9948B2}" dt="2024-05-23T22:53:37.113" v="903" actId="208"/>
          <ac:cxnSpMkLst>
            <pc:docMk/>
            <pc:sldMk cId="3058599042" sldId="2147479483"/>
            <ac:cxnSpMk id="24" creationId="{43EE294F-8FCC-AD45-8CAE-571B6BB2C572}"/>
          </ac:cxnSpMkLst>
        </pc:cxnChg>
      </pc:sldChg>
      <pc:sldChg chg="addSp delSp modSp add mod modClrScheme chgLayout">
        <pc:chgData name="Melissa P Chase" userId="0416280c-cce1-4c8b-b8e8-1daa71a85a04" providerId="ADAL" clId="{659E81C7-E76A-4FE4-88D8-E40CAB9948B2}" dt="2024-05-23T23:01:11.909" v="1019" actId="1076"/>
        <pc:sldMkLst>
          <pc:docMk/>
          <pc:sldMk cId="1243777695" sldId="2147479486"/>
        </pc:sldMkLst>
        <pc:spChg chg="mod ord">
          <ac:chgData name="Melissa P Chase" userId="0416280c-cce1-4c8b-b8e8-1daa71a85a04" providerId="ADAL" clId="{659E81C7-E76A-4FE4-88D8-E40CAB9948B2}" dt="2024-05-23T22:57:04.116" v="919" actId="1076"/>
          <ac:spMkLst>
            <pc:docMk/>
            <pc:sldMk cId="1243777695" sldId="2147479486"/>
            <ac:spMk id="2" creationId="{F710BB1D-D47A-4503-8F1B-23E33097E880}"/>
          </ac:spMkLst>
        </pc:spChg>
        <pc:spChg chg="mod ord">
          <ac:chgData name="Melissa P Chase" userId="0416280c-cce1-4c8b-b8e8-1daa71a85a04" providerId="ADAL" clId="{659E81C7-E76A-4FE4-88D8-E40CAB9948B2}" dt="2024-05-23T22:56:55.390" v="918" actId="700"/>
          <ac:spMkLst>
            <pc:docMk/>
            <pc:sldMk cId="1243777695" sldId="2147479486"/>
            <ac:spMk id="5" creationId="{21FE7831-4CB2-4464-A93E-2E3EF4218E0D}"/>
          </ac:spMkLst>
        </pc:spChg>
        <pc:spChg chg="add del mod ord">
          <ac:chgData name="Melissa P Chase" userId="0416280c-cce1-4c8b-b8e8-1daa71a85a04" providerId="ADAL" clId="{659E81C7-E76A-4FE4-88D8-E40CAB9948B2}" dt="2024-05-23T22:56:03.437" v="915" actId="478"/>
          <ac:spMkLst>
            <pc:docMk/>
            <pc:sldMk cId="1243777695" sldId="2147479486"/>
            <ac:spMk id="6" creationId="{6E7BF7C7-4228-47CA-61FF-50558256BC22}"/>
          </ac:spMkLst>
        </pc:spChg>
        <pc:spChg chg="del">
          <ac:chgData name="Melissa P Chase" userId="0416280c-cce1-4c8b-b8e8-1daa71a85a04" providerId="ADAL" clId="{659E81C7-E76A-4FE4-88D8-E40CAB9948B2}" dt="2024-05-23T22:55:55.193" v="914" actId="478"/>
          <ac:spMkLst>
            <pc:docMk/>
            <pc:sldMk cId="1243777695" sldId="2147479486"/>
            <ac:spMk id="8" creationId="{CD2120BE-B403-6091-986F-D6949C36EAD9}"/>
          </ac:spMkLst>
        </pc:spChg>
        <pc:spChg chg="add del mod ord">
          <ac:chgData name="Melissa P Chase" userId="0416280c-cce1-4c8b-b8e8-1daa71a85a04" providerId="ADAL" clId="{659E81C7-E76A-4FE4-88D8-E40CAB9948B2}" dt="2024-05-23T22:59:17.359" v="949" actId="5793"/>
          <ac:spMkLst>
            <pc:docMk/>
            <pc:sldMk cId="1243777695" sldId="2147479486"/>
            <ac:spMk id="12" creationId="{86DA034A-7A1B-0D33-E4B3-AFCBC2BBA1F8}"/>
          </ac:spMkLst>
        </pc:spChg>
        <pc:grpChg chg="mod">
          <ac:chgData name="Melissa P Chase" userId="0416280c-cce1-4c8b-b8e8-1daa71a85a04" providerId="ADAL" clId="{659E81C7-E76A-4FE4-88D8-E40CAB9948B2}" dt="2024-05-23T23:01:11.909" v="1019" actId="1076"/>
          <ac:grpSpMkLst>
            <pc:docMk/>
            <pc:sldMk cId="1243777695" sldId="2147479486"/>
            <ac:grpSpMk id="11" creationId="{F6545DB4-A7C6-9458-1995-C3D65FD63382}"/>
          </ac:grpSpMkLst>
        </pc:grpChg>
        <pc:picChg chg="mod">
          <ac:chgData name="Melissa P Chase" userId="0416280c-cce1-4c8b-b8e8-1daa71a85a04" providerId="ADAL" clId="{659E81C7-E76A-4FE4-88D8-E40CAB9948B2}" dt="2024-05-23T23:01:11.909" v="1019" actId="1076"/>
          <ac:picMkLst>
            <pc:docMk/>
            <pc:sldMk cId="1243777695" sldId="2147479486"/>
            <ac:picMk id="25" creationId="{F3812522-54F6-CFCB-457A-F85D22A66785}"/>
          </ac:picMkLst>
        </pc:picChg>
        <pc:picChg chg="mod">
          <ac:chgData name="Melissa P Chase" userId="0416280c-cce1-4c8b-b8e8-1daa71a85a04" providerId="ADAL" clId="{659E81C7-E76A-4FE4-88D8-E40CAB9948B2}" dt="2024-05-23T23:01:11.909" v="1019" actId="1076"/>
          <ac:picMkLst>
            <pc:docMk/>
            <pc:sldMk cId="1243777695" sldId="2147479486"/>
            <ac:picMk id="27" creationId="{DC49DC34-278F-754B-26F6-BFDA23B1463F}"/>
          </ac:picMkLst>
        </pc:picChg>
      </pc:sldChg>
      <pc:sldChg chg="add del">
        <pc:chgData name="Melissa P Chase" userId="0416280c-cce1-4c8b-b8e8-1daa71a85a04" providerId="ADAL" clId="{659E81C7-E76A-4FE4-88D8-E40CAB9948B2}" dt="2024-05-23T23:08:25.062" v="1022"/>
        <pc:sldMkLst>
          <pc:docMk/>
          <pc:sldMk cId="2799091176" sldId="2147479487"/>
        </pc:sldMkLst>
      </pc:sldChg>
      <pc:sldMasterChg chg="addSp delSp modSp mod modSldLayout">
        <pc:chgData name="Melissa P Chase" userId="0416280c-cce1-4c8b-b8e8-1daa71a85a04" providerId="ADAL" clId="{659E81C7-E76A-4FE4-88D8-E40CAB9948B2}" dt="2024-05-23T22:30:02.406" v="872" actId="21"/>
        <pc:sldMasterMkLst>
          <pc:docMk/>
          <pc:sldMasterMk cId="107919168" sldId="2147483648"/>
        </pc:sldMasterMkLst>
        <pc:spChg chg="add mod">
          <ac:chgData name="Melissa P Chase" userId="0416280c-cce1-4c8b-b8e8-1daa71a85a04" providerId="ADAL" clId="{659E81C7-E76A-4FE4-88D8-E40CAB9948B2}" dt="2024-05-21T21:12:58.075" v="348"/>
          <ac:spMkLst>
            <pc:docMk/>
            <pc:sldMasterMk cId="107919168" sldId="2147483648"/>
            <ac:spMk id="3" creationId="{6AE8A9F7-56A4-7368-72DE-58EE5663C751}"/>
          </ac:spMkLst>
        </pc:spChg>
        <pc:spChg chg="del">
          <ac:chgData name="Melissa P Chase" userId="0416280c-cce1-4c8b-b8e8-1daa71a85a04" providerId="ADAL" clId="{659E81C7-E76A-4FE4-88D8-E40CAB9948B2}" dt="2024-05-21T21:12:56.952" v="347" actId="478"/>
          <ac:spMkLst>
            <pc:docMk/>
            <pc:sldMasterMk cId="107919168" sldId="2147483648"/>
            <ac:spMk id="5" creationId="{1EBE48C3-0F6C-DE42-BCD7-E58E059CAE8C}"/>
          </ac:spMkLst>
        </pc:spChg>
        <pc:sldLayoutChg chg="delSp mod">
          <pc:chgData name="Melissa P Chase" userId="0416280c-cce1-4c8b-b8e8-1daa71a85a04" providerId="ADAL" clId="{659E81C7-E76A-4FE4-88D8-E40CAB9948B2}" dt="2024-05-21T21:13:20.083" v="350" actId="478"/>
          <pc:sldLayoutMkLst>
            <pc:docMk/>
            <pc:sldMasterMk cId="107919168" sldId="2147483648"/>
            <pc:sldLayoutMk cId="1283453896" sldId="2147483651"/>
          </pc:sldLayoutMkLst>
          <pc:spChg chg="del">
            <ac:chgData name="Melissa P Chase" userId="0416280c-cce1-4c8b-b8e8-1daa71a85a04" providerId="ADAL" clId="{659E81C7-E76A-4FE4-88D8-E40CAB9948B2}" dt="2024-05-21T21:13:20.083" v="350" actId="478"/>
            <ac:spMkLst>
              <pc:docMk/>
              <pc:sldMasterMk cId="107919168" sldId="2147483648"/>
              <pc:sldLayoutMk cId="1283453896" sldId="2147483651"/>
              <ac:spMk id="26" creationId="{98673CA4-0124-D543-9D8C-F7757A8D4518}"/>
            </ac:spMkLst>
          </pc:spChg>
        </pc:sldLayoutChg>
        <pc:sldLayoutChg chg="delSp mod">
          <pc:chgData name="Melissa P Chase" userId="0416280c-cce1-4c8b-b8e8-1daa71a85a04" providerId="ADAL" clId="{659E81C7-E76A-4FE4-88D8-E40CAB9948B2}" dt="2024-05-21T21:13:12.441" v="349" actId="478"/>
          <pc:sldLayoutMkLst>
            <pc:docMk/>
            <pc:sldMasterMk cId="107919168" sldId="2147483648"/>
            <pc:sldLayoutMk cId="144567439" sldId="2147483730"/>
          </pc:sldLayoutMkLst>
          <pc:spChg chg="del">
            <ac:chgData name="Melissa P Chase" userId="0416280c-cce1-4c8b-b8e8-1daa71a85a04" providerId="ADAL" clId="{659E81C7-E76A-4FE4-88D8-E40CAB9948B2}" dt="2024-05-21T21:13:12.441" v="349" actId="478"/>
            <ac:spMkLst>
              <pc:docMk/>
              <pc:sldMasterMk cId="107919168" sldId="2147483648"/>
              <pc:sldLayoutMk cId="144567439" sldId="2147483730"/>
              <ac:spMk id="5" creationId="{4548D53F-9797-B141-B5E7-AB9CB133F5B0}"/>
            </ac:spMkLst>
          </pc:spChg>
        </pc:sldLayoutChg>
        <pc:sldLayoutChg chg="delSp modSp mod">
          <pc:chgData name="Melissa P Chase" userId="0416280c-cce1-4c8b-b8e8-1daa71a85a04" providerId="ADAL" clId="{659E81C7-E76A-4FE4-88D8-E40CAB9948B2}" dt="2024-05-23T22:30:02.406" v="872" actId="21"/>
          <pc:sldLayoutMkLst>
            <pc:docMk/>
            <pc:sldMasterMk cId="107919168" sldId="2147483648"/>
            <pc:sldLayoutMk cId="20252692" sldId="2147483762"/>
          </pc:sldLayoutMkLst>
          <pc:spChg chg="mod">
            <ac:chgData name="Melissa P Chase" userId="0416280c-cce1-4c8b-b8e8-1daa71a85a04" providerId="ADAL" clId="{659E81C7-E76A-4FE4-88D8-E40CAB9948B2}" dt="2024-05-23T22:12:45.041" v="491" actId="1076"/>
            <ac:spMkLst>
              <pc:docMk/>
              <pc:sldMasterMk cId="107919168" sldId="2147483648"/>
              <pc:sldLayoutMk cId="20252692" sldId="2147483762"/>
              <ac:spMk id="16" creationId="{A5583B77-0D77-A34E-8283-81275F3E9415}"/>
            </ac:spMkLst>
          </pc:spChg>
          <pc:spChg chg="mod">
            <ac:chgData name="Melissa P Chase" userId="0416280c-cce1-4c8b-b8e8-1daa71a85a04" providerId="ADAL" clId="{659E81C7-E76A-4FE4-88D8-E40CAB9948B2}" dt="2024-05-23T22:12:37.461" v="490" actId="1076"/>
            <ac:spMkLst>
              <pc:docMk/>
              <pc:sldMasterMk cId="107919168" sldId="2147483648"/>
              <pc:sldLayoutMk cId="20252692" sldId="2147483762"/>
              <ac:spMk id="17" creationId="{8CF98308-AFBC-E14C-A180-1231217F1E6E}"/>
            </ac:spMkLst>
          </pc:spChg>
          <pc:spChg chg="del">
            <ac:chgData name="Melissa P Chase" userId="0416280c-cce1-4c8b-b8e8-1daa71a85a04" providerId="ADAL" clId="{659E81C7-E76A-4FE4-88D8-E40CAB9948B2}" dt="2024-05-23T22:12:28.575" v="488" actId="478"/>
            <ac:spMkLst>
              <pc:docMk/>
              <pc:sldMasterMk cId="107919168" sldId="2147483648"/>
              <pc:sldLayoutMk cId="20252692" sldId="2147483762"/>
              <ac:spMk id="19" creationId="{C2210306-A808-2E4A-B31D-FFC4F65B2EF7}"/>
            </ac:spMkLst>
          </pc:spChg>
          <pc:picChg chg="del">
            <ac:chgData name="Melissa P Chase" userId="0416280c-cce1-4c8b-b8e8-1daa71a85a04" providerId="ADAL" clId="{659E81C7-E76A-4FE4-88D8-E40CAB9948B2}" dt="2024-05-23T22:30:02.406" v="872" actId="21"/>
            <ac:picMkLst>
              <pc:docMk/>
              <pc:sldMasterMk cId="107919168" sldId="2147483648"/>
              <pc:sldLayoutMk cId="20252692" sldId="2147483762"/>
              <ac:picMk id="13" creationId="{FC95A8AC-CCAE-4A4A-8478-7FEF6A955DAA}"/>
            </ac:picMkLst>
          </pc:picChg>
          <pc:picChg chg="del">
            <ac:chgData name="Melissa P Chase" userId="0416280c-cce1-4c8b-b8e8-1daa71a85a04" providerId="ADAL" clId="{659E81C7-E76A-4FE4-88D8-E40CAB9948B2}" dt="2024-05-23T22:12:24.106" v="487" actId="478"/>
            <ac:picMkLst>
              <pc:docMk/>
              <pc:sldMasterMk cId="107919168" sldId="2147483648"/>
              <pc:sldLayoutMk cId="20252692" sldId="2147483762"/>
              <ac:picMk id="20" creationId="{587230FE-80E5-4954-8A18-405DEC9CEFDE}"/>
            </ac:picMkLst>
          </pc:picChg>
        </pc:sldLayoutChg>
        <pc:sldLayoutChg chg="delSp mod">
          <pc:chgData name="Melissa P Chase" userId="0416280c-cce1-4c8b-b8e8-1daa71a85a04" providerId="ADAL" clId="{659E81C7-E76A-4FE4-88D8-E40CAB9948B2}" dt="2024-05-21T21:14:47.341" v="355" actId="478"/>
          <pc:sldLayoutMkLst>
            <pc:docMk/>
            <pc:sldMasterMk cId="107919168" sldId="2147483648"/>
            <pc:sldLayoutMk cId="3675233041" sldId="2147483763"/>
          </pc:sldLayoutMkLst>
          <pc:spChg chg="del">
            <ac:chgData name="Melissa P Chase" userId="0416280c-cce1-4c8b-b8e8-1daa71a85a04" providerId="ADAL" clId="{659E81C7-E76A-4FE4-88D8-E40CAB9948B2}" dt="2024-05-21T21:14:47.341" v="355" actId="478"/>
            <ac:spMkLst>
              <pc:docMk/>
              <pc:sldMasterMk cId="107919168" sldId="2147483648"/>
              <pc:sldLayoutMk cId="3675233041" sldId="2147483763"/>
              <ac:spMk id="15" creationId="{A44DACC2-93A9-8B49-B474-85CD89E8D68F}"/>
            </ac:spMkLst>
          </pc:spChg>
        </pc:sldLayoutChg>
        <pc:sldLayoutChg chg="delSp mod">
          <pc:chgData name="Melissa P Chase" userId="0416280c-cce1-4c8b-b8e8-1daa71a85a04" providerId="ADAL" clId="{659E81C7-E76A-4FE4-88D8-E40CAB9948B2}" dt="2024-05-21T21:15:12.977" v="356" actId="478"/>
          <pc:sldLayoutMkLst>
            <pc:docMk/>
            <pc:sldMasterMk cId="107919168" sldId="2147483648"/>
            <pc:sldLayoutMk cId="1509579465" sldId="2147483765"/>
          </pc:sldLayoutMkLst>
          <pc:spChg chg="del">
            <ac:chgData name="Melissa P Chase" userId="0416280c-cce1-4c8b-b8e8-1daa71a85a04" providerId="ADAL" clId="{659E81C7-E76A-4FE4-88D8-E40CAB9948B2}" dt="2024-05-21T21:15:12.977" v="356" actId="478"/>
            <ac:spMkLst>
              <pc:docMk/>
              <pc:sldMasterMk cId="107919168" sldId="2147483648"/>
              <pc:sldLayoutMk cId="1509579465" sldId="2147483765"/>
              <ac:spMk id="16" creationId="{234E3CA2-6739-474E-8D82-5BED10A03FAB}"/>
            </ac:spMkLst>
          </pc:spChg>
        </pc:sldLayoutChg>
        <pc:sldLayoutChg chg="addSp delSp mod">
          <pc:chgData name="Melissa P Chase" userId="0416280c-cce1-4c8b-b8e8-1daa71a85a04" providerId="ADAL" clId="{659E81C7-E76A-4FE4-88D8-E40CAB9948B2}" dt="2024-05-21T21:12:43.984" v="346" actId="478"/>
          <pc:sldLayoutMkLst>
            <pc:docMk/>
            <pc:sldMasterMk cId="107919168" sldId="2147483648"/>
            <pc:sldLayoutMk cId="2964664267" sldId="2147483766"/>
          </pc:sldLayoutMkLst>
          <pc:spChg chg="add del">
            <ac:chgData name="Melissa P Chase" userId="0416280c-cce1-4c8b-b8e8-1daa71a85a04" providerId="ADAL" clId="{659E81C7-E76A-4FE4-88D8-E40CAB9948B2}" dt="2024-05-21T21:12:43.984" v="346" actId="478"/>
            <ac:spMkLst>
              <pc:docMk/>
              <pc:sldMasterMk cId="107919168" sldId="2147483648"/>
              <pc:sldLayoutMk cId="2964664267" sldId="2147483766"/>
              <ac:spMk id="12" creationId="{F80D2814-8536-D34E-9A51-F250DEB4F82C}"/>
            </ac:spMkLst>
          </pc:spChg>
        </pc:sldLayoutChg>
      </pc:sldMasterChg>
    </pc:docChg>
  </pc:docChgLst>
  <pc:docChgLst>
    <pc:chgData name="Melissa P Chase" userId="S::pc@mitre.org::0416280c-cce1-4c8b-b8e8-1daa71a85a04" providerId="AD" clId="Web-{E97AA0B9-4C63-E1E1-9C92-39CF351BAE45}"/>
    <pc:docChg chg="modSld">
      <pc:chgData name="Melissa P Chase" userId="S::pc@mitre.org::0416280c-cce1-4c8b-b8e8-1daa71a85a04" providerId="AD" clId="Web-{E97AA0B9-4C63-E1E1-9C92-39CF351BAE45}" dt="2024-05-21T15:19:04.488" v="3" actId="1076"/>
      <pc:docMkLst>
        <pc:docMk/>
      </pc:docMkLst>
      <pc:sldChg chg="delSp modSp">
        <pc:chgData name="Melissa P Chase" userId="S::pc@mitre.org::0416280c-cce1-4c8b-b8e8-1daa71a85a04" providerId="AD" clId="Web-{E97AA0B9-4C63-E1E1-9C92-39CF351BAE45}" dt="2024-05-21T15:19:04.488" v="3" actId="1076"/>
        <pc:sldMkLst>
          <pc:docMk/>
          <pc:sldMk cId="664761876" sldId="2147309048"/>
        </pc:sldMkLst>
        <pc:spChg chg="mod">
          <ac:chgData name="Melissa P Chase" userId="S::pc@mitre.org::0416280c-cce1-4c8b-b8e8-1daa71a85a04" providerId="AD" clId="Web-{E97AA0B9-4C63-E1E1-9C92-39CF351BAE45}" dt="2024-05-21T15:19:04.488" v="3" actId="1076"/>
          <ac:spMkLst>
            <pc:docMk/>
            <pc:sldMk cId="664761876" sldId="2147309048"/>
            <ac:spMk id="5" creationId="{4AA67228-79E3-DD55-4205-A9FF1A6AC20C}"/>
          </ac:spMkLst>
        </pc:spChg>
        <pc:spChg chg="mod">
          <ac:chgData name="Melissa P Chase" userId="S::pc@mitre.org::0416280c-cce1-4c8b-b8e8-1daa71a85a04" providerId="AD" clId="Web-{E97AA0B9-4C63-E1E1-9C92-39CF351BAE45}" dt="2024-05-21T15:17:27.239" v="0"/>
          <ac:spMkLst>
            <pc:docMk/>
            <pc:sldMk cId="664761876" sldId="2147309048"/>
            <ac:spMk id="6" creationId="{7C31EDD3-C98A-95D3-5B6A-8EEE5C5B2A1D}"/>
          </ac:spMkLst>
        </pc:spChg>
        <pc:spChg chg="mod">
          <ac:chgData name="Melissa P Chase" userId="S::pc@mitre.org::0416280c-cce1-4c8b-b8e8-1daa71a85a04" providerId="AD" clId="Web-{E97AA0B9-4C63-E1E1-9C92-39CF351BAE45}" dt="2024-05-21T15:17:34.036" v="1"/>
          <ac:spMkLst>
            <pc:docMk/>
            <pc:sldMk cId="664761876" sldId="2147309048"/>
            <ac:spMk id="7" creationId="{CBDD841F-C860-D9FB-6038-E4FC8A9E1D46}"/>
          </ac:spMkLst>
        </pc:spChg>
        <pc:spChg chg="del">
          <ac:chgData name="Melissa P Chase" userId="S::pc@mitre.org::0416280c-cce1-4c8b-b8e8-1daa71a85a04" providerId="AD" clId="Web-{E97AA0B9-4C63-E1E1-9C92-39CF351BAE45}" dt="2024-05-21T15:18:19.239" v="2"/>
          <ac:spMkLst>
            <pc:docMk/>
            <pc:sldMk cId="664761876" sldId="2147309048"/>
            <ac:spMk id="11" creationId="{70AF06B0-35B1-9169-4F7F-07C4E6E21227}"/>
          </ac:spMkLst>
        </pc:spChg>
      </pc:sldChg>
    </pc:docChg>
  </pc:docChgLst>
  <pc:docChgLst>
    <pc:chgData name="Dr. Matt Weir" userId="9c4cf859-524f-44c4-ba4c-431023ddddf1" providerId="ADAL" clId="{3D4D78C8-B47C-491F-8115-C9EF50D79F24}"/>
    <pc:docChg chg="undo redo custSel addSld delSld modSld sldOrd delSection modSection">
      <pc:chgData name="Dr. Matt Weir" userId="9c4cf859-524f-44c4-ba4c-431023ddddf1" providerId="ADAL" clId="{3D4D78C8-B47C-491F-8115-C9EF50D79F24}" dt="2024-05-23T23:43:45.581" v="4237"/>
      <pc:docMkLst>
        <pc:docMk/>
      </pc:docMkLst>
      <pc:sldChg chg="del">
        <pc:chgData name="Dr. Matt Weir" userId="9c4cf859-524f-44c4-ba4c-431023ddddf1" providerId="ADAL" clId="{3D4D78C8-B47C-491F-8115-C9EF50D79F24}" dt="2024-05-15T16:33:35.788" v="4" actId="47"/>
        <pc:sldMkLst>
          <pc:docMk/>
          <pc:sldMk cId="2008898895" sldId="262"/>
        </pc:sldMkLst>
      </pc:sldChg>
      <pc:sldChg chg="del">
        <pc:chgData name="Dr. Matt Weir" userId="9c4cf859-524f-44c4-ba4c-431023ddddf1" providerId="ADAL" clId="{3D4D78C8-B47C-491F-8115-C9EF50D79F24}" dt="2024-05-15T16:33:34.640" v="3" actId="47"/>
        <pc:sldMkLst>
          <pc:docMk/>
          <pc:sldMk cId="1874971701" sldId="267"/>
        </pc:sldMkLst>
      </pc:sldChg>
      <pc:sldChg chg="addSp delSp mod">
        <pc:chgData name="Dr. Matt Weir" userId="9c4cf859-524f-44c4-ba4c-431023ddddf1" providerId="ADAL" clId="{3D4D78C8-B47C-491F-8115-C9EF50D79F24}" dt="2024-05-17T19:58:58.326" v="1248" actId="22"/>
        <pc:sldMkLst>
          <pc:docMk/>
          <pc:sldMk cId="1375245680" sldId="281"/>
        </pc:sldMkLst>
        <pc:spChg chg="del">
          <ac:chgData name="Dr. Matt Weir" userId="9c4cf859-524f-44c4-ba4c-431023ddddf1" providerId="ADAL" clId="{3D4D78C8-B47C-491F-8115-C9EF50D79F24}" dt="2024-05-15T16:33:12.821" v="0" actId="478"/>
          <ac:spMkLst>
            <pc:docMk/>
            <pc:sldMk cId="1375245680" sldId="281"/>
            <ac:spMk id="4" creationId="{55CAE98E-B855-4245-B134-9C2E8A249B2F}"/>
          </ac:spMkLst>
        </pc:spChg>
        <pc:spChg chg="add del">
          <ac:chgData name="Dr. Matt Weir" userId="9c4cf859-524f-44c4-ba4c-431023ddddf1" providerId="ADAL" clId="{3D4D78C8-B47C-491F-8115-C9EF50D79F24}" dt="2024-05-17T19:58:58.326" v="1248" actId="22"/>
          <ac:spMkLst>
            <pc:docMk/>
            <pc:sldMk cId="1375245680" sldId="281"/>
            <ac:spMk id="4" creationId="{F121DA2D-33D1-9FE0-2C0B-F25E9A7EF26E}"/>
          </ac:spMkLst>
        </pc:spChg>
      </pc:sldChg>
      <pc:sldChg chg="modSp mod">
        <pc:chgData name="Dr. Matt Weir" userId="9c4cf859-524f-44c4-ba4c-431023ddddf1" providerId="ADAL" clId="{3D4D78C8-B47C-491F-8115-C9EF50D79F24}" dt="2024-05-17T21:22:15.854" v="2636" actId="20577"/>
        <pc:sldMkLst>
          <pc:docMk/>
          <pc:sldMk cId="3041085575" sldId="290"/>
        </pc:sldMkLst>
        <pc:spChg chg="mod">
          <ac:chgData name="Dr. Matt Weir" userId="9c4cf859-524f-44c4-ba4c-431023ddddf1" providerId="ADAL" clId="{3D4D78C8-B47C-491F-8115-C9EF50D79F24}" dt="2024-05-17T21:22:15.854" v="2636" actId="20577"/>
          <ac:spMkLst>
            <pc:docMk/>
            <pc:sldMk cId="3041085575" sldId="290"/>
            <ac:spMk id="3" creationId="{657E1F39-056D-6645-947B-CE8DECBE24E0}"/>
          </ac:spMkLst>
        </pc:spChg>
      </pc:sldChg>
      <pc:sldChg chg="del">
        <pc:chgData name="Dr. Matt Weir" userId="9c4cf859-524f-44c4-ba4c-431023ddddf1" providerId="ADAL" clId="{3D4D78C8-B47C-491F-8115-C9EF50D79F24}" dt="2024-05-15T16:33:33.454" v="2" actId="47"/>
        <pc:sldMkLst>
          <pc:docMk/>
          <pc:sldMk cId="133399076" sldId="402"/>
        </pc:sldMkLst>
      </pc:sldChg>
      <pc:sldChg chg="del">
        <pc:chgData name="Dr. Matt Weir" userId="9c4cf859-524f-44c4-ba4c-431023ddddf1" providerId="ADAL" clId="{3D4D78C8-B47C-491F-8115-C9EF50D79F24}" dt="2024-05-15T16:33:41.094" v="9" actId="47"/>
        <pc:sldMkLst>
          <pc:docMk/>
          <pc:sldMk cId="1214761806" sldId="406"/>
        </pc:sldMkLst>
      </pc:sldChg>
      <pc:sldChg chg="addSp modSp del mod">
        <pc:chgData name="Dr. Matt Weir" userId="9c4cf859-524f-44c4-ba4c-431023ddddf1" providerId="ADAL" clId="{3D4D78C8-B47C-491F-8115-C9EF50D79F24}" dt="2024-05-17T21:05:22.672" v="2584" actId="47"/>
        <pc:sldMkLst>
          <pc:docMk/>
          <pc:sldMk cId="1053417293" sldId="409"/>
        </pc:sldMkLst>
        <pc:spChg chg="add mod">
          <ac:chgData name="Dr. Matt Weir" userId="9c4cf859-524f-44c4-ba4c-431023ddddf1" providerId="ADAL" clId="{3D4D78C8-B47C-491F-8115-C9EF50D79F24}" dt="2024-05-15T17:07:23.692" v="419" actId="20577"/>
          <ac:spMkLst>
            <pc:docMk/>
            <pc:sldMk cId="1053417293" sldId="409"/>
            <ac:spMk id="4" creationId="{F5F85EEF-273B-BDDF-7A76-A367425309DC}"/>
          </ac:spMkLst>
        </pc:spChg>
      </pc:sldChg>
      <pc:sldChg chg="del">
        <pc:chgData name="Dr. Matt Weir" userId="9c4cf859-524f-44c4-ba4c-431023ddddf1" providerId="ADAL" clId="{3D4D78C8-B47C-491F-8115-C9EF50D79F24}" dt="2024-05-15T16:33:36.729" v="5" actId="47"/>
        <pc:sldMkLst>
          <pc:docMk/>
          <pc:sldMk cId="253792385" sldId="415"/>
        </pc:sldMkLst>
      </pc:sldChg>
      <pc:sldChg chg="del">
        <pc:chgData name="Dr. Matt Weir" userId="9c4cf859-524f-44c4-ba4c-431023ddddf1" providerId="ADAL" clId="{3D4D78C8-B47C-491F-8115-C9EF50D79F24}" dt="2024-05-15T16:33:37.726" v="6" actId="47"/>
        <pc:sldMkLst>
          <pc:docMk/>
          <pc:sldMk cId="2513145682" sldId="416"/>
        </pc:sldMkLst>
      </pc:sldChg>
      <pc:sldChg chg="del">
        <pc:chgData name="Dr. Matt Weir" userId="9c4cf859-524f-44c4-ba4c-431023ddddf1" providerId="ADAL" clId="{3D4D78C8-B47C-491F-8115-C9EF50D79F24}" dt="2024-05-15T16:33:38.626" v="7" actId="47"/>
        <pc:sldMkLst>
          <pc:docMk/>
          <pc:sldMk cId="1195564927" sldId="417"/>
        </pc:sldMkLst>
      </pc:sldChg>
      <pc:sldChg chg="del">
        <pc:chgData name="Dr. Matt Weir" userId="9c4cf859-524f-44c4-ba4c-431023ddddf1" providerId="ADAL" clId="{3D4D78C8-B47C-491F-8115-C9EF50D79F24}" dt="2024-05-15T16:33:39.830" v="8" actId="47"/>
        <pc:sldMkLst>
          <pc:docMk/>
          <pc:sldMk cId="4286303551" sldId="420"/>
        </pc:sldMkLst>
      </pc:sldChg>
      <pc:sldChg chg="del">
        <pc:chgData name="Dr. Matt Weir" userId="9c4cf859-524f-44c4-ba4c-431023ddddf1" providerId="ADAL" clId="{3D4D78C8-B47C-491F-8115-C9EF50D79F24}" dt="2024-05-15T16:33:47.086" v="10" actId="47"/>
        <pc:sldMkLst>
          <pc:docMk/>
          <pc:sldMk cId="81811199" sldId="426"/>
        </pc:sldMkLst>
      </pc:sldChg>
      <pc:sldChg chg="delSp mod">
        <pc:chgData name="Dr. Matt Weir" userId="9c4cf859-524f-44c4-ba4c-431023ddddf1" providerId="ADAL" clId="{3D4D78C8-B47C-491F-8115-C9EF50D79F24}" dt="2024-05-17T20:04:54.403" v="1287" actId="478"/>
        <pc:sldMkLst>
          <pc:docMk/>
          <pc:sldMk cId="2127583993" sldId="427"/>
        </pc:sldMkLst>
        <pc:spChg chg="del">
          <ac:chgData name="Dr. Matt Weir" userId="9c4cf859-524f-44c4-ba4c-431023ddddf1" providerId="ADAL" clId="{3D4D78C8-B47C-491F-8115-C9EF50D79F24}" dt="2024-05-17T20:04:54.403" v="1287" actId="478"/>
          <ac:spMkLst>
            <pc:docMk/>
            <pc:sldMk cId="2127583993" sldId="427"/>
            <ac:spMk id="2" creationId="{74EB250A-5D4E-476F-87A5-6006208E1136}"/>
          </ac:spMkLst>
        </pc:spChg>
      </pc:sldChg>
      <pc:sldChg chg="addSp modSp del mod">
        <pc:chgData name="Dr. Matt Weir" userId="9c4cf859-524f-44c4-ba4c-431023ddddf1" providerId="ADAL" clId="{3D4D78C8-B47C-491F-8115-C9EF50D79F24}" dt="2024-05-17T20:37:30.100" v="2201" actId="47"/>
        <pc:sldMkLst>
          <pc:docMk/>
          <pc:sldMk cId="3139140116" sldId="428"/>
        </pc:sldMkLst>
        <pc:spChg chg="add mod">
          <ac:chgData name="Dr. Matt Weir" userId="9c4cf859-524f-44c4-ba4c-431023ddddf1" providerId="ADAL" clId="{3D4D78C8-B47C-491F-8115-C9EF50D79F24}" dt="2024-05-15T17:05:40.201" v="362" actId="1076"/>
          <ac:spMkLst>
            <pc:docMk/>
            <pc:sldMk cId="3139140116" sldId="428"/>
            <ac:spMk id="4" creationId="{9B7475AB-EC58-84B6-D10A-FE383532FF6D}"/>
          </ac:spMkLst>
        </pc:spChg>
      </pc:sldChg>
      <pc:sldChg chg="addSp delSp modSp mod">
        <pc:chgData name="Dr. Matt Weir" userId="9c4cf859-524f-44c4-ba4c-431023ddddf1" providerId="ADAL" clId="{3D4D78C8-B47C-491F-8115-C9EF50D79F24}" dt="2024-05-17T22:54:30.230" v="3705" actId="478"/>
        <pc:sldMkLst>
          <pc:docMk/>
          <pc:sldMk cId="4134137062" sldId="663"/>
        </pc:sldMkLst>
        <pc:spChg chg="add del mod">
          <ac:chgData name="Dr. Matt Weir" userId="9c4cf859-524f-44c4-ba4c-431023ddddf1" providerId="ADAL" clId="{3D4D78C8-B47C-491F-8115-C9EF50D79F24}" dt="2024-05-17T22:54:30.230" v="3705" actId="478"/>
          <ac:spMkLst>
            <pc:docMk/>
            <pc:sldMk cId="4134137062" sldId="663"/>
            <ac:spMk id="5" creationId="{3CE936AC-C8FF-3ABD-F183-15BF1658B39A}"/>
          </ac:spMkLst>
        </pc:spChg>
      </pc:sldChg>
      <pc:sldChg chg="delSp modSp add mod ord">
        <pc:chgData name="Dr. Matt Weir" userId="9c4cf859-524f-44c4-ba4c-431023ddddf1" providerId="ADAL" clId="{3D4D78C8-B47C-491F-8115-C9EF50D79F24}" dt="2024-05-17T23:02:09.159" v="3706" actId="20577"/>
        <pc:sldMkLst>
          <pc:docMk/>
          <pc:sldMk cId="2629035374" sldId="6562"/>
        </pc:sldMkLst>
        <pc:spChg chg="mod">
          <ac:chgData name="Dr. Matt Weir" userId="9c4cf859-524f-44c4-ba4c-431023ddddf1" providerId="ADAL" clId="{3D4D78C8-B47C-491F-8115-C9EF50D79F24}" dt="2024-05-17T23:02:09.159" v="3706" actId="20577"/>
          <ac:spMkLst>
            <pc:docMk/>
            <pc:sldMk cId="2629035374" sldId="6562"/>
            <ac:spMk id="2" creationId="{E55F4D93-7AAB-808E-D6BD-6B6BAA3992C7}"/>
          </ac:spMkLst>
        </pc:spChg>
        <pc:spChg chg="mod">
          <ac:chgData name="Dr. Matt Weir" userId="9c4cf859-524f-44c4-ba4c-431023ddddf1" providerId="ADAL" clId="{3D4D78C8-B47C-491F-8115-C9EF50D79F24}" dt="2024-05-17T21:05:01.375" v="2583" actId="1076"/>
          <ac:spMkLst>
            <pc:docMk/>
            <pc:sldMk cId="2629035374" sldId="6562"/>
            <ac:spMk id="3" creationId="{99FA3AD5-6502-475F-9E1A-08D16EED72FD}"/>
          </ac:spMkLst>
        </pc:spChg>
        <pc:spChg chg="mod">
          <ac:chgData name="Dr. Matt Weir" userId="9c4cf859-524f-44c4-ba4c-431023ddddf1" providerId="ADAL" clId="{3D4D78C8-B47C-491F-8115-C9EF50D79F24}" dt="2024-05-17T20:49:09.776" v="2505" actId="1076"/>
          <ac:spMkLst>
            <pc:docMk/>
            <pc:sldMk cId="2629035374" sldId="6562"/>
            <ac:spMk id="5" creationId="{0E290263-B742-37F9-337A-B7B57A629C9E}"/>
          </ac:spMkLst>
        </pc:spChg>
        <pc:spChg chg="del mod">
          <ac:chgData name="Dr. Matt Weir" userId="9c4cf859-524f-44c4-ba4c-431023ddddf1" providerId="ADAL" clId="{3D4D78C8-B47C-491F-8115-C9EF50D79F24}" dt="2024-05-17T20:46:47.940" v="2458" actId="478"/>
          <ac:spMkLst>
            <pc:docMk/>
            <pc:sldMk cId="2629035374" sldId="6562"/>
            <ac:spMk id="8" creationId="{F2BB1F81-5A81-41FC-92B0-4C47AD3066DA}"/>
          </ac:spMkLst>
        </pc:spChg>
        <pc:spChg chg="del">
          <ac:chgData name="Dr. Matt Weir" userId="9c4cf859-524f-44c4-ba4c-431023ddddf1" providerId="ADAL" clId="{3D4D78C8-B47C-491F-8115-C9EF50D79F24}" dt="2024-05-17T20:46:46.235" v="2456" actId="478"/>
          <ac:spMkLst>
            <pc:docMk/>
            <pc:sldMk cId="2629035374" sldId="6562"/>
            <ac:spMk id="9" creationId="{489309F8-C351-4F96-9C56-E57E622DB828}"/>
          </ac:spMkLst>
        </pc:spChg>
        <pc:spChg chg="mod">
          <ac:chgData name="Dr. Matt Weir" userId="9c4cf859-524f-44c4-ba4c-431023ddddf1" providerId="ADAL" clId="{3D4D78C8-B47C-491F-8115-C9EF50D79F24}" dt="2024-05-17T21:05:29.712" v="2585" actId="20577"/>
          <ac:spMkLst>
            <pc:docMk/>
            <pc:sldMk cId="2629035374" sldId="6562"/>
            <ac:spMk id="11" creationId="{FBCF8C3A-531D-24E2-16B4-B0C22430C40C}"/>
          </ac:spMkLst>
        </pc:spChg>
        <pc:picChg chg="del">
          <ac:chgData name="Dr. Matt Weir" userId="9c4cf859-524f-44c4-ba4c-431023ddddf1" providerId="ADAL" clId="{3D4D78C8-B47C-491F-8115-C9EF50D79F24}" dt="2024-05-17T20:46:45.623" v="2455" actId="478"/>
          <ac:picMkLst>
            <pc:docMk/>
            <pc:sldMk cId="2629035374" sldId="6562"/>
            <ac:picMk id="4" creationId="{0A927D2B-779E-4156-BC63-46FDF36046C7}"/>
          </ac:picMkLst>
        </pc:picChg>
        <pc:picChg chg="mod">
          <ac:chgData name="Dr. Matt Weir" userId="9c4cf859-524f-44c4-ba4c-431023ddddf1" providerId="ADAL" clId="{3D4D78C8-B47C-491F-8115-C9EF50D79F24}" dt="2024-05-17T20:49:48.408" v="2568" actId="1076"/>
          <ac:picMkLst>
            <pc:docMk/>
            <pc:sldMk cId="2629035374" sldId="6562"/>
            <ac:picMk id="10" creationId="{F3844B92-EC0C-0B29-AF1F-7704A55E3D42}"/>
          </ac:picMkLst>
        </pc:picChg>
      </pc:sldChg>
      <pc:sldChg chg="add">
        <pc:chgData name="Dr. Matt Weir" userId="9c4cf859-524f-44c4-ba4c-431023ddddf1" providerId="ADAL" clId="{3D4D78C8-B47C-491F-8115-C9EF50D79F24}" dt="2024-05-17T20:02:56.652" v="1269"/>
        <pc:sldMkLst>
          <pc:docMk/>
          <pc:sldMk cId="1997679049" sldId="6580"/>
        </pc:sldMkLst>
      </pc:sldChg>
      <pc:sldChg chg="modSp add mod ord">
        <pc:chgData name="Dr. Matt Weir" userId="9c4cf859-524f-44c4-ba4c-431023ddddf1" providerId="ADAL" clId="{3D4D78C8-B47C-491F-8115-C9EF50D79F24}" dt="2024-05-23T23:43:45.581" v="4237"/>
        <pc:sldMkLst>
          <pc:docMk/>
          <pc:sldMk cId="616627164" sldId="24835"/>
        </pc:sldMkLst>
        <pc:spChg chg="mod">
          <ac:chgData name="Dr. Matt Weir" userId="9c4cf859-524f-44c4-ba4c-431023ddddf1" providerId="ADAL" clId="{3D4D78C8-B47C-491F-8115-C9EF50D79F24}" dt="2024-05-17T19:59:13.169" v="1264" actId="20577"/>
          <ac:spMkLst>
            <pc:docMk/>
            <pc:sldMk cId="616627164" sldId="24835"/>
            <ac:spMk id="5" creationId="{B3D7516A-C34C-F60C-4F35-D59C02A68329}"/>
          </ac:spMkLst>
        </pc:spChg>
        <pc:picChg chg="mod">
          <ac:chgData name="Dr. Matt Weir" userId="9c4cf859-524f-44c4-ba4c-431023ddddf1" providerId="ADAL" clId="{3D4D78C8-B47C-491F-8115-C9EF50D79F24}" dt="2024-05-17T20:01:30.477" v="1268" actId="14826"/>
          <ac:picMkLst>
            <pc:docMk/>
            <pc:sldMk cId="616627164" sldId="24835"/>
            <ac:picMk id="2" creationId="{2373A84D-29C5-5DD7-B84A-B206FFCBFADC}"/>
          </ac:picMkLst>
        </pc:picChg>
        <pc:picChg chg="mod modCrop">
          <ac:chgData name="Dr. Matt Weir" userId="9c4cf859-524f-44c4-ba4c-431023ddddf1" providerId="ADAL" clId="{3D4D78C8-B47C-491F-8115-C9EF50D79F24}" dt="2024-05-17T20:01:05.333" v="1267" actId="14100"/>
          <ac:picMkLst>
            <pc:docMk/>
            <pc:sldMk cId="616627164" sldId="24835"/>
            <ac:picMk id="10" creationId="{BFBF169E-78E8-4535-B6F4-17AC39850DCD}"/>
          </ac:picMkLst>
        </pc:picChg>
      </pc:sldChg>
      <pc:sldChg chg="del">
        <pc:chgData name="Dr. Matt Weir" userId="9c4cf859-524f-44c4-ba4c-431023ddddf1" providerId="ADAL" clId="{3D4D78C8-B47C-491F-8115-C9EF50D79F24}" dt="2024-05-23T23:43:21.028" v="4234" actId="47"/>
        <pc:sldMkLst>
          <pc:docMk/>
          <pc:sldMk cId="1126781717" sldId="2145707409"/>
        </pc:sldMkLst>
      </pc:sldChg>
      <pc:sldChg chg="del">
        <pc:chgData name="Dr. Matt Weir" userId="9c4cf859-524f-44c4-ba4c-431023ddddf1" providerId="ADAL" clId="{3D4D78C8-B47C-491F-8115-C9EF50D79F24}" dt="2024-05-23T23:43:17.493" v="4233" actId="47"/>
        <pc:sldMkLst>
          <pc:docMk/>
          <pc:sldMk cId="707723382" sldId="2145707410"/>
        </pc:sldMkLst>
      </pc:sldChg>
      <pc:sldChg chg="del">
        <pc:chgData name="Dr. Matt Weir" userId="9c4cf859-524f-44c4-ba4c-431023ddddf1" providerId="ADAL" clId="{3D4D78C8-B47C-491F-8115-C9EF50D79F24}" dt="2024-05-23T23:43:24.171" v="4235" actId="47"/>
        <pc:sldMkLst>
          <pc:docMk/>
          <pc:sldMk cId="3354403832" sldId="2145707411"/>
        </pc:sldMkLst>
      </pc:sldChg>
      <pc:sldChg chg="del">
        <pc:chgData name="Dr. Matt Weir" userId="9c4cf859-524f-44c4-ba4c-431023ddddf1" providerId="ADAL" clId="{3D4D78C8-B47C-491F-8115-C9EF50D79F24}" dt="2024-05-23T23:43:15.637" v="4232" actId="47"/>
        <pc:sldMkLst>
          <pc:docMk/>
          <pc:sldMk cId="1506983502" sldId="2145707427"/>
        </pc:sldMkLst>
      </pc:sldChg>
      <pc:sldChg chg="del">
        <pc:chgData name="Dr. Matt Weir" userId="9c4cf859-524f-44c4-ba4c-431023ddddf1" providerId="ADAL" clId="{3D4D78C8-B47C-491F-8115-C9EF50D79F24}" dt="2024-05-21T14:45:40.612" v="4230" actId="47"/>
        <pc:sldMkLst>
          <pc:docMk/>
          <pc:sldMk cId="1884795517" sldId="2145707429"/>
        </pc:sldMkLst>
      </pc:sldChg>
      <pc:sldChg chg="modSp mod">
        <pc:chgData name="Dr. Matt Weir" userId="9c4cf859-524f-44c4-ba4c-431023ddddf1" providerId="ADAL" clId="{3D4D78C8-B47C-491F-8115-C9EF50D79F24}" dt="2024-05-17T21:47:57.281" v="3227" actId="1076"/>
        <pc:sldMkLst>
          <pc:docMk/>
          <pc:sldMk cId="1997633098" sldId="2147308998"/>
        </pc:sldMkLst>
        <pc:spChg chg="mod">
          <ac:chgData name="Dr. Matt Weir" userId="9c4cf859-524f-44c4-ba4c-431023ddddf1" providerId="ADAL" clId="{3D4D78C8-B47C-491F-8115-C9EF50D79F24}" dt="2024-05-17T21:47:57.281" v="3227" actId="1076"/>
          <ac:spMkLst>
            <pc:docMk/>
            <pc:sldMk cId="1997633098" sldId="2147308998"/>
            <ac:spMk id="7" creationId="{53F96A2E-2B2D-C8A3-EFC5-0C01355EA4A2}"/>
          </ac:spMkLst>
        </pc:spChg>
      </pc:sldChg>
      <pc:sldChg chg="ord">
        <pc:chgData name="Dr. Matt Weir" userId="9c4cf859-524f-44c4-ba4c-431023ddddf1" providerId="ADAL" clId="{3D4D78C8-B47C-491F-8115-C9EF50D79F24}" dt="2024-05-15T17:48:52.670" v="1165"/>
        <pc:sldMkLst>
          <pc:docMk/>
          <pc:sldMk cId="4260168349" sldId="2147309000"/>
        </pc:sldMkLst>
      </pc:sldChg>
      <pc:sldChg chg="add">
        <pc:chgData name="Dr. Matt Weir" userId="9c4cf859-524f-44c4-ba4c-431023ddddf1" providerId="ADAL" clId="{3D4D78C8-B47C-491F-8115-C9EF50D79F24}" dt="2024-05-15T16:40:12.598" v="275"/>
        <pc:sldMkLst>
          <pc:docMk/>
          <pc:sldMk cId="2798463608" sldId="2147309001"/>
        </pc:sldMkLst>
      </pc:sldChg>
      <pc:sldChg chg="add">
        <pc:chgData name="Dr. Matt Weir" userId="9c4cf859-524f-44c4-ba4c-431023ddddf1" providerId="ADAL" clId="{3D4D78C8-B47C-491F-8115-C9EF50D79F24}" dt="2024-05-15T16:40:12.598" v="275"/>
        <pc:sldMkLst>
          <pc:docMk/>
          <pc:sldMk cId="1364608632" sldId="2147309002"/>
        </pc:sldMkLst>
      </pc:sldChg>
      <pc:sldChg chg="add">
        <pc:chgData name="Dr. Matt Weir" userId="9c4cf859-524f-44c4-ba4c-431023ddddf1" providerId="ADAL" clId="{3D4D78C8-B47C-491F-8115-C9EF50D79F24}" dt="2024-05-15T16:40:12.598" v="275"/>
        <pc:sldMkLst>
          <pc:docMk/>
          <pc:sldMk cId="3118339090" sldId="2147309003"/>
        </pc:sldMkLst>
      </pc:sldChg>
      <pc:sldChg chg="modSp mod">
        <pc:chgData name="Dr. Matt Weir" userId="9c4cf859-524f-44c4-ba4c-431023ddddf1" providerId="ADAL" clId="{3D4D78C8-B47C-491F-8115-C9EF50D79F24}" dt="2024-05-17T22:50:32.055" v="3704" actId="20577"/>
        <pc:sldMkLst>
          <pc:docMk/>
          <pc:sldMk cId="1869308009" sldId="2147309015"/>
        </pc:sldMkLst>
        <pc:spChg chg="mod">
          <ac:chgData name="Dr. Matt Weir" userId="9c4cf859-524f-44c4-ba4c-431023ddddf1" providerId="ADAL" clId="{3D4D78C8-B47C-491F-8115-C9EF50D79F24}" dt="2024-05-17T22:50:32.055" v="3704" actId="20577"/>
          <ac:spMkLst>
            <pc:docMk/>
            <pc:sldMk cId="1869308009" sldId="2147309015"/>
            <ac:spMk id="22" creationId="{A9FD2BF3-6A17-0557-73E6-4AF68165C7A7}"/>
          </ac:spMkLst>
        </pc:spChg>
      </pc:sldChg>
      <pc:sldChg chg="addSp modSp mod">
        <pc:chgData name="Dr. Matt Weir" userId="9c4cf859-524f-44c4-ba4c-431023ddddf1" providerId="ADAL" clId="{3D4D78C8-B47C-491F-8115-C9EF50D79F24}" dt="2024-05-15T17:18:24.299" v="911" actId="20577"/>
        <pc:sldMkLst>
          <pc:docMk/>
          <pc:sldMk cId="1634670262" sldId="2147309023"/>
        </pc:sldMkLst>
        <pc:spChg chg="add mod">
          <ac:chgData name="Dr. Matt Weir" userId="9c4cf859-524f-44c4-ba4c-431023ddddf1" providerId="ADAL" clId="{3D4D78C8-B47C-491F-8115-C9EF50D79F24}" dt="2024-05-15T17:18:24.299" v="911" actId="20577"/>
          <ac:spMkLst>
            <pc:docMk/>
            <pc:sldMk cId="1634670262" sldId="2147309023"/>
            <ac:spMk id="4" creationId="{1E86BC70-3F4A-0145-B103-7B4AE526E435}"/>
          </ac:spMkLst>
        </pc:spChg>
      </pc:sldChg>
      <pc:sldChg chg="addSp delSp modSp new mod ord">
        <pc:chgData name="Dr. Matt Weir" userId="9c4cf859-524f-44c4-ba4c-431023ddddf1" providerId="ADAL" clId="{3D4D78C8-B47C-491F-8115-C9EF50D79F24}" dt="2024-05-17T20:41:39.057" v="2380"/>
        <pc:sldMkLst>
          <pc:docMk/>
          <pc:sldMk cId="758533210" sldId="2147309024"/>
        </pc:sldMkLst>
        <pc:spChg chg="mod">
          <ac:chgData name="Dr. Matt Weir" userId="9c4cf859-524f-44c4-ba4c-431023ddddf1" providerId="ADAL" clId="{3D4D78C8-B47C-491F-8115-C9EF50D79F24}" dt="2024-05-15T16:37:30.695" v="45" actId="20577"/>
          <ac:spMkLst>
            <pc:docMk/>
            <pc:sldMk cId="758533210" sldId="2147309024"/>
            <ac:spMk id="3" creationId="{4305714F-4DEE-805A-D26A-F2258986047A}"/>
          </ac:spMkLst>
        </pc:spChg>
        <pc:spChg chg="del">
          <ac:chgData name="Dr. Matt Weir" userId="9c4cf859-524f-44c4-ba4c-431023ddddf1" providerId="ADAL" clId="{3D4D78C8-B47C-491F-8115-C9EF50D79F24}" dt="2024-05-17T20:17:27.168" v="1379" actId="478"/>
          <ac:spMkLst>
            <pc:docMk/>
            <pc:sldMk cId="758533210" sldId="2147309024"/>
            <ac:spMk id="4" creationId="{AA882FBF-6A94-E97A-B966-CF6275DEE4EE}"/>
          </ac:spMkLst>
        </pc:spChg>
        <pc:spChg chg="mod">
          <ac:chgData name="Dr. Matt Weir" userId="9c4cf859-524f-44c4-ba4c-431023ddddf1" providerId="ADAL" clId="{3D4D78C8-B47C-491F-8115-C9EF50D79F24}" dt="2024-05-17T20:17:36.475" v="1383" actId="1076"/>
          <ac:spMkLst>
            <pc:docMk/>
            <pc:sldMk cId="758533210" sldId="2147309024"/>
            <ac:spMk id="5" creationId="{51D82A22-DC8B-CEA7-46A8-106E6F4AA500}"/>
          </ac:spMkLst>
        </pc:spChg>
        <pc:spChg chg="add del mod">
          <ac:chgData name="Dr. Matt Weir" userId="9c4cf859-524f-44c4-ba4c-431023ddddf1" providerId="ADAL" clId="{3D4D78C8-B47C-491F-8115-C9EF50D79F24}" dt="2024-05-17T20:13:18.884" v="1296" actId="478"/>
          <ac:spMkLst>
            <pc:docMk/>
            <pc:sldMk cId="758533210" sldId="2147309024"/>
            <ac:spMk id="6" creationId="{FDAD7F62-725D-017C-BDAD-E0BA2FF3BAA6}"/>
          </ac:spMkLst>
        </pc:spChg>
        <pc:spChg chg="add mod">
          <ac:chgData name="Dr. Matt Weir" userId="9c4cf859-524f-44c4-ba4c-431023ddddf1" providerId="ADAL" clId="{3D4D78C8-B47C-491F-8115-C9EF50D79F24}" dt="2024-05-17T20:15:53.546" v="1344" actId="1036"/>
          <ac:spMkLst>
            <pc:docMk/>
            <pc:sldMk cId="758533210" sldId="2147309024"/>
            <ac:spMk id="10" creationId="{235DFF2D-1A4B-61F5-B1A2-419390A67A95}"/>
          </ac:spMkLst>
        </pc:spChg>
        <pc:spChg chg="add mod">
          <ac:chgData name="Dr. Matt Weir" userId="9c4cf859-524f-44c4-ba4c-431023ddddf1" providerId="ADAL" clId="{3D4D78C8-B47C-491F-8115-C9EF50D79F24}" dt="2024-05-17T20:15:56.540" v="1345" actId="1076"/>
          <ac:spMkLst>
            <pc:docMk/>
            <pc:sldMk cId="758533210" sldId="2147309024"/>
            <ac:spMk id="11" creationId="{8FFCB946-4958-CEA6-788D-EEADC1AF2947}"/>
          </ac:spMkLst>
        </pc:spChg>
        <pc:spChg chg="add del mod">
          <ac:chgData name="Dr. Matt Weir" userId="9c4cf859-524f-44c4-ba4c-431023ddddf1" providerId="ADAL" clId="{3D4D78C8-B47C-491F-8115-C9EF50D79F24}" dt="2024-05-17T20:15:59.192" v="1346" actId="478"/>
          <ac:spMkLst>
            <pc:docMk/>
            <pc:sldMk cId="758533210" sldId="2147309024"/>
            <ac:spMk id="14" creationId="{73A3A639-EE3C-AA7D-2696-FF18E9239788}"/>
          </ac:spMkLst>
        </pc:spChg>
        <pc:spChg chg="add mod">
          <ac:chgData name="Dr. Matt Weir" userId="9c4cf859-524f-44c4-ba4c-431023ddddf1" providerId="ADAL" clId="{3D4D78C8-B47C-491F-8115-C9EF50D79F24}" dt="2024-05-17T20:16:04.361" v="1348" actId="1076"/>
          <ac:spMkLst>
            <pc:docMk/>
            <pc:sldMk cId="758533210" sldId="2147309024"/>
            <ac:spMk id="15" creationId="{2942C8B7-580E-B93B-E479-BB0DD210E615}"/>
          </ac:spMkLst>
        </pc:spChg>
        <pc:spChg chg="add mod">
          <ac:chgData name="Dr. Matt Weir" userId="9c4cf859-524f-44c4-ba4c-431023ddddf1" providerId="ADAL" clId="{3D4D78C8-B47C-491F-8115-C9EF50D79F24}" dt="2024-05-17T20:16:44.439" v="1360" actId="20577"/>
          <ac:spMkLst>
            <pc:docMk/>
            <pc:sldMk cId="758533210" sldId="2147309024"/>
            <ac:spMk id="16" creationId="{C9FB0AEE-EC9A-56A2-21F9-E87CE660A8AF}"/>
          </ac:spMkLst>
        </pc:spChg>
        <pc:spChg chg="add mod">
          <ac:chgData name="Dr. Matt Weir" userId="9c4cf859-524f-44c4-ba4c-431023ddddf1" providerId="ADAL" clId="{3D4D78C8-B47C-491F-8115-C9EF50D79F24}" dt="2024-05-17T20:19:02.596" v="1675" actId="1076"/>
          <ac:spMkLst>
            <pc:docMk/>
            <pc:sldMk cId="758533210" sldId="2147309024"/>
            <ac:spMk id="17" creationId="{90DB4FB5-0A9E-5A6C-3F78-06B5A565BDAE}"/>
          </ac:spMkLst>
        </pc:spChg>
        <pc:picChg chg="add del">
          <ac:chgData name="Dr. Matt Weir" userId="9c4cf859-524f-44c4-ba4c-431023ddddf1" providerId="ADAL" clId="{3D4D78C8-B47C-491F-8115-C9EF50D79F24}" dt="2024-05-17T20:10:12.867" v="1289" actId="478"/>
          <ac:picMkLst>
            <pc:docMk/>
            <pc:sldMk cId="758533210" sldId="2147309024"/>
            <ac:picMk id="7" creationId="{F043A17D-8653-BA63-D9C9-56FD9687C476}"/>
          </ac:picMkLst>
        </pc:picChg>
        <pc:picChg chg="add mod">
          <ac:chgData name="Dr. Matt Weir" userId="9c4cf859-524f-44c4-ba4c-431023ddddf1" providerId="ADAL" clId="{3D4D78C8-B47C-491F-8115-C9EF50D79F24}" dt="2024-05-17T20:15:53.546" v="1344" actId="1036"/>
          <ac:picMkLst>
            <pc:docMk/>
            <pc:sldMk cId="758533210" sldId="2147309024"/>
            <ac:picMk id="9" creationId="{934D5973-0F46-956B-A129-77EFAC014460}"/>
          </ac:picMkLst>
        </pc:picChg>
        <pc:picChg chg="add mod">
          <ac:chgData name="Dr. Matt Weir" userId="9c4cf859-524f-44c4-ba4c-431023ddddf1" providerId="ADAL" clId="{3D4D78C8-B47C-491F-8115-C9EF50D79F24}" dt="2024-05-17T20:16:10.714" v="1351" actId="1076"/>
          <ac:picMkLst>
            <pc:docMk/>
            <pc:sldMk cId="758533210" sldId="2147309024"/>
            <ac:picMk id="13" creationId="{26C1B5E4-E65D-6FDE-BC74-34852208F155}"/>
          </ac:picMkLst>
        </pc:picChg>
      </pc:sldChg>
      <pc:sldChg chg="addSp delSp modSp new mod">
        <pc:chgData name="Dr. Matt Weir" userId="9c4cf859-524f-44c4-ba4c-431023ddddf1" providerId="ADAL" clId="{3D4D78C8-B47C-491F-8115-C9EF50D79F24}" dt="2024-05-15T17:02:05.897" v="288" actId="14826"/>
        <pc:sldMkLst>
          <pc:docMk/>
          <pc:sldMk cId="3343050804" sldId="2147309025"/>
        </pc:sldMkLst>
        <pc:spChg chg="mod">
          <ac:chgData name="Dr. Matt Weir" userId="9c4cf859-524f-44c4-ba4c-431023ddddf1" providerId="ADAL" clId="{3D4D78C8-B47C-491F-8115-C9EF50D79F24}" dt="2024-05-15T16:53:05.956" v="277"/>
          <ac:spMkLst>
            <pc:docMk/>
            <pc:sldMk cId="3343050804" sldId="2147309025"/>
            <ac:spMk id="3" creationId="{70E59190-061C-CD4B-7B77-70BFC76C2C06}"/>
          </ac:spMkLst>
        </pc:spChg>
        <pc:spChg chg="del">
          <ac:chgData name="Dr. Matt Weir" userId="9c4cf859-524f-44c4-ba4c-431023ddddf1" providerId="ADAL" clId="{3D4D78C8-B47C-491F-8115-C9EF50D79F24}" dt="2024-05-15T16:53:07.716" v="278" actId="478"/>
          <ac:spMkLst>
            <pc:docMk/>
            <pc:sldMk cId="3343050804" sldId="2147309025"/>
            <ac:spMk id="5" creationId="{077D66AD-2CF8-C6AA-08EF-728EB7338603}"/>
          </ac:spMkLst>
        </pc:spChg>
        <pc:picChg chg="add mod">
          <ac:chgData name="Dr. Matt Weir" userId="9c4cf859-524f-44c4-ba4c-431023ddddf1" providerId="ADAL" clId="{3D4D78C8-B47C-491F-8115-C9EF50D79F24}" dt="2024-05-15T17:02:05.897" v="288" actId="14826"/>
          <ac:picMkLst>
            <pc:docMk/>
            <pc:sldMk cId="3343050804" sldId="2147309025"/>
            <ac:picMk id="7" creationId="{EBC1370E-0BDF-48CF-84DA-E864542323B0}"/>
          </ac:picMkLst>
        </pc:picChg>
      </pc:sldChg>
      <pc:sldChg chg="addSp modSp add mod">
        <pc:chgData name="Dr. Matt Weir" userId="9c4cf859-524f-44c4-ba4c-431023ddddf1" providerId="ADAL" clId="{3D4D78C8-B47C-491F-8115-C9EF50D79F24}" dt="2024-05-15T17:03:09.005" v="321" actId="1076"/>
        <pc:sldMkLst>
          <pc:docMk/>
          <pc:sldMk cId="4235732061" sldId="2147309026"/>
        </pc:sldMkLst>
        <pc:spChg chg="add mod">
          <ac:chgData name="Dr. Matt Weir" userId="9c4cf859-524f-44c4-ba4c-431023ddddf1" providerId="ADAL" clId="{3D4D78C8-B47C-491F-8115-C9EF50D79F24}" dt="2024-05-15T17:02:52.945" v="315" actId="692"/>
          <ac:spMkLst>
            <pc:docMk/>
            <pc:sldMk cId="4235732061" sldId="2147309026"/>
            <ac:spMk id="5" creationId="{E8DED113-EB9A-0A55-EFC4-D24B05C9CE39}"/>
          </ac:spMkLst>
        </pc:spChg>
        <pc:spChg chg="add mod">
          <ac:chgData name="Dr. Matt Weir" userId="9c4cf859-524f-44c4-ba4c-431023ddddf1" providerId="ADAL" clId="{3D4D78C8-B47C-491F-8115-C9EF50D79F24}" dt="2024-05-15T17:03:09.005" v="321" actId="1076"/>
          <ac:spMkLst>
            <pc:docMk/>
            <pc:sldMk cId="4235732061" sldId="2147309026"/>
            <ac:spMk id="6" creationId="{0B4B8138-86D4-0538-9F2C-5DF8721E160B}"/>
          </ac:spMkLst>
        </pc:spChg>
        <pc:picChg chg="mod">
          <ac:chgData name="Dr. Matt Weir" userId="9c4cf859-524f-44c4-ba4c-431023ddddf1" providerId="ADAL" clId="{3D4D78C8-B47C-491F-8115-C9EF50D79F24}" dt="2024-05-15T17:02:57.770" v="317" actId="108"/>
          <ac:picMkLst>
            <pc:docMk/>
            <pc:sldMk cId="4235732061" sldId="2147309026"/>
            <ac:picMk id="7" creationId="{EBC1370E-0BDF-48CF-84DA-E864542323B0}"/>
          </ac:picMkLst>
        </pc:picChg>
      </pc:sldChg>
      <pc:sldChg chg="addSp modSp new del mod">
        <pc:chgData name="Dr. Matt Weir" userId="9c4cf859-524f-44c4-ba4c-431023ddddf1" providerId="ADAL" clId="{3D4D78C8-B47C-491F-8115-C9EF50D79F24}" dt="2024-05-17T20:03:03.703" v="1270" actId="47"/>
        <pc:sldMkLst>
          <pc:docMk/>
          <pc:sldMk cId="112485509" sldId="2147309027"/>
        </pc:sldMkLst>
        <pc:spChg chg="mod">
          <ac:chgData name="Dr. Matt Weir" userId="9c4cf859-524f-44c4-ba4c-431023ddddf1" providerId="ADAL" clId="{3D4D78C8-B47C-491F-8115-C9EF50D79F24}" dt="2024-05-15T17:05:51.576" v="369" actId="20577"/>
          <ac:spMkLst>
            <pc:docMk/>
            <pc:sldMk cId="112485509" sldId="2147309027"/>
            <ac:spMk id="3" creationId="{97E11717-7E95-E3AE-1321-FE69469475CF}"/>
          </ac:spMkLst>
        </pc:spChg>
        <pc:spChg chg="add mod">
          <ac:chgData name="Dr. Matt Weir" userId="9c4cf859-524f-44c4-ba4c-431023ddddf1" providerId="ADAL" clId="{3D4D78C8-B47C-491F-8115-C9EF50D79F24}" dt="2024-05-15T17:06:05.705" v="387" actId="1076"/>
          <ac:spMkLst>
            <pc:docMk/>
            <pc:sldMk cId="112485509" sldId="2147309027"/>
            <ac:spMk id="6" creationId="{2731A17A-55CC-D191-F4CF-5CE127C6F345}"/>
          </ac:spMkLst>
        </pc:spChg>
        <pc:spChg chg="add mod">
          <ac:chgData name="Dr. Matt Weir" userId="9c4cf859-524f-44c4-ba4c-431023ddddf1" providerId="ADAL" clId="{3D4D78C8-B47C-491F-8115-C9EF50D79F24}" dt="2024-05-15T17:49:27.570" v="1203" actId="20577"/>
          <ac:spMkLst>
            <pc:docMk/>
            <pc:sldMk cId="112485509" sldId="2147309027"/>
            <ac:spMk id="7" creationId="{4D784143-F7B0-5BB5-6060-DDB458DE185E}"/>
          </ac:spMkLst>
        </pc:spChg>
      </pc:sldChg>
      <pc:sldChg chg="addSp delSp modSp new mod">
        <pc:chgData name="Dr. Matt Weir" userId="9c4cf859-524f-44c4-ba4c-431023ddddf1" providerId="ADAL" clId="{3D4D78C8-B47C-491F-8115-C9EF50D79F24}" dt="2024-05-17T22:14:00.785" v="3549" actId="20577"/>
        <pc:sldMkLst>
          <pc:docMk/>
          <pc:sldMk cId="2844140585" sldId="2147309028"/>
        </pc:sldMkLst>
        <pc:spChg chg="del">
          <ac:chgData name="Dr. Matt Weir" userId="9c4cf859-524f-44c4-ba4c-431023ddddf1" providerId="ADAL" clId="{3D4D78C8-B47C-491F-8115-C9EF50D79F24}" dt="2024-05-17T21:52:55.991" v="3288" actId="478"/>
          <ac:spMkLst>
            <pc:docMk/>
            <pc:sldMk cId="2844140585" sldId="2147309028"/>
            <ac:spMk id="3" creationId="{A54948E9-B6AD-19C5-FBD6-00774093FF84}"/>
          </ac:spMkLst>
        </pc:spChg>
        <pc:spChg chg="del">
          <ac:chgData name="Dr. Matt Weir" userId="9c4cf859-524f-44c4-ba4c-431023ddddf1" providerId="ADAL" clId="{3D4D78C8-B47C-491F-8115-C9EF50D79F24}" dt="2024-05-17T21:56:19.200" v="3330" actId="478"/>
          <ac:spMkLst>
            <pc:docMk/>
            <pc:sldMk cId="2844140585" sldId="2147309028"/>
            <ac:spMk id="4" creationId="{BC82D9A5-AAFC-7EDA-C729-F3CBE20A2B9C}"/>
          </ac:spMkLst>
        </pc:spChg>
        <pc:spChg chg="del">
          <ac:chgData name="Dr. Matt Weir" userId="9c4cf859-524f-44c4-ba4c-431023ddddf1" providerId="ADAL" clId="{3D4D78C8-B47C-491F-8115-C9EF50D79F24}" dt="2024-05-17T21:56:09.117" v="3325" actId="478"/>
          <ac:spMkLst>
            <pc:docMk/>
            <pc:sldMk cId="2844140585" sldId="2147309028"/>
            <ac:spMk id="5" creationId="{7287D7FF-1F61-C421-9BBA-295FC51E00C2}"/>
          </ac:spMkLst>
        </pc:spChg>
        <pc:spChg chg="add del mod">
          <ac:chgData name="Dr. Matt Weir" userId="9c4cf859-524f-44c4-ba4c-431023ddddf1" providerId="ADAL" clId="{3D4D78C8-B47C-491F-8115-C9EF50D79F24}" dt="2024-05-17T21:53:43.921" v="3324" actId="478"/>
          <ac:spMkLst>
            <pc:docMk/>
            <pc:sldMk cId="2844140585" sldId="2147309028"/>
            <ac:spMk id="6" creationId="{04985BA0-5949-FD6A-D9F6-27C2115A3109}"/>
          </ac:spMkLst>
        </pc:spChg>
        <pc:spChg chg="add mod">
          <ac:chgData name="Dr. Matt Weir" userId="9c4cf859-524f-44c4-ba4c-431023ddddf1" providerId="ADAL" clId="{3D4D78C8-B47C-491F-8115-C9EF50D79F24}" dt="2024-05-17T22:14:00.785" v="3549" actId="20577"/>
          <ac:spMkLst>
            <pc:docMk/>
            <pc:sldMk cId="2844140585" sldId="2147309028"/>
            <ac:spMk id="7" creationId="{AABEDA5B-570C-A7BA-A1C4-6624F95C4E06}"/>
          </ac:spMkLst>
        </pc:spChg>
        <pc:spChg chg="mod">
          <ac:chgData name="Dr. Matt Weir" userId="9c4cf859-524f-44c4-ba4c-431023ddddf1" providerId="ADAL" clId="{3D4D78C8-B47C-491F-8115-C9EF50D79F24}" dt="2024-05-17T21:53:31.397" v="3322"/>
          <ac:spMkLst>
            <pc:docMk/>
            <pc:sldMk cId="2844140585" sldId="2147309028"/>
            <ac:spMk id="9" creationId="{08C944CF-E7F7-5409-9E26-6017A2BB14ED}"/>
          </ac:spMkLst>
        </pc:spChg>
        <pc:spChg chg="add mod">
          <ac:chgData name="Dr. Matt Weir" userId="9c4cf859-524f-44c4-ba4c-431023ddddf1" providerId="ADAL" clId="{3D4D78C8-B47C-491F-8115-C9EF50D79F24}" dt="2024-05-17T21:57:35.100" v="3371" actId="1076"/>
          <ac:spMkLst>
            <pc:docMk/>
            <pc:sldMk cId="2844140585" sldId="2147309028"/>
            <ac:spMk id="13" creationId="{5E9027F6-13CA-EA12-7A88-3DF60AB3AA32}"/>
          </ac:spMkLst>
        </pc:spChg>
        <pc:grpChg chg="add mod">
          <ac:chgData name="Dr. Matt Weir" userId="9c4cf859-524f-44c4-ba4c-431023ddddf1" providerId="ADAL" clId="{3D4D78C8-B47C-491F-8115-C9EF50D79F24}" dt="2024-05-17T21:53:36.374" v="3323" actId="1076"/>
          <ac:grpSpMkLst>
            <pc:docMk/>
            <pc:sldMk cId="2844140585" sldId="2147309028"/>
            <ac:grpSpMk id="8" creationId="{133EFA24-596D-2EF3-B15E-681CA4FE89E9}"/>
          </ac:grpSpMkLst>
        </pc:grpChg>
        <pc:picChg chg="mod">
          <ac:chgData name="Dr. Matt Weir" userId="9c4cf859-524f-44c4-ba4c-431023ddddf1" providerId="ADAL" clId="{3D4D78C8-B47C-491F-8115-C9EF50D79F24}" dt="2024-05-17T21:53:31.397" v="3322"/>
          <ac:picMkLst>
            <pc:docMk/>
            <pc:sldMk cId="2844140585" sldId="2147309028"/>
            <ac:picMk id="10" creationId="{389752A8-3BFD-AE26-FEB3-2DBBA13754CB}"/>
          </ac:picMkLst>
        </pc:picChg>
        <pc:picChg chg="add mod">
          <ac:chgData name="Dr. Matt Weir" userId="9c4cf859-524f-44c4-ba4c-431023ddddf1" providerId="ADAL" clId="{3D4D78C8-B47C-491F-8115-C9EF50D79F24}" dt="2024-05-17T21:57:24.842" v="3370" actId="1076"/>
          <ac:picMkLst>
            <pc:docMk/>
            <pc:sldMk cId="2844140585" sldId="2147309028"/>
            <ac:picMk id="12" creationId="{BF1A7E4E-BE8F-A89C-47B8-4269FF015779}"/>
          </ac:picMkLst>
        </pc:picChg>
      </pc:sldChg>
      <pc:sldChg chg="addSp delSp modSp add mod ord">
        <pc:chgData name="Dr. Matt Weir" userId="9c4cf859-524f-44c4-ba4c-431023ddddf1" providerId="ADAL" clId="{3D4D78C8-B47C-491F-8115-C9EF50D79F24}" dt="2024-05-17T22:49:49.529" v="3703" actId="1076"/>
        <pc:sldMkLst>
          <pc:docMk/>
          <pc:sldMk cId="1260279261" sldId="2147309029"/>
        </pc:sldMkLst>
        <pc:spChg chg="mod">
          <ac:chgData name="Dr. Matt Weir" userId="9c4cf859-524f-44c4-ba4c-431023ddddf1" providerId="ADAL" clId="{3D4D78C8-B47C-491F-8115-C9EF50D79F24}" dt="2024-05-17T21:46:14.536" v="3221" actId="1076"/>
          <ac:spMkLst>
            <pc:docMk/>
            <pc:sldMk cId="1260279261" sldId="2147309029"/>
            <ac:spMk id="3" creationId="{A54948E9-B6AD-19C5-FBD6-00774093FF84}"/>
          </ac:spMkLst>
        </pc:spChg>
        <pc:spChg chg="del mod">
          <ac:chgData name="Dr. Matt Weir" userId="9c4cf859-524f-44c4-ba4c-431023ddddf1" providerId="ADAL" clId="{3D4D78C8-B47C-491F-8115-C9EF50D79F24}" dt="2024-05-17T21:35:59.272" v="3182" actId="478"/>
          <ac:spMkLst>
            <pc:docMk/>
            <pc:sldMk cId="1260279261" sldId="2147309029"/>
            <ac:spMk id="5" creationId="{7287D7FF-1F61-C421-9BBA-295FC51E00C2}"/>
          </ac:spMkLst>
        </pc:spChg>
        <pc:spChg chg="del mod">
          <ac:chgData name="Dr. Matt Weir" userId="9c4cf859-524f-44c4-ba4c-431023ddddf1" providerId="ADAL" clId="{3D4D78C8-B47C-491F-8115-C9EF50D79F24}" dt="2024-05-17T21:24:19.586" v="2848" actId="478"/>
          <ac:spMkLst>
            <pc:docMk/>
            <pc:sldMk cId="1260279261" sldId="2147309029"/>
            <ac:spMk id="6" creationId="{04985BA0-5949-FD6A-D9F6-27C2115A3109}"/>
          </ac:spMkLst>
        </pc:spChg>
        <pc:spChg chg="add del mod">
          <ac:chgData name="Dr. Matt Weir" userId="9c4cf859-524f-44c4-ba4c-431023ddddf1" providerId="ADAL" clId="{3D4D78C8-B47C-491F-8115-C9EF50D79F24}" dt="2024-05-17T21:25:56.382" v="3040" actId="478"/>
          <ac:spMkLst>
            <pc:docMk/>
            <pc:sldMk cId="1260279261" sldId="2147309029"/>
            <ac:spMk id="7" creationId="{2C33530C-F85E-136B-169F-46FA73E7FA1B}"/>
          </ac:spMkLst>
        </pc:spChg>
        <pc:spChg chg="add mod">
          <ac:chgData name="Dr. Matt Weir" userId="9c4cf859-524f-44c4-ba4c-431023ddddf1" providerId="ADAL" clId="{3D4D78C8-B47C-491F-8115-C9EF50D79F24}" dt="2024-05-17T21:45:57.647" v="3218" actId="1076"/>
          <ac:spMkLst>
            <pc:docMk/>
            <pc:sldMk cId="1260279261" sldId="2147309029"/>
            <ac:spMk id="8" creationId="{EB563BD4-DBB0-1960-CF09-590FDA5A882C}"/>
          </ac:spMkLst>
        </pc:spChg>
        <pc:spChg chg="add mod">
          <ac:chgData name="Dr. Matt Weir" userId="9c4cf859-524f-44c4-ba4c-431023ddddf1" providerId="ADAL" clId="{3D4D78C8-B47C-491F-8115-C9EF50D79F24}" dt="2024-05-17T21:46:11.710" v="3220" actId="1076"/>
          <ac:spMkLst>
            <pc:docMk/>
            <pc:sldMk cId="1260279261" sldId="2147309029"/>
            <ac:spMk id="9" creationId="{65378060-CC23-D65D-D5DF-88A8FE6D008D}"/>
          </ac:spMkLst>
        </pc:spChg>
        <pc:spChg chg="add mod">
          <ac:chgData name="Dr. Matt Weir" userId="9c4cf859-524f-44c4-ba4c-431023ddddf1" providerId="ADAL" clId="{3D4D78C8-B47C-491F-8115-C9EF50D79F24}" dt="2024-05-17T22:49:49.529" v="3703" actId="1076"/>
          <ac:spMkLst>
            <pc:docMk/>
            <pc:sldMk cId="1260279261" sldId="2147309029"/>
            <ac:spMk id="10" creationId="{F8402A76-EBF1-90DB-FC2A-3C728504F5B3}"/>
          </ac:spMkLst>
        </pc:spChg>
        <pc:spChg chg="add del">
          <ac:chgData name="Dr. Matt Weir" userId="9c4cf859-524f-44c4-ba4c-431023ddddf1" providerId="ADAL" clId="{3D4D78C8-B47C-491F-8115-C9EF50D79F24}" dt="2024-05-17T21:26:10.172" v="3042" actId="478"/>
          <ac:spMkLst>
            <pc:docMk/>
            <pc:sldMk cId="1260279261" sldId="2147309029"/>
            <ac:spMk id="11" creationId="{39904216-0516-E9FE-701E-8FB557E3B27D}"/>
          </ac:spMkLst>
        </pc:spChg>
        <pc:spChg chg="add del mod ord">
          <ac:chgData name="Dr. Matt Weir" userId="9c4cf859-524f-44c4-ba4c-431023ddddf1" providerId="ADAL" clId="{3D4D78C8-B47C-491F-8115-C9EF50D79F24}" dt="2024-05-17T21:45:55.301" v="3217" actId="1076"/>
          <ac:spMkLst>
            <pc:docMk/>
            <pc:sldMk cId="1260279261" sldId="2147309029"/>
            <ac:spMk id="12" creationId="{08D4D204-076A-568D-349B-F9932B6B6CAD}"/>
          </ac:spMkLst>
        </pc:spChg>
        <pc:spChg chg="add del mod ord">
          <ac:chgData name="Dr. Matt Weir" userId="9c4cf859-524f-44c4-ba4c-431023ddddf1" providerId="ADAL" clId="{3D4D78C8-B47C-491F-8115-C9EF50D79F24}" dt="2024-05-17T21:46:11.710" v="3220" actId="1076"/>
          <ac:spMkLst>
            <pc:docMk/>
            <pc:sldMk cId="1260279261" sldId="2147309029"/>
            <ac:spMk id="13" creationId="{6AF44F12-9A30-DAC0-E7DF-8704844C7211}"/>
          </ac:spMkLst>
        </pc:spChg>
        <pc:spChg chg="add mod">
          <ac:chgData name="Dr. Matt Weir" userId="9c4cf859-524f-44c4-ba4c-431023ddddf1" providerId="ADAL" clId="{3D4D78C8-B47C-491F-8115-C9EF50D79F24}" dt="2024-05-17T21:46:33.860" v="3224" actId="1076"/>
          <ac:spMkLst>
            <pc:docMk/>
            <pc:sldMk cId="1260279261" sldId="2147309029"/>
            <ac:spMk id="19" creationId="{0023BB81-3B14-BCAF-5A68-300BC4F0029F}"/>
          </ac:spMkLst>
        </pc:spChg>
        <pc:spChg chg="add mod">
          <ac:chgData name="Dr. Matt Weir" userId="9c4cf859-524f-44c4-ba4c-431023ddddf1" providerId="ADAL" clId="{3D4D78C8-B47C-491F-8115-C9EF50D79F24}" dt="2024-05-17T21:46:27.587" v="3222" actId="1076"/>
          <ac:spMkLst>
            <pc:docMk/>
            <pc:sldMk cId="1260279261" sldId="2147309029"/>
            <ac:spMk id="20" creationId="{9A70161B-E40E-084C-6FC4-F468C209F2B1}"/>
          </ac:spMkLst>
        </pc:spChg>
        <pc:spChg chg="add mod">
          <ac:chgData name="Dr. Matt Weir" userId="9c4cf859-524f-44c4-ba4c-431023ddddf1" providerId="ADAL" clId="{3D4D78C8-B47C-491F-8115-C9EF50D79F24}" dt="2024-05-17T21:46:30.213" v="3223" actId="1076"/>
          <ac:spMkLst>
            <pc:docMk/>
            <pc:sldMk cId="1260279261" sldId="2147309029"/>
            <ac:spMk id="21" creationId="{58A89873-31DD-06B9-41BE-DF43426AD7B9}"/>
          </ac:spMkLst>
        </pc:spChg>
        <pc:spChg chg="add del mod">
          <ac:chgData name="Dr. Matt Weir" userId="9c4cf859-524f-44c4-ba4c-431023ddddf1" providerId="ADAL" clId="{3D4D78C8-B47C-491F-8115-C9EF50D79F24}" dt="2024-05-17T21:36:02.241" v="3183" actId="478"/>
          <ac:spMkLst>
            <pc:docMk/>
            <pc:sldMk cId="1260279261" sldId="2147309029"/>
            <ac:spMk id="23" creationId="{0B2BA30E-B1FB-C37E-F40C-D4EE9B17C3B6}"/>
          </ac:spMkLst>
        </pc:spChg>
        <pc:spChg chg="add mod">
          <ac:chgData name="Dr. Matt Weir" userId="9c4cf859-524f-44c4-ba4c-431023ddddf1" providerId="ADAL" clId="{3D4D78C8-B47C-491F-8115-C9EF50D79F24}" dt="2024-05-17T21:44:40.463" v="3201" actId="1076"/>
          <ac:spMkLst>
            <pc:docMk/>
            <pc:sldMk cId="1260279261" sldId="2147309029"/>
            <ac:spMk id="26" creationId="{4B7C5BEF-0B49-B1D7-BDD2-4486AF3A705D}"/>
          </ac:spMkLst>
        </pc:spChg>
        <pc:spChg chg="add mod ord">
          <ac:chgData name="Dr. Matt Weir" userId="9c4cf859-524f-44c4-ba4c-431023ddddf1" providerId="ADAL" clId="{3D4D78C8-B47C-491F-8115-C9EF50D79F24}" dt="2024-05-17T21:53:28.841" v="3321" actId="164"/>
          <ac:spMkLst>
            <pc:docMk/>
            <pc:sldMk cId="1260279261" sldId="2147309029"/>
            <ac:spMk id="27" creationId="{F2E157C8-003E-A1DA-350D-2870EF3E72B1}"/>
          </ac:spMkLst>
        </pc:spChg>
        <pc:spChg chg="add mod ord">
          <ac:chgData name="Dr. Matt Weir" userId="9c4cf859-524f-44c4-ba4c-431023ddddf1" providerId="ADAL" clId="{3D4D78C8-B47C-491F-8115-C9EF50D79F24}" dt="2024-05-17T22:22:44.597" v="3598" actId="164"/>
          <ac:spMkLst>
            <pc:docMk/>
            <pc:sldMk cId="1260279261" sldId="2147309029"/>
            <ac:spMk id="28" creationId="{4FBC6970-F30E-207C-5B66-C49E256859DC}"/>
          </ac:spMkLst>
        </pc:spChg>
        <pc:grpChg chg="add mod">
          <ac:chgData name="Dr. Matt Weir" userId="9c4cf859-524f-44c4-ba4c-431023ddddf1" providerId="ADAL" clId="{3D4D78C8-B47C-491F-8115-C9EF50D79F24}" dt="2024-05-17T21:53:28.841" v="3321" actId="164"/>
          <ac:grpSpMkLst>
            <pc:docMk/>
            <pc:sldMk cId="1260279261" sldId="2147309029"/>
            <ac:grpSpMk id="29" creationId="{D208163F-0D6F-6C60-8B9F-8C15B037D0AA}"/>
          </ac:grpSpMkLst>
        </pc:grpChg>
        <pc:grpChg chg="add mod">
          <ac:chgData name="Dr. Matt Weir" userId="9c4cf859-524f-44c4-ba4c-431023ddddf1" providerId="ADAL" clId="{3D4D78C8-B47C-491F-8115-C9EF50D79F24}" dt="2024-05-17T22:22:44.597" v="3598" actId="164"/>
          <ac:grpSpMkLst>
            <pc:docMk/>
            <pc:sldMk cId="1260279261" sldId="2147309029"/>
            <ac:grpSpMk id="30" creationId="{6B79B337-AFF8-EB0C-8FAD-7043D3140259}"/>
          </ac:grpSpMkLst>
        </pc:grpChg>
        <pc:picChg chg="add">
          <ac:chgData name="Dr. Matt Weir" userId="9c4cf859-524f-44c4-ba4c-431023ddddf1" providerId="ADAL" clId="{3D4D78C8-B47C-491F-8115-C9EF50D79F24}" dt="2024-05-17T21:31:51.590" v="3128"/>
          <ac:picMkLst>
            <pc:docMk/>
            <pc:sldMk cId="1260279261" sldId="2147309029"/>
            <ac:picMk id="14" creationId="{02A5A481-49B7-39E8-9D79-0D4920E3ADD0}"/>
          </ac:picMkLst>
        </pc:picChg>
        <pc:picChg chg="add mod">
          <ac:chgData name="Dr. Matt Weir" userId="9c4cf859-524f-44c4-ba4c-431023ddddf1" providerId="ADAL" clId="{3D4D78C8-B47C-491F-8115-C9EF50D79F24}" dt="2024-05-17T21:35:00.771" v="3163" actId="1076"/>
          <ac:picMkLst>
            <pc:docMk/>
            <pc:sldMk cId="1260279261" sldId="2147309029"/>
            <ac:picMk id="16" creationId="{8A859644-5FC6-9F09-BDFA-963546DFF297}"/>
          </ac:picMkLst>
        </pc:picChg>
        <pc:picChg chg="add mod">
          <ac:chgData name="Dr. Matt Weir" userId="9c4cf859-524f-44c4-ba4c-431023ddddf1" providerId="ADAL" clId="{3D4D78C8-B47C-491F-8115-C9EF50D79F24}" dt="2024-05-17T21:53:28.841" v="3321" actId="164"/>
          <ac:picMkLst>
            <pc:docMk/>
            <pc:sldMk cId="1260279261" sldId="2147309029"/>
            <ac:picMk id="18" creationId="{9EADECD7-52CF-B930-843C-1D13380CFCA2}"/>
          </ac:picMkLst>
        </pc:picChg>
        <pc:picChg chg="add mod">
          <ac:chgData name="Dr. Matt Weir" userId="9c4cf859-524f-44c4-ba4c-431023ddddf1" providerId="ADAL" clId="{3D4D78C8-B47C-491F-8115-C9EF50D79F24}" dt="2024-05-17T22:22:44.597" v="3598" actId="164"/>
          <ac:picMkLst>
            <pc:docMk/>
            <pc:sldMk cId="1260279261" sldId="2147309029"/>
            <ac:picMk id="25" creationId="{30394848-61BB-59D5-DFBD-083B18A34C23}"/>
          </ac:picMkLst>
        </pc:picChg>
      </pc:sldChg>
      <pc:sldChg chg="addSp delSp modSp add mod">
        <pc:chgData name="Dr. Matt Weir" userId="9c4cf859-524f-44c4-ba4c-431023ddddf1" providerId="ADAL" clId="{3D4D78C8-B47C-491F-8115-C9EF50D79F24}" dt="2024-05-17T21:52:36.864" v="3287" actId="1076"/>
        <pc:sldMkLst>
          <pc:docMk/>
          <pc:sldMk cId="193073782" sldId="2147309030"/>
        </pc:sldMkLst>
        <pc:spChg chg="del mod">
          <ac:chgData name="Dr. Matt Weir" userId="9c4cf859-524f-44c4-ba4c-431023ddddf1" providerId="ADAL" clId="{3D4D78C8-B47C-491F-8115-C9EF50D79F24}" dt="2024-05-17T21:51:04.574" v="3228" actId="478"/>
          <ac:spMkLst>
            <pc:docMk/>
            <pc:sldMk cId="193073782" sldId="2147309030"/>
            <ac:spMk id="3" creationId="{A54948E9-B6AD-19C5-FBD6-00774093FF84}"/>
          </ac:spMkLst>
        </pc:spChg>
        <pc:spChg chg="mod">
          <ac:chgData name="Dr. Matt Weir" userId="9c4cf859-524f-44c4-ba4c-431023ddddf1" providerId="ADAL" clId="{3D4D78C8-B47C-491F-8115-C9EF50D79F24}" dt="2024-05-15T17:50:19.466" v="1239" actId="14100"/>
          <ac:spMkLst>
            <pc:docMk/>
            <pc:sldMk cId="193073782" sldId="2147309030"/>
            <ac:spMk id="6" creationId="{04985BA0-5949-FD6A-D9F6-27C2115A3109}"/>
          </ac:spMkLst>
        </pc:spChg>
        <pc:spChg chg="add mod">
          <ac:chgData name="Dr. Matt Weir" userId="9c4cf859-524f-44c4-ba4c-431023ddddf1" providerId="ADAL" clId="{3D4D78C8-B47C-491F-8115-C9EF50D79F24}" dt="2024-05-17T21:52:29.400" v="3284" actId="20577"/>
          <ac:spMkLst>
            <pc:docMk/>
            <pc:sldMk cId="193073782" sldId="2147309030"/>
            <ac:spMk id="7" creationId="{EAD4BCEC-C431-C90A-FC41-DDECFC77AB45}"/>
          </ac:spMkLst>
        </pc:spChg>
        <pc:spChg chg="add mod ord">
          <ac:chgData name="Dr. Matt Weir" userId="9c4cf859-524f-44c4-ba4c-431023ddddf1" providerId="ADAL" clId="{3D4D78C8-B47C-491F-8115-C9EF50D79F24}" dt="2024-05-17T21:51:54.262" v="3262" actId="167"/>
          <ac:spMkLst>
            <pc:docMk/>
            <pc:sldMk cId="193073782" sldId="2147309030"/>
            <ac:spMk id="9" creationId="{64D86F32-94BF-6BA7-2202-98395AA50DA3}"/>
          </ac:spMkLst>
        </pc:spChg>
        <pc:grpChg chg="add mod ord">
          <ac:chgData name="Dr. Matt Weir" userId="9c4cf859-524f-44c4-ba4c-431023ddddf1" providerId="ADAL" clId="{3D4D78C8-B47C-491F-8115-C9EF50D79F24}" dt="2024-05-17T21:52:36.864" v="3287" actId="1076"/>
          <ac:grpSpMkLst>
            <pc:docMk/>
            <pc:sldMk cId="193073782" sldId="2147309030"/>
            <ac:grpSpMk id="10" creationId="{E0529849-27B3-FC1E-0DA3-1603CD66CBDC}"/>
          </ac:grpSpMkLst>
        </pc:grpChg>
        <pc:picChg chg="add mod">
          <ac:chgData name="Dr. Matt Weir" userId="9c4cf859-524f-44c4-ba4c-431023ddddf1" providerId="ADAL" clId="{3D4D78C8-B47C-491F-8115-C9EF50D79F24}" dt="2024-05-17T21:51:45.275" v="3260" actId="207"/>
          <ac:picMkLst>
            <pc:docMk/>
            <pc:sldMk cId="193073782" sldId="2147309030"/>
            <ac:picMk id="8" creationId="{AEFBF6E9-2ECF-1AB1-EB64-574A5D5CE4A6}"/>
          </ac:picMkLst>
        </pc:picChg>
      </pc:sldChg>
      <pc:sldChg chg="addSp delSp modSp add mod">
        <pc:chgData name="Dr. Matt Weir" userId="9c4cf859-524f-44c4-ba4c-431023ddddf1" providerId="ADAL" clId="{3D4D78C8-B47C-491F-8115-C9EF50D79F24}" dt="2024-05-21T14:22:06.731" v="4182" actId="404"/>
        <pc:sldMkLst>
          <pc:docMk/>
          <pc:sldMk cId="256486305" sldId="2147309031"/>
        </pc:sldMkLst>
        <pc:spChg chg="del">
          <ac:chgData name="Dr. Matt Weir" userId="9c4cf859-524f-44c4-ba4c-431023ddddf1" providerId="ADAL" clId="{3D4D78C8-B47C-491F-8115-C9EF50D79F24}" dt="2024-05-17T22:22:06.668" v="3593" actId="478"/>
          <ac:spMkLst>
            <pc:docMk/>
            <pc:sldMk cId="256486305" sldId="2147309031"/>
            <ac:spMk id="3" creationId="{A54948E9-B6AD-19C5-FBD6-00774093FF84}"/>
          </ac:spMkLst>
        </pc:spChg>
        <pc:spChg chg="del">
          <ac:chgData name="Dr. Matt Weir" userId="9c4cf859-524f-44c4-ba4c-431023ddddf1" providerId="ADAL" clId="{3D4D78C8-B47C-491F-8115-C9EF50D79F24}" dt="2024-05-17T22:22:04.440" v="3591" actId="478"/>
          <ac:spMkLst>
            <pc:docMk/>
            <pc:sldMk cId="256486305" sldId="2147309031"/>
            <ac:spMk id="5" creationId="{7287D7FF-1F61-C421-9BBA-295FC51E00C2}"/>
          </ac:spMkLst>
        </pc:spChg>
        <pc:spChg chg="del mod">
          <ac:chgData name="Dr. Matt Weir" userId="9c4cf859-524f-44c4-ba4c-431023ddddf1" providerId="ADAL" clId="{3D4D78C8-B47C-491F-8115-C9EF50D79F24}" dt="2024-05-17T22:22:05.591" v="3592" actId="478"/>
          <ac:spMkLst>
            <pc:docMk/>
            <pc:sldMk cId="256486305" sldId="2147309031"/>
            <ac:spMk id="6" creationId="{04985BA0-5949-FD6A-D9F6-27C2115A3109}"/>
          </ac:spMkLst>
        </pc:spChg>
        <pc:spChg chg="add mod">
          <ac:chgData name="Dr. Matt Weir" userId="9c4cf859-524f-44c4-ba4c-431023ddddf1" providerId="ADAL" clId="{3D4D78C8-B47C-491F-8115-C9EF50D79F24}" dt="2024-05-17T22:28:34.370" v="3618"/>
          <ac:spMkLst>
            <pc:docMk/>
            <pc:sldMk cId="256486305" sldId="2147309031"/>
            <ac:spMk id="7" creationId="{8CDF6C49-B835-FC6C-90D5-29A99CEB2DC0}"/>
          </ac:spMkLst>
        </pc:spChg>
        <pc:spChg chg="mod">
          <ac:chgData name="Dr. Matt Weir" userId="9c4cf859-524f-44c4-ba4c-431023ddddf1" providerId="ADAL" clId="{3D4D78C8-B47C-491F-8115-C9EF50D79F24}" dt="2024-05-17T22:22:48.597" v="3599"/>
          <ac:spMkLst>
            <pc:docMk/>
            <pc:sldMk cId="256486305" sldId="2147309031"/>
            <ac:spMk id="9" creationId="{A05BFBF9-6F29-8327-46D6-2E3149AC7717}"/>
          </ac:spMkLst>
        </pc:spChg>
        <pc:spChg chg="add del mod">
          <ac:chgData name="Dr. Matt Weir" userId="9c4cf859-524f-44c4-ba4c-431023ddddf1" providerId="ADAL" clId="{3D4D78C8-B47C-491F-8115-C9EF50D79F24}" dt="2024-05-17T22:28:37.176" v="3619" actId="478"/>
          <ac:spMkLst>
            <pc:docMk/>
            <pc:sldMk cId="256486305" sldId="2147309031"/>
            <ac:spMk id="11" creationId="{540167E6-C443-BC7C-F98F-540E71F15326}"/>
          </ac:spMkLst>
        </pc:spChg>
        <pc:spChg chg="add mod">
          <ac:chgData name="Dr. Matt Weir" userId="9c4cf859-524f-44c4-ba4c-431023ddddf1" providerId="ADAL" clId="{3D4D78C8-B47C-491F-8115-C9EF50D79F24}" dt="2024-05-21T14:22:06.731" v="4182" actId="404"/>
          <ac:spMkLst>
            <pc:docMk/>
            <pc:sldMk cId="256486305" sldId="2147309031"/>
            <ac:spMk id="12" creationId="{F740F923-35C0-8A2B-8C44-5F06855491CE}"/>
          </ac:spMkLst>
        </pc:spChg>
        <pc:grpChg chg="add mod">
          <ac:chgData name="Dr. Matt Weir" userId="9c4cf859-524f-44c4-ba4c-431023ddddf1" providerId="ADAL" clId="{3D4D78C8-B47C-491F-8115-C9EF50D79F24}" dt="2024-05-17T22:22:56.031" v="3601" actId="1035"/>
          <ac:grpSpMkLst>
            <pc:docMk/>
            <pc:sldMk cId="256486305" sldId="2147309031"/>
            <ac:grpSpMk id="8" creationId="{83F59199-5ED3-5287-6501-C990AE95FF38}"/>
          </ac:grpSpMkLst>
        </pc:grpChg>
        <pc:picChg chg="mod">
          <ac:chgData name="Dr. Matt Weir" userId="9c4cf859-524f-44c4-ba4c-431023ddddf1" providerId="ADAL" clId="{3D4D78C8-B47C-491F-8115-C9EF50D79F24}" dt="2024-05-17T22:22:48.597" v="3599"/>
          <ac:picMkLst>
            <pc:docMk/>
            <pc:sldMk cId="256486305" sldId="2147309031"/>
            <ac:picMk id="10" creationId="{9334E4F7-8E09-CEC3-79D0-D77D9A7751F3}"/>
          </ac:picMkLst>
        </pc:picChg>
      </pc:sldChg>
      <pc:sldChg chg="addSp modSp new mod">
        <pc:chgData name="Dr. Matt Weir" userId="9c4cf859-524f-44c4-ba4c-431023ddddf1" providerId="ADAL" clId="{3D4D78C8-B47C-491F-8115-C9EF50D79F24}" dt="2024-05-15T17:49:50.057" v="1215" actId="14100"/>
        <pc:sldMkLst>
          <pc:docMk/>
          <pc:sldMk cId="1700091972" sldId="2147309032"/>
        </pc:sldMkLst>
        <pc:spChg chg="add mod">
          <ac:chgData name="Dr. Matt Weir" userId="9c4cf859-524f-44c4-ba4c-431023ddddf1" providerId="ADAL" clId="{3D4D78C8-B47C-491F-8115-C9EF50D79F24}" dt="2024-05-15T17:49:50.057" v="1215" actId="14100"/>
          <ac:spMkLst>
            <pc:docMk/>
            <pc:sldMk cId="1700091972" sldId="2147309032"/>
            <ac:spMk id="6" creationId="{BC5EC42C-2856-BAE7-E76D-84A1CAE95D76}"/>
          </ac:spMkLst>
        </pc:spChg>
      </pc:sldChg>
      <pc:sldChg chg="addSp delSp modSp add del mod">
        <pc:chgData name="Dr. Matt Weir" userId="9c4cf859-524f-44c4-ba4c-431023ddddf1" providerId="ADAL" clId="{3D4D78C8-B47C-491F-8115-C9EF50D79F24}" dt="2024-05-17T22:49:20.187" v="3702" actId="47"/>
        <pc:sldMkLst>
          <pc:docMk/>
          <pc:sldMk cId="1615568201" sldId="2147309033"/>
        </pc:sldMkLst>
        <pc:spChg chg="del">
          <ac:chgData name="Dr. Matt Weir" userId="9c4cf859-524f-44c4-ba4c-431023ddddf1" providerId="ADAL" clId="{3D4D78C8-B47C-491F-8115-C9EF50D79F24}" dt="2024-05-17T20:53:17.213" v="2570" actId="478"/>
          <ac:spMkLst>
            <pc:docMk/>
            <pc:sldMk cId="1615568201" sldId="2147309033"/>
            <ac:spMk id="5" creationId="{89C43AA5-D16E-1A32-6E68-C714ED136BA3}"/>
          </ac:spMkLst>
        </pc:spChg>
        <pc:spChg chg="mod">
          <ac:chgData name="Dr. Matt Weir" userId="9c4cf859-524f-44c4-ba4c-431023ddddf1" providerId="ADAL" clId="{3D4D78C8-B47C-491F-8115-C9EF50D79F24}" dt="2024-05-17T20:53:05.633" v="2569" actId="6549"/>
          <ac:spMkLst>
            <pc:docMk/>
            <pc:sldMk cId="1615568201" sldId="2147309033"/>
            <ac:spMk id="6" creationId="{BC5EC42C-2856-BAE7-E76D-84A1CAE95D76}"/>
          </ac:spMkLst>
        </pc:spChg>
        <pc:spChg chg="add mod">
          <ac:chgData name="Dr. Matt Weir" userId="9c4cf859-524f-44c4-ba4c-431023ddddf1" providerId="ADAL" clId="{3D4D78C8-B47C-491F-8115-C9EF50D79F24}" dt="2024-05-17T20:53:27.428" v="2574"/>
          <ac:spMkLst>
            <pc:docMk/>
            <pc:sldMk cId="1615568201" sldId="2147309033"/>
            <ac:spMk id="7" creationId="{0296AD85-12D5-45B8-31B1-1F59E16B7C4E}"/>
          </ac:spMkLst>
        </pc:spChg>
        <pc:spChg chg="add mod">
          <ac:chgData name="Dr. Matt Weir" userId="9c4cf859-524f-44c4-ba4c-431023ddddf1" providerId="ADAL" clId="{3D4D78C8-B47C-491F-8115-C9EF50D79F24}" dt="2024-05-17T20:53:31.950" v="2576" actId="1076"/>
          <ac:spMkLst>
            <pc:docMk/>
            <pc:sldMk cId="1615568201" sldId="2147309033"/>
            <ac:spMk id="8" creationId="{522E98E7-1F1F-9F7A-F563-660531C0EEBC}"/>
          </ac:spMkLst>
        </pc:spChg>
      </pc:sldChg>
      <pc:sldChg chg="delSp modSp add mod">
        <pc:chgData name="Dr. Matt Weir" userId="9c4cf859-524f-44c4-ba4c-431023ddddf1" providerId="ADAL" clId="{3D4D78C8-B47C-491F-8115-C9EF50D79F24}" dt="2024-05-17T20:04:44.212" v="1286" actId="478"/>
        <pc:sldMkLst>
          <pc:docMk/>
          <pc:sldMk cId="1217084787" sldId="2147309034"/>
        </pc:sldMkLst>
        <pc:spChg chg="del">
          <ac:chgData name="Dr. Matt Weir" userId="9c4cf859-524f-44c4-ba4c-431023ddddf1" providerId="ADAL" clId="{3D4D78C8-B47C-491F-8115-C9EF50D79F24}" dt="2024-05-17T20:04:44.212" v="1286" actId="478"/>
          <ac:spMkLst>
            <pc:docMk/>
            <pc:sldMk cId="1217084787" sldId="2147309034"/>
            <ac:spMk id="4" creationId="{AE88FCEB-54AF-4511-8A51-7383E326EE7A}"/>
          </ac:spMkLst>
        </pc:spChg>
        <pc:spChg chg="mod">
          <ac:chgData name="Dr. Matt Weir" userId="9c4cf859-524f-44c4-ba4c-431023ddddf1" providerId="ADAL" clId="{3D4D78C8-B47C-491F-8115-C9EF50D79F24}" dt="2024-05-17T20:03:55.870" v="1282" actId="20577"/>
          <ac:spMkLst>
            <pc:docMk/>
            <pc:sldMk cId="1217084787" sldId="2147309034"/>
            <ac:spMk id="6" creationId="{84169BF0-5DFB-4D49-8C6B-D51599D0424A}"/>
          </ac:spMkLst>
        </pc:spChg>
        <pc:picChg chg="mod">
          <ac:chgData name="Dr. Matt Weir" userId="9c4cf859-524f-44c4-ba4c-431023ddddf1" providerId="ADAL" clId="{3D4D78C8-B47C-491F-8115-C9EF50D79F24}" dt="2024-05-17T20:04:26.257" v="1285" actId="14826"/>
          <ac:picMkLst>
            <pc:docMk/>
            <pc:sldMk cId="1217084787" sldId="2147309034"/>
            <ac:picMk id="3" creationId="{B5988938-8F3E-4899-834D-552ADB579B10}"/>
          </ac:picMkLst>
        </pc:picChg>
      </pc:sldChg>
      <pc:sldChg chg="addSp modSp new mod">
        <pc:chgData name="Dr. Matt Weir" userId="9c4cf859-524f-44c4-ba4c-431023ddddf1" providerId="ADAL" clId="{3D4D78C8-B47C-491F-8115-C9EF50D79F24}" dt="2024-05-17T22:48:16.133" v="3701" actId="14100"/>
        <pc:sldMkLst>
          <pc:docMk/>
          <pc:sldMk cId="2654642047" sldId="2147309035"/>
        </pc:sldMkLst>
        <pc:spChg chg="mod">
          <ac:chgData name="Dr. Matt Weir" userId="9c4cf859-524f-44c4-ba4c-431023ddddf1" providerId="ADAL" clId="{3D4D78C8-B47C-491F-8115-C9EF50D79F24}" dt="2024-05-17T20:34:23.726" v="2079" actId="1076"/>
          <ac:spMkLst>
            <pc:docMk/>
            <pc:sldMk cId="2654642047" sldId="2147309035"/>
            <ac:spMk id="3" creationId="{6576151B-8643-AB98-431A-5C0C44C4234B}"/>
          </ac:spMkLst>
        </pc:spChg>
        <pc:spChg chg="mod">
          <ac:chgData name="Dr. Matt Weir" userId="9c4cf859-524f-44c4-ba4c-431023ddddf1" providerId="ADAL" clId="{3D4D78C8-B47C-491F-8115-C9EF50D79F24}" dt="2024-05-17T20:44:45.032" v="2453" actId="14100"/>
          <ac:spMkLst>
            <pc:docMk/>
            <pc:sldMk cId="2654642047" sldId="2147309035"/>
            <ac:spMk id="5" creationId="{2D89983B-9BF0-36B9-2EF2-F35B43DFCF05}"/>
          </ac:spMkLst>
        </pc:spChg>
        <pc:spChg chg="add mod">
          <ac:chgData name="Dr. Matt Weir" userId="9c4cf859-524f-44c4-ba4c-431023ddddf1" providerId="ADAL" clId="{3D4D78C8-B47C-491F-8115-C9EF50D79F24}" dt="2024-05-17T20:33:51.603" v="2073" actId="1076"/>
          <ac:spMkLst>
            <pc:docMk/>
            <pc:sldMk cId="2654642047" sldId="2147309035"/>
            <ac:spMk id="7" creationId="{C4E471CD-9D4D-2573-4089-75D05531375C}"/>
          </ac:spMkLst>
        </pc:spChg>
        <pc:spChg chg="add mod">
          <ac:chgData name="Dr. Matt Weir" userId="9c4cf859-524f-44c4-ba4c-431023ddddf1" providerId="ADAL" clId="{3D4D78C8-B47C-491F-8115-C9EF50D79F24}" dt="2024-05-17T20:35:47.441" v="2089" actId="1076"/>
          <ac:spMkLst>
            <pc:docMk/>
            <pc:sldMk cId="2654642047" sldId="2147309035"/>
            <ac:spMk id="8" creationId="{7F9A24BE-FFCF-B8E0-17E6-57784B010CEB}"/>
          </ac:spMkLst>
        </pc:spChg>
        <pc:spChg chg="add mod">
          <ac:chgData name="Dr. Matt Weir" userId="9c4cf859-524f-44c4-ba4c-431023ddddf1" providerId="ADAL" clId="{3D4D78C8-B47C-491F-8115-C9EF50D79F24}" dt="2024-05-17T22:48:16.133" v="3701" actId="14100"/>
          <ac:spMkLst>
            <pc:docMk/>
            <pc:sldMk cId="2654642047" sldId="2147309035"/>
            <ac:spMk id="9" creationId="{32F93F72-26D3-9F24-9C6F-ABD32FEA4116}"/>
          </ac:spMkLst>
        </pc:spChg>
        <pc:picChg chg="add mod modCrop">
          <ac:chgData name="Dr. Matt Weir" userId="9c4cf859-524f-44c4-ba4c-431023ddddf1" providerId="ADAL" clId="{3D4D78C8-B47C-491F-8115-C9EF50D79F24}" dt="2024-05-17T20:35:44.326" v="2088" actId="14100"/>
          <ac:picMkLst>
            <pc:docMk/>
            <pc:sldMk cId="2654642047" sldId="2147309035"/>
            <ac:picMk id="6" creationId="{1A89930A-AEC5-DB4E-EC04-7535A1BC35D4}"/>
          </ac:picMkLst>
        </pc:picChg>
      </pc:sldChg>
      <pc:sldChg chg="addSp delSp modSp add mod">
        <pc:chgData name="Dr. Matt Weir" userId="9c4cf859-524f-44c4-ba4c-431023ddddf1" providerId="ADAL" clId="{3D4D78C8-B47C-491F-8115-C9EF50D79F24}" dt="2024-05-17T22:13:20.271" v="3532" actId="1076"/>
        <pc:sldMkLst>
          <pc:docMk/>
          <pc:sldMk cId="3563059469" sldId="2147309036"/>
        </pc:sldMkLst>
        <pc:spChg chg="add mod">
          <ac:chgData name="Dr. Matt Weir" userId="9c4cf859-524f-44c4-ba4c-431023ddddf1" providerId="ADAL" clId="{3D4D78C8-B47C-491F-8115-C9EF50D79F24}" dt="2024-05-17T22:03:10.538" v="3512" actId="20577"/>
          <ac:spMkLst>
            <pc:docMk/>
            <pc:sldMk cId="3563059469" sldId="2147309036"/>
            <ac:spMk id="5" creationId="{C04E3DC7-1DDC-FB8C-BBDF-9701B1DC2695}"/>
          </ac:spMkLst>
        </pc:spChg>
        <pc:spChg chg="add mod">
          <ac:chgData name="Dr. Matt Weir" userId="9c4cf859-524f-44c4-ba4c-431023ddddf1" providerId="ADAL" clId="{3D4D78C8-B47C-491F-8115-C9EF50D79F24}" dt="2024-05-17T22:13:20.271" v="3532" actId="1076"/>
          <ac:spMkLst>
            <pc:docMk/>
            <pc:sldMk cId="3563059469" sldId="2147309036"/>
            <ac:spMk id="6" creationId="{A3126D05-7FFC-7B9F-EA2B-24533E8F7771}"/>
          </ac:spMkLst>
        </pc:spChg>
        <pc:spChg chg="del">
          <ac:chgData name="Dr. Matt Weir" userId="9c4cf859-524f-44c4-ba4c-431023ddddf1" providerId="ADAL" clId="{3D4D78C8-B47C-491F-8115-C9EF50D79F24}" dt="2024-05-17T21:57:45.853" v="3374" actId="478"/>
          <ac:spMkLst>
            <pc:docMk/>
            <pc:sldMk cId="3563059469" sldId="2147309036"/>
            <ac:spMk id="13" creationId="{5E9027F6-13CA-EA12-7A88-3DF60AB3AA32}"/>
          </ac:spMkLst>
        </pc:spChg>
        <pc:picChg chg="add mod">
          <ac:chgData name="Dr. Matt Weir" userId="9c4cf859-524f-44c4-ba4c-431023ddddf1" providerId="ADAL" clId="{3D4D78C8-B47C-491F-8115-C9EF50D79F24}" dt="2024-05-17T22:03:29.145" v="3518" actId="1076"/>
          <ac:picMkLst>
            <pc:docMk/>
            <pc:sldMk cId="3563059469" sldId="2147309036"/>
            <ac:picMk id="4" creationId="{F298F5E9-38DD-427B-0329-B361FA83FD14}"/>
          </ac:picMkLst>
        </pc:picChg>
        <pc:picChg chg="add del mod">
          <ac:chgData name="Dr. Matt Weir" userId="9c4cf859-524f-44c4-ba4c-431023ddddf1" providerId="ADAL" clId="{3D4D78C8-B47C-491F-8115-C9EF50D79F24}" dt="2024-05-17T22:13:05.343" v="3526" actId="478"/>
          <ac:picMkLst>
            <pc:docMk/>
            <pc:sldMk cId="3563059469" sldId="2147309036"/>
            <ac:picMk id="11" creationId="{944B1993-6014-336F-5842-7546F70C8F27}"/>
          </ac:picMkLst>
        </pc:picChg>
        <pc:picChg chg="del">
          <ac:chgData name="Dr. Matt Weir" userId="9c4cf859-524f-44c4-ba4c-431023ddddf1" providerId="ADAL" clId="{3D4D78C8-B47C-491F-8115-C9EF50D79F24}" dt="2024-05-17T21:57:44.432" v="3373" actId="478"/>
          <ac:picMkLst>
            <pc:docMk/>
            <pc:sldMk cId="3563059469" sldId="2147309036"/>
            <ac:picMk id="12" creationId="{BF1A7E4E-BE8F-A89C-47B8-4269FF015779}"/>
          </ac:picMkLst>
        </pc:picChg>
        <pc:picChg chg="add mod">
          <ac:chgData name="Dr. Matt Weir" userId="9c4cf859-524f-44c4-ba4c-431023ddddf1" providerId="ADAL" clId="{3D4D78C8-B47C-491F-8115-C9EF50D79F24}" dt="2024-05-17T22:13:15.734" v="3531" actId="1076"/>
          <ac:picMkLst>
            <pc:docMk/>
            <pc:sldMk cId="3563059469" sldId="2147309036"/>
            <ac:picMk id="15" creationId="{E16AC800-C101-C17B-46C9-DDBEBAEB40F1}"/>
          </ac:picMkLst>
        </pc:picChg>
      </pc:sldChg>
      <pc:sldChg chg="addSp modSp add mod">
        <pc:chgData name="Dr. Matt Weir" userId="9c4cf859-524f-44c4-ba4c-431023ddddf1" providerId="ADAL" clId="{3D4D78C8-B47C-491F-8115-C9EF50D79F24}" dt="2024-05-17T22:17:16.448" v="3590" actId="1076"/>
        <pc:sldMkLst>
          <pc:docMk/>
          <pc:sldMk cId="953058807" sldId="2147309037"/>
        </pc:sldMkLst>
        <pc:spChg chg="add mod">
          <ac:chgData name="Dr. Matt Weir" userId="9c4cf859-524f-44c4-ba4c-431023ddddf1" providerId="ADAL" clId="{3D4D78C8-B47C-491F-8115-C9EF50D79F24}" dt="2024-05-17T22:17:16.448" v="3590" actId="1076"/>
          <ac:spMkLst>
            <pc:docMk/>
            <pc:sldMk cId="953058807" sldId="2147309037"/>
            <ac:spMk id="3" creationId="{9B1D8B09-BD6E-E046-A4AC-99D27C0E791E}"/>
          </ac:spMkLst>
        </pc:spChg>
        <pc:spChg chg="add mod">
          <ac:chgData name="Dr. Matt Weir" userId="9c4cf859-524f-44c4-ba4c-431023ddddf1" providerId="ADAL" clId="{3D4D78C8-B47C-491F-8115-C9EF50D79F24}" dt="2024-05-17T22:16:18.447" v="3572" actId="1076"/>
          <ac:spMkLst>
            <pc:docMk/>
            <pc:sldMk cId="953058807" sldId="2147309037"/>
            <ac:spMk id="4" creationId="{1DE57909-0C97-3E7A-5087-54AAFB0E32F8}"/>
          </ac:spMkLst>
        </pc:spChg>
        <pc:spChg chg="add mod">
          <ac:chgData name="Dr. Matt Weir" userId="9c4cf859-524f-44c4-ba4c-431023ddddf1" providerId="ADAL" clId="{3D4D78C8-B47C-491F-8115-C9EF50D79F24}" dt="2024-05-17T22:17:11.502" v="3589" actId="1036"/>
          <ac:spMkLst>
            <pc:docMk/>
            <pc:sldMk cId="953058807" sldId="2147309037"/>
            <ac:spMk id="5" creationId="{F3EA1ED9-51E3-4711-8807-436152020299}"/>
          </ac:spMkLst>
        </pc:spChg>
        <pc:picChg chg="mod">
          <ac:chgData name="Dr. Matt Weir" userId="9c4cf859-524f-44c4-ba4c-431023ddddf1" providerId="ADAL" clId="{3D4D78C8-B47C-491F-8115-C9EF50D79F24}" dt="2024-05-17T22:16:21.576" v="3575" actId="1076"/>
          <ac:picMkLst>
            <pc:docMk/>
            <pc:sldMk cId="953058807" sldId="2147309037"/>
            <ac:picMk id="12" creationId="{BF1A7E4E-BE8F-A89C-47B8-4269FF015779}"/>
          </ac:picMkLst>
        </pc:picChg>
        <pc:cxnChg chg="add mod">
          <ac:chgData name="Dr. Matt Weir" userId="9c4cf859-524f-44c4-ba4c-431023ddddf1" providerId="ADAL" clId="{3D4D78C8-B47C-491F-8115-C9EF50D79F24}" dt="2024-05-17T22:17:11.502" v="3589" actId="1036"/>
          <ac:cxnSpMkLst>
            <pc:docMk/>
            <pc:sldMk cId="953058807" sldId="2147309037"/>
            <ac:cxnSpMk id="11" creationId="{ADDBE569-B216-2CD1-49FF-F4BB0A0AD215}"/>
          </ac:cxnSpMkLst>
        </pc:cxnChg>
      </pc:sldChg>
      <pc:sldChg chg="addSp delSp modSp add mod">
        <pc:chgData name="Dr. Matt Weir" userId="9c4cf859-524f-44c4-ba4c-431023ddddf1" providerId="ADAL" clId="{3D4D78C8-B47C-491F-8115-C9EF50D79F24}" dt="2024-05-21T14:27:25.129" v="4229" actId="20577"/>
        <pc:sldMkLst>
          <pc:docMk/>
          <pc:sldMk cId="1704278874" sldId="2147309038"/>
        </pc:sldMkLst>
        <pc:spChg chg="add mod">
          <ac:chgData name="Dr. Matt Weir" userId="9c4cf859-524f-44c4-ba4c-431023ddddf1" providerId="ADAL" clId="{3D4D78C8-B47C-491F-8115-C9EF50D79F24}" dt="2024-05-21T14:27:25.129" v="4229" actId="20577"/>
          <ac:spMkLst>
            <pc:docMk/>
            <pc:sldMk cId="1704278874" sldId="2147309038"/>
            <ac:spMk id="3" creationId="{F740F923-35C0-8A2B-8C44-5F06855491CE}"/>
          </ac:spMkLst>
        </pc:spChg>
        <pc:spChg chg="add del mod">
          <ac:chgData name="Dr. Matt Weir" userId="9c4cf859-524f-44c4-ba4c-431023ddddf1" providerId="ADAL" clId="{3D4D78C8-B47C-491F-8115-C9EF50D79F24}" dt="2024-05-17T22:29:19.573" v="3626" actId="478"/>
          <ac:spMkLst>
            <pc:docMk/>
            <pc:sldMk cId="1704278874" sldId="2147309038"/>
            <ac:spMk id="5" creationId="{02FDEC98-45B3-28AB-79C4-0F1A1158B686}"/>
          </ac:spMkLst>
        </pc:spChg>
        <pc:spChg chg="add del mod">
          <ac:chgData name="Dr. Matt Weir" userId="9c4cf859-524f-44c4-ba4c-431023ddddf1" providerId="ADAL" clId="{3D4D78C8-B47C-491F-8115-C9EF50D79F24}" dt="2024-05-17T22:29:23.082" v="3628" actId="478"/>
          <ac:spMkLst>
            <pc:docMk/>
            <pc:sldMk cId="1704278874" sldId="2147309038"/>
            <ac:spMk id="7" creationId="{8CDF6C49-B835-FC6C-90D5-29A99CEB2DC0}"/>
          </ac:spMkLst>
        </pc:spChg>
        <pc:spChg chg="add del mod">
          <ac:chgData name="Dr. Matt Weir" userId="9c4cf859-524f-44c4-ba4c-431023ddddf1" providerId="ADAL" clId="{3D4D78C8-B47C-491F-8115-C9EF50D79F24}" dt="2024-05-17T22:29:28.302" v="3629" actId="478"/>
          <ac:spMkLst>
            <pc:docMk/>
            <pc:sldMk cId="1704278874" sldId="2147309038"/>
            <ac:spMk id="11" creationId="{86311028-D295-FEB1-8F8A-01622FF9677C}"/>
          </ac:spMkLst>
        </pc:spChg>
      </pc:sldChg>
      <pc:sldChg chg="addSp delSp modSp add mod">
        <pc:chgData name="Dr. Matt Weir" userId="9c4cf859-524f-44c4-ba4c-431023ddddf1" providerId="ADAL" clId="{3D4D78C8-B47C-491F-8115-C9EF50D79F24}" dt="2024-05-17T22:45:31.957" v="3698" actId="1076"/>
        <pc:sldMkLst>
          <pc:docMk/>
          <pc:sldMk cId="2805456495" sldId="2147309039"/>
        </pc:sldMkLst>
        <pc:spChg chg="add mod">
          <ac:chgData name="Dr. Matt Weir" userId="9c4cf859-524f-44c4-ba4c-431023ddddf1" providerId="ADAL" clId="{3D4D78C8-B47C-491F-8115-C9EF50D79F24}" dt="2024-05-17T22:44:55.116" v="3692" actId="1076"/>
          <ac:spMkLst>
            <pc:docMk/>
            <pc:sldMk cId="2805456495" sldId="2147309039"/>
            <ac:spMk id="3" creationId="{EA6A4B1D-D27A-AA4B-B59A-D7811C714EB5}"/>
          </ac:spMkLst>
        </pc:spChg>
        <pc:spChg chg="mod">
          <ac:chgData name="Dr. Matt Weir" userId="9c4cf859-524f-44c4-ba4c-431023ddddf1" providerId="ADAL" clId="{3D4D78C8-B47C-491F-8115-C9EF50D79F24}" dt="2024-05-17T22:45:31.957" v="3698" actId="1076"/>
          <ac:spMkLst>
            <pc:docMk/>
            <pc:sldMk cId="2805456495" sldId="2147309039"/>
            <ac:spMk id="4" creationId="{BC82D9A5-AAFC-7EDA-C729-F3CBE20A2B9C}"/>
          </ac:spMkLst>
        </pc:spChg>
        <pc:spChg chg="add mod">
          <ac:chgData name="Dr. Matt Weir" userId="9c4cf859-524f-44c4-ba4c-431023ddddf1" providerId="ADAL" clId="{3D4D78C8-B47C-491F-8115-C9EF50D79F24}" dt="2024-05-17T22:45:17.675" v="3697" actId="20577"/>
          <ac:spMkLst>
            <pc:docMk/>
            <pc:sldMk cId="2805456495" sldId="2147309039"/>
            <ac:spMk id="5" creationId="{B8D1BEDC-2D70-58BC-C2C3-B1CA66CE0334}"/>
          </ac:spMkLst>
        </pc:spChg>
        <pc:spChg chg="add mod">
          <ac:chgData name="Dr. Matt Weir" userId="9c4cf859-524f-44c4-ba4c-431023ddddf1" providerId="ADAL" clId="{3D4D78C8-B47C-491F-8115-C9EF50D79F24}" dt="2024-05-17T22:44:59.026" v="3694" actId="1076"/>
          <ac:spMkLst>
            <pc:docMk/>
            <pc:sldMk cId="2805456495" sldId="2147309039"/>
            <ac:spMk id="6" creationId="{8792F6B9-3ED2-CC97-4EB1-D6963A45EA7B}"/>
          </ac:spMkLst>
        </pc:spChg>
        <pc:spChg chg="del">
          <ac:chgData name="Dr. Matt Weir" userId="9c4cf859-524f-44c4-ba4c-431023ddddf1" providerId="ADAL" clId="{3D4D78C8-B47C-491F-8115-C9EF50D79F24}" dt="2024-05-17T22:28:22.237" v="3615" actId="478"/>
          <ac:spMkLst>
            <pc:docMk/>
            <pc:sldMk cId="2805456495" sldId="2147309039"/>
            <ac:spMk id="11" creationId="{540167E6-C443-BC7C-F98F-540E71F15326}"/>
          </ac:spMkLst>
        </pc:spChg>
        <pc:spChg chg="del">
          <ac:chgData name="Dr. Matt Weir" userId="9c4cf859-524f-44c4-ba4c-431023ddddf1" providerId="ADAL" clId="{3D4D78C8-B47C-491F-8115-C9EF50D79F24}" dt="2024-05-17T22:28:20.980" v="3614" actId="478"/>
          <ac:spMkLst>
            <pc:docMk/>
            <pc:sldMk cId="2805456495" sldId="2147309039"/>
            <ac:spMk id="12" creationId="{F740F923-35C0-8A2B-8C44-5F06855491CE}"/>
          </ac:spMkLst>
        </pc:spChg>
      </pc:sldChg>
      <pc:sldChg chg="modSp mod">
        <pc:chgData name="Dr. Matt Weir" userId="9c4cf859-524f-44c4-ba4c-431023ddddf1" providerId="ADAL" clId="{3D4D78C8-B47C-491F-8115-C9EF50D79F24}" dt="2024-05-20T12:29:32.752" v="3707" actId="20577"/>
        <pc:sldMkLst>
          <pc:docMk/>
          <pc:sldMk cId="871227896" sldId="2147309042"/>
        </pc:sldMkLst>
        <pc:spChg chg="mod">
          <ac:chgData name="Dr. Matt Weir" userId="9c4cf859-524f-44c4-ba4c-431023ddddf1" providerId="ADAL" clId="{3D4D78C8-B47C-491F-8115-C9EF50D79F24}" dt="2024-05-20T12:29:32.752" v="3707" actId="20577"/>
          <ac:spMkLst>
            <pc:docMk/>
            <pc:sldMk cId="871227896" sldId="2147309042"/>
            <ac:spMk id="2" creationId="{00000000-0000-0000-0000-000000000000}"/>
          </ac:spMkLst>
        </pc:spChg>
      </pc:sldChg>
      <pc:sldChg chg="del">
        <pc:chgData name="Dr. Matt Weir" userId="9c4cf859-524f-44c4-ba4c-431023ddddf1" providerId="ADAL" clId="{3D4D78C8-B47C-491F-8115-C9EF50D79F24}" dt="2024-05-21T13:44:33.442" v="4144" actId="47"/>
        <pc:sldMkLst>
          <pc:docMk/>
          <pc:sldMk cId="3202974347" sldId="2147309043"/>
        </pc:sldMkLst>
      </pc:sldChg>
      <pc:sldChg chg="del">
        <pc:chgData name="Dr. Matt Weir" userId="9c4cf859-524f-44c4-ba4c-431023ddddf1" providerId="ADAL" clId="{3D4D78C8-B47C-491F-8115-C9EF50D79F24}" dt="2024-05-23T23:43:13.756" v="4231" actId="47"/>
        <pc:sldMkLst>
          <pc:docMk/>
          <pc:sldMk cId="1517233629" sldId="2147309046"/>
        </pc:sldMkLst>
      </pc:sldChg>
      <pc:sldMasterChg chg="delSldLayout">
        <pc:chgData name="Dr. Matt Weir" userId="9c4cf859-524f-44c4-ba4c-431023ddddf1" providerId="ADAL" clId="{3D4D78C8-B47C-491F-8115-C9EF50D79F24}" dt="2024-05-15T16:33:41.094" v="9" actId="47"/>
        <pc:sldMasterMkLst>
          <pc:docMk/>
          <pc:sldMasterMk cId="107919168" sldId="2147483648"/>
        </pc:sldMasterMkLst>
        <pc:sldLayoutChg chg="del">
          <pc:chgData name="Dr. Matt Weir" userId="9c4cf859-524f-44c4-ba4c-431023ddddf1" providerId="ADAL" clId="{3D4D78C8-B47C-491F-8115-C9EF50D79F24}" dt="2024-05-15T16:33:41.094" v="9" actId="47"/>
          <pc:sldLayoutMkLst>
            <pc:docMk/>
            <pc:sldMasterMk cId="107919168" sldId="2147483648"/>
            <pc:sldLayoutMk cId="630846147" sldId="2147483750"/>
          </pc:sldLayoutMkLst>
        </pc:sldLayoutChg>
      </pc:sldMasterChg>
    </pc:docChg>
  </pc:docChgLst>
  <pc:docChgLst>
    <pc:chgData name="Ben Ballard" userId="26862147-c210-4df3-aa76-04f9372f2df1" providerId="ADAL" clId="{A8B412AF-1376-F843-9F55-BB13E0DF1259}"/>
    <pc:docChg chg="undo custSel addSld delSld modSld sldOrd addSection modSection">
      <pc:chgData name="Ben Ballard" userId="26862147-c210-4df3-aa76-04f9372f2df1" providerId="ADAL" clId="{A8B412AF-1376-F843-9F55-BB13E0DF1259}" dt="2024-05-21T14:28:55.896" v="2619" actId="20577"/>
      <pc:docMkLst>
        <pc:docMk/>
      </pc:docMkLst>
      <pc:sldChg chg="delSp modSp add mod">
        <pc:chgData name="Ben Ballard" userId="26862147-c210-4df3-aa76-04f9372f2df1" providerId="ADAL" clId="{A8B412AF-1376-F843-9F55-BB13E0DF1259}" dt="2024-05-15T17:51:00.744" v="708" actId="122"/>
        <pc:sldMkLst>
          <pc:docMk/>
          <pc:sldMk cId="3041085575" sldId="290"/>
        </pc:sldMkLst>
        <pc:spChg chg="mod">
          <ac:chgData name="Ben Ballard" userId="26862147-c210-4df3-aa76-04f9372f2df1" providerId="ADAL" clId="{A8B412AF-1376-F843-9F55-BB13E0DF1259}" dt="2024-05-15T17:51:00.744" v="708" actId="122"/>
          <ac:spMkLst>
            <pc:docMk/>
            <pc:sldMk cId="3041085575" sldId="290"/>
            <ac:spMk id="3" creationId="{657E1F39-056D-6645-947B-CE8DECBE24E0}"/>
          </ac:spMkLst>
        </pc:spChg>
        <pc:spChg chg="del">
          <ac:chgData name="Ben Ballard" userId="26862147-c210-4df3-aa76-04f9372f2df1" providerId="ADAL" clId="{A8B412AF-1376-F843-9F55-BB13E0DF1259}" dt="2024-05-15T17:50:46.510" v="703" actId="478"/>
          <ac:spMkLst>
            <pc:docMk/>
            <pc:sldMk cId="3041085575" sldId="290"/>
            <ac:spMk id="5" creationId="{6C793038-0BBB-612A-0661-3FF1D9B45F7A}"/>
          </ac:spMkLst>
        </pc:spChg>
      </pc:sldChg>
      <pc:sldChg chg="modSp add mod">
        <pc:chgData name="Ben Ballard" userId="26862147-c210-4df3-aa76-04f9372f2df1" providerId="ADAL" clId="{A8B412AF-1376-F843-9F55-BB13E0DF1259}" dt="2024-05-21T13:40:10.102" v="2175" actId="207"/>
        <pc:sldMkLst>
          <pc:docMk/>
          <pc:sldMk cId="2764183791" sldId="305"/>
        </pc:sldMkLst>
        <pc:spChg chg="mod">
          <ac:chgData name="Ben Ballard" userId="26862147-c210-4df3-aa76-04f9372f2df1" providerId="ADAL" clId="{A8B412AF-1376-F843-9F55-BB13E0DF1259}" dt="2024-05-20T23:02:22.623" v="2046" actId="27636"/>
          <ac:spMkLst>
            <pc:docMk/>
            <pc:sldMk cId="2764183791" sldId="305"/>
            <ac:spMk id="13" creationId="{88BA2CC1-2145-8043-A93E-E942A14E202C}"/>
          </ac:spMkLst>
        </pc:spChg>
        <pc:picChg chg="mod">
          <ac:chgData name="Ben Ballard" userId="26862147-c210-4df3-aa76-04f9372f2df1" providerId="ADAL" clId="{A8B412AF-1376-F843-9F55-BB13E0DF1259}" dt="2024-05-21T13:40:10.102" v="2175" actId="207"/>
          <ac:picMkLst>
            <pc:docMk/>
            <pc:sldMk cId="2764183791" sldId="305"/>
            <ac:picMk id="3" creationId="{3ADEE1B2-DAD6-4F2F-6A03-141BF5012684}"/>
          </ac:picMkLst>
        </pc:picChg>
      </pc:sldChg>
      <pc:sldChg chg="modSp add mod modNotesTx">
        <pc:chgData name="Ben Ballard" userId="26862147-c210-4df3-aa76-04f9372f2df1" providerId="ADAL" clId="{A8B412AF-1376-F843-9F55-BB13E0DF1259}" dt="2024-05-21T13:48:24.744" v="2223"/>
        <pc:sldMkLst>
          <pc:docMk/>
          <pc:sldMk cId="2311791088" sldId="311"/>
        </pc:sldMkLst>
        <pc:spChg chg="mod">
          <ac:chgData name="Ben Ballard" userId="26862147-c210-4df3-aa76-04f9372f2df1" providerId="ADAL" clId="{A8B412AF-1376-F843-9F55-BB13E0DF1259}" dt="2024-05-21T13:47:08.421" v="2222" actId="2710"/>
          <ac:spMkLst>
            <pc:docMk/>
            <pc:sldMk cId="2311791088" sldId="311"/>
            <ac:spMk id="13" creationId="{88BA2CC1-2145-8043-A93E-E942A14E202C}"/>
          </ac:spMkLst>
        </pc:spChg>
        <pc:picChg chg="mod">
          <ac:chgData name="Ben Ballard" userId="26862147-c210-4df3-aa76-04f9372f2df1" providerId="ADAL" clId="{A8B412AF-1376-F843-9F55-BB13E0DF1259}" dt="2024-05-21T13:40:12.983" v="2176" actId="207"/>
          <ac:picMkLst>
            <pc:docMk/>
            <pc:sldMk cId="2311791088" sldId="311"/>
            <ac:picMk id="3" creationId="{13F7CDDF-C12C-23AF-0CD2-17ED6E7B7C3C}"/>
          </ac:picMkLst>
        </pc:picChg>
      </pc:sldChg>
      <pc:sldChg chg="ord">
        <pc:chgData name="Ben Ballard" userId="26862147-c210-4df3-aa76-04f9372f2df1" providerId="ADAL" clId="{A8B412AF-1376-F843-9F55-BB13E0DF1259}" dt="2024-05-13T21:01:52.191" v="62" actId="20578"/>
        <pc:sldMkLst>
          <pc:docMk/>
          <pc:sldMk cId="81811199" sldId="426"/>
        </pc:sldMkLst>
      </pc:sldChg>
      <pc:sldChg chg="addSp delSp modSp add mod ord">
        <pc:chgData name="Ben Ballard" userId="26862147-c210-4df3-aa76-04f9372f2df1" providerId="ADAL" clId="{A8B412AF-1376-F843-9F55-BB13E0DF1259}" dt="2024-05-14T13:17:00.242" v="373" actId="255"/>
        <pc:sldMkLst>
          <pc:docMk/>
          <pc:sldMk cId="2127583993" sldId="427"/>
        </pc:sldMkLst>
        <pc:spChg chg="mod">
          <ac:chgData name="Ben Ballard" userId="26862147-c210-4df3-aa76-04f9372f2df1" providerId="ADAL" clId="{A8B412AF-1376-F843-9F55-BB13E0DF1259}" dt="2024-05-13T20:58:43.129" v="4"/>
          <ac:spMkLst>
            <pc:docMk/>
            <pc:sldMk cId="2127583993" sldId="427"/>
            <ac:spMk id="5" creationId="{D5B3D254-842F-067C-2826-3E5DA2E66E2D}"/>
          </ac:spMkLst>
        </pc:spChg>
        <pc:spChg chg="mod">
          <ac:chgData name="Ben Ballard" userId="26862147-c210-4df3-aa76-04f9372f2df1" providerId="ADAL" clId="{A8B412AF-1376-F843-9F55-BB13E0DF1259}" dt="2024-05-14T13:17:00.242" v="373" actId="255"/>
          <ac:spMkLst>
            <pc:docMk/>
            <pc:sldMk cId="2127583993" sldId="427"/>
            <ac:spMk id="12" creationId="{3BA290A5-27F4-4AE4-AF88-6AAA3BA0748B}"/>
          </ac:spMkLst>
        </pc:spChg>
        <pc:spChg chg="del">
          <ac:chgData name="Ben Ballard" userId="26862147-c210-4df3-aa76-04f9372f2df1" providerId="ADAL" clId="{A8B412AF-1376-F843-9F55-BB13E0DF1259}" dt="2024-05-13T20:58:42.811" v="3" actId="478"/>
          <ac:spMkLst>
            <pc:docMk/>
            <pc:sldMk cId="2127583993" sldId="427"/>
            <ac:spMk id="13" creationId="{96ABCDA9-EFC6-431E-944A-B37BB6D07716}"/>
          </ac:spMkLst>
        </pc:spChg>
        <pc:spChg chg="mod">
          <ac:chgData name="Ben Ballard" userId="26862147-c210-4df3-aa76-04f9372f2df1" providerId="ADAL" clId="{A8B412AF-1376-F843-9F55-BB13E0DF1259}" dt="2024-05-13T20:58:43.129" v="4"/>
          <ac:spMkLst>
            <pc:docMk/>
            <pc:sldMk cId="2127583993" sldId="427"/>
            <ac:spMk id="14" creationId="{5B790C86-9AA5-BA07-9575-0D4E9C8FB5D0}"/>
          </ac:spMkLst>
        </pc:spChg>
        <pc:grpChg chg="add mod">
          <ac:chgData name="Ben Ballard" userId="26862147-c210-4df3-aa76-04f9372f2df1" providerId="ADAL" clId="{A8B412AF-1376-F843-9F55-BB13E0DF1259}" dt="2024-05-14T13:03:27.041" v="292" actId="1036"/>
          <ac:grpSpMkLst>
            <pc:docMk/>
            <pc:sldMk cId="2127583993" sldId="427"/>
            <ac:grpSpMk id="4" creationId="{63F0EB69-9533-78AD-AE41-6D2BA0576DBC}"/>
          </ac:grpSpMkLst>
        </pc:grpChg>
        <pc:grpChg chg="add mod">
          <ac:chgData name="Ben Ballard" userId="26862147-c210-4df3-aa76-04f9372f2df1" providerId="ADAL" clId="{A8B412AF-1376-F843-9F55-BB13E0DF1259}" dt="2024-05-13T20:58:43.129" v="4"/>
          <ac:grpSpMkLst>
            <pc:docMk/>
            <pc:sldMk cId="2127583993" sldId="427"/>
            <ac:grpSpMk id="8" creationId="{F34C41EB-AAB0-D419-A546-18EC4BAF1DC8}"/>
          </ac:grpSpMkLst>
        </pc:grpChg>
        <pc:grpChg chg="add mod">
          <ac:chgData name="Ben Ballard" userId="26862147-c210-4df3-aa76-04f9372f2df1" providerId="ADAL" clId="{A8B412AF-1376-F843-9F55-BB13E0DF1259}" dt="2024-05-14T13:03:30.661" v="300" actId="1036"/>
          <ac:grpSpMkLst>
            <pc:docMk/>
            <pc:sldMk cId="2127583993" sldId="427"/>
            <ac:grpSpMk id="11" creationId="{D25D9DDE-9F60-2F72-F745-D2767E280AF6}"/>
          </ac:grpSpMkLst>
        </pc:grpChg>
        <pc:grpChg chg="mod">
          <ac:chgData name="Ben Ballard" userId="26862147-c210-4df3-aa76-04f9372f2df1" providerId="ADAL" clId="{A8B412AF-1376-F843-9F55-BB13E0DF1259}" dt="2024-05-13T20:58:43.129" v="4"/>
          <ac:grpSpMkLst>
            <pc:docMk/>
            <pc:sldMk cId="2127583993" sldId="427"/>
            <ac:grpSpMk id="15" creationId="{C70C398F-82B9-7752-6F6C-520AB719D984}"/>
          </ac:grpSpMkLst>
        </pc:grpChg>
        <pc:grpChg chg="add mod">
          <ac:chgData name="Ben Ballard" userId="26862147-c210-4df3-aa76-04f9372f2df1" providerId="ADAL" clId="{A8B412AF-1376-F843-9F55-BB13E0DF1259}" dt="2024-05-13T20:58:43.129" v="4"/>
          <ac:grpSpMkLst>
            <pc:docMk/>
            <pc:sldMk cId="2127583993" sldId="427"/>
            <ac:grpSpMk id="18" creationId="{CBA5817A-7ECD-120C-B52B-6EE29E3629D0}"/>
          </ac:grpSpMkLst>
        </pc:grpChg>
        <pc:picChg chg="mod">
          <ac:chgData name="Ben Ballard" userId="26862147-c210-4df3-aa76-04f9372f2df1" providerId="ADAL" clId="{A8B412AF-1376-F843-9F55-BB13E0DF1259}" dt="2024-05-13T20:58:43.129" v="4"/>
          <ac:picMkLst>
            <pc:docMk/>
            <pc:sldMk cId="2127583993" sldId="427"/>
            <ac:picMk id="6" creationId="{EC714E64-072F-9B4C-3B86-B884B8B906B7}"/>
          </ac:picMkLst>
        </pc:picChg>
        <pc:picChg chg="mod">
          <ac:chgData name="Ben Ballard" userId="26862147-c210-4df3-aa76-04f9372f2df1" providerId="ADAL" clId="{A8B412AF-1376-F843-9F55-BB13E0DF1259}" dt="2024-05-13T20:58:43.129" v="4"/>
          <ac:picMkLst>
            <pc:docMk/>
            <pc:sldMk cId="2127583993" sldId="427"/>
            <ac:picMk id="7" creationId="{836F2AD3-991A-776C-4747-D45E1943B748}"/>
          </ac:picMkLst>
        </pc:picChg>
        <pc:picChg chg="mod">
          <ac:chgData name="Ben Ballard" userId="26862147-c210-4df3-aa76-04f9372f2df1" providerId="ADAL" clId="{A8B412AF-1376-F843-9F55-BB13E0DF1259}" dt="2024-05-13T20:58:43.129" v="4"/>
          <ac:picMkLst>
            <pc:docMk/>
            <pc:sldMk cId="2127583993" sldId="427"/>
            <ac:picMk id="9" creationId="{0BBC9A47-DDB5-DD31-D8D7-0A7A31B13191}"/>
          </ac:picMkLst>
        </pc:picChg>
        <pc:picChg chg="mod">
          <ac:chgData name="Ben Ballard" userId="26862147-c210-4df3-aa76-04f9372f2df1" providerId="ADAL" clId="{A8B412AF-1376-F843-9F55-BB13E0DF1259}" dt="2024-05-13T20:58:43.129" v="4"/>
          <ac:picMkLst>
            <pc:docMk/>
            <pc:sldMk cId="2127583993" sldId="427"/>
            <ac:picMk id="10" creationId="{C142AF94-030A-E277-7F77-821E55AA7228}"/>
          </ac:picMkLst>
        </pc:picChg>
        <pc:picChg chg="mod">
          <ac:chgData name="Ben Ballard" userId="26862147-c210-4df3-aa76-04f9372f2df1" providerId="ADAL" clId="{A8B412AF-1376-F843-9F55-BB13E0DF1259}" dt="2024-05-13T20:58:43.129" v="4"/>
          <ac:picMkLst>
            <pc:docMk/>
            <pc:sldMk cId="2127583993" sldId="427"/>
            <ac:picMk id="16" creationId="{821817B3-FB87-26EC-7E57-1E10E74656E7}"/>
          </ac:picMkLst>
        </pc:picChg>
        <pc:picChg chg="mod">
          <ac:chgData name="Ben Ballard" userId="26862147-c210-4df3-aa76-04f9372f2df1" providerId="ADAL" clId="{A8B412AF-1376-F843-9F55-BB13E0DF1259}" dt="2024-05-13T20:58:43.129" v="4"/>
          <ac:picMkLst>
            <pc:docMk/>
            <pc:sldMk cId="2127583993" sldId="427"/>
            <ac:picMk id="17" creationId="{E98FFA77-1C4C-1A0F-4D9A-0020E1264926}"/>
          </ac:picMkLst>
        </pc:picChg>
        <pc:picChg chg="mod">
          <ac:chgData name="Ben Ballard" userId="26862147-c210-4df3-aa76-04f9372f2df1" providerId="ADAL" clId="{A8B412AF-1376-F843-9F55-BB13E0DF1259}" dt="2024-05-13T20:58:43.129" v="4"/>
          <ac:picMkLst>
            <pc:docMk/>
            <pc:sldMk cId="2127583993" sldId="427"/>
            <ac:picMk id="19" creationId="{9363EE1C-9A7D-F2A5-751C-63541846E7DF}"/>
          </ac:picMkLst>
        </pc:picChg>
        <pc:picChg chg="mod">
          <ac:chgData name="Ben Ballard" userId="26862147-c210-4df3-aa76-04f9372f2df1" providerId="ADAL" clId="{A8B412AF-1376-F843-9F55-BB13E0DF1259}" dt="2024-05-13T20:58:43.129" v="4"/>
          <ac:picMkLst>
            <pc:docMk/>
            <pc:sldMk cId="2127583993" sldId="427"/>
            <ac:picMk id="20" creationId="{9600C64A-FF71-B2C7-4AC7-A78F3F8188FB}"/>
          </ac:picMkLst>
        </pc:picChg>
        <pc:picChg chg="add mod">
          <ac:chgData name="Ben Ballard" userId="26862147-c210-4df3-aa76-04f9372f2df1" providerId="ADAL" clId="{A8B412AF-1376-F843-9F55-BB13E0DF1259}" dt="2024-05-13T20:58:43.129" v="4"/>
          <ac:picMkLst>
            <pc:docMk/>
            <pc:sldMk cId="2127583993" sldId="427"/>
            <ac:picMk id="21" creationId="{F42840BC-ADEF-EF17-6649-A8AD4CE0D0ED}"/>
          </ac:picMkLst>
        </pc:picChg>
        <pc:picChg chg="add mod">
          <ac:chgData name="Ben Ballard" userId="26862147-c210-4df3-aa76-04f9372f2df1" providerId="ADAL" clId="{A8B412AF-1376-F843-9F55-BB13E0DF1259}" dt="2024-05-13T20:58:43.129" v="4"/>
          <ac:picMkLst>
            <pc:docMk/>
            <pc:sldMk cId="2127583993" sldId="427"/>
            <ac:picMk id="22" creationId="{2F4D7EF3-5A0A-404C-D740-55ECAB13BE09}"/>
          </ac:picMkLst>
        </pc:picChg>
        <pc:picChg chg="add mod">
          <ac:chgData name="Ben Ballard" userId="26862147-c210-4df3-aa76-04f9372f2df1" providerId="ADAL" clId="{A8B412AF-1376-F843-9F55-BB13E0DF1259}" dt="2024-05-13T20:58:43.129" v="4"/>
          <ac:picMkLst>
            <pc:docMk/>
            <pc:sldMk cId="2127583993" sldId="427"/>
            <ac:picMk id="23" creationId="{A60BD6E3-D9FE-BF2D-6CBA-FB5970690E16}"/>
          </ac:picMkLst>
        </pc:picChg>
      </pc:sldChg>
      <pc:sldChg chg="addSp delSp modSp add mod ord">
        <pc:chgData name="Ben Ballard" userId="26862147-c210-4df3-aa76-04f9372f2df1" providerId="ADAL" clId="{A8B412AF-1376-F843-9F55-BB13E0DF1259}" dt="2024-05-15T17:41:35.882" v="588" actId="478"/>
        <pc:sldMkLst>
          <pc:docMk/>
          <pc:sldMk cId="3139140116" sldId="428"/>
        </pc:sldMkLst>
        <pc:spChg chg="del">
          <ac:chgData name="Ben Ballard" userId="26862147-c210-4df3-aa76-04f9372f2df1" providerId="ADAL" clId="{A8B412AF-1376-F843-9F55-BB13E0DF1259}" dt="2024-05-15T17:41:35.882" v="588" actId="478"/>
          <ac:spMkLst>
            <pc:docMk/>
            <pc:sldMk cId="3139140116" sldId="428"/>
            <ac:spMk id="4" creationId="{9B7475AB-EC58-84B6-D10A-FE383532FF6D}"/>
          </ac:spMkLst>
        </pc:spChg>
        <pc:spChg chg="del">
          <ac:chgData name="Ben Ballard" userId="26862147-c210-4df3-aa76-04f9372f2df1" providerId="ADAL" clId="{A8B412AF-1376-F843-9F55-BB13E0DF1259}" dt="2024-05-13T20:59:34.635" v="22" actId="478"/>
          <ac:spMkLst>
            <pc:docMk/>
            <pc:sldMk cId="3139140116" sldId="428"/>
            <ac:spMk id="12" creationId="{3BA290A5-27F4-4AE4-AF88-6AAA3BA0748B}"/>
          </ac:spMkLst>
        </pc:spChg>
        <pc:spChg chg="add del mod">
          <ac:chgData name="Ben Ballard" userId="26862147-c210-4df3-aa76-04f9372f2df1" providerId="ADAL" clId="{A8B412AF-1376-F843-9F55-BB13E0DF1259}" dt="2024-05-13T20:59:37.671" v="25" actId="478"/>
          <ac:spMkLst>
            <pc:docMk/>
            <pc:sldMk cId="3139140116" sldId="428"/>
            <ac:spMk id="24" creationId="{87A80724-C786-B1F4-F0B3-60BFD3B0478C}"/>
          </ac:spMkLst>
        </pc:spChg>
        <pc:spChg chg="add mod">
          <ac:chgData name="Ben Ballard" userId="26862147-c210-4df3-aa76-04f9372f2df1" providerId="ADAL" clId="{A8B412AF-1376-F843-9F55-BB13E0DF1259}" dt="2024-05-13T20:59:36.163" v="24"/>
          <ac:spMkLst>
            <pc:docMk/>
            <pc:sldMk cId="3139140116" sldId="428"/>
            <ac:spMk id="25" creationId="{CD6B027B-9722-8C66-9C0B-9F15FB291810}"/>
          </ac:spMkLst>
        </pc:spChg>
        <pc:spChg chg="add mod">
          <ac:chgData name="Ben Ballard" userId="26862147-c210-4df3-aa76-04f9372f2df1" providerId="ADAL" clId="{A8B412AF-1376-F843-9F55-BB13E0DF1259}" dt="2024-05-13T20:59:35.004" v="23"/>
          <ac:spMkLst>
            <pc:docMk/>
            <pc:sldMk cId="3139140116" sldId="428"/>
            <ac:spMk id="26" creationId="{005F1821-0AAE-C2B4-D148-562FCA68A8D5}"/>
          </ac:spMkLst>
        </pc:spChg>
        <pc:spChg chg="add del mod">
          <ac:chgData name="Ben Ballard" userId="26862147-c210-4df3-aa76-04f9372f2df1" providerId="ADAL" clId="{A8B412AF-1376-F843-9F55-BB13E0DF1259}" dt="2024-05-14T13:16:23.438" v="362" actId="478"/>
          <ac:spMkLst>
            <pc:docMk/>
            <pc:sldMk cId="3139140116" sldId="428"/>
            <ac:spMk id="27" creationId="{C95EB02C-8499-33A5-9AAC-58CD9465E32E}"/>
          </ac:spMkLst>
        </pc:spChg>
        <pc:spChg chg="add mod">
          <ac:chgData name="Ben Ballard" userId="26862147-c210-4df3-aa76-04f9372f2df1" providerId="ADAL" clId="{A8B412AF-1376-F843-9F55-BB13E0DF1259}" dt="2024-05-13T20:59:38.035" v="26"/>
          <ac:spMkLst>
            <pc:docMk/>
            <pc:sldMk cId="3139140116" sldId="428"/>
            <ac:spMk id="28" creationId="{245B2B06-8147-47BE-4B51-DD3C07773D46}"/>
          </ac:spMkLst>
        </pc:spChg>
        <pc:spChg chg="add del mod">
          <ac:chgData name="Ben Ballard" userId="26862147-c210-4df3-aa76-04f9372f2df1" providerId="ADAL" clId="{A8B412AF-1376-F843-9F55-BB13E0DF1259}" dt="2024-05-15T17:41:20.088" v="587" actId="20577"/>
          <ac:spMkLst>
            <pc:docMk/>
            <pc:sldMk cId="3139140116" sldId="428"/>
            <ac:spMk id="30" creationId="{F7A18C6F-F744-9D78-C69C-F9B0390B00DA}"/>
          </ac:spMkLst>
        </pc:spChg>
        <pc:spChg chg="add del">
          <ac:chgData name="Ben Ballard" userId="26862147-c210-4df3-aa76-04f9372f2df1" providerId="ADAL" clId="{A8B412AF-1376-F843-9F55-BB13E0DF1259}" dt="2024-05-14T13:16:31.254" v="364" actId="22"/>
          <ac:spMkLst>
            <pc:docMk/>
            <pc:sldMk cId="3139140116" sldId="428"/>
            <ac:spMk id="32" creationId="{B0BEE939-CAFA-8DC6-317E-82268B930600}"/>
          </ac:spMkLst>
        </pc:spChg>
        <pc:spChg chg="add del">
          <ac:chgData name="Ben Ballard" userId="26862147-c210-4df3-aa76-04f9372f2df1" providerId="ADAL" clId="{A8B412AF-1376-F843-9F55-BB13E0DF1259}" dt="2024-05-14T13:16:53.155" v="372" actId="478"/>
          <ac:spMkLst>
            <pc:docMk/>
            <pc:sldMk cId="3139140116" sldId="428"/>
            <ac:spMk id="34" creationId="{7181F834-299C-07DC-BE49-20675C9944B8}"/>
          </ac:spMkLst>
        </pc:spChg>
        <pc:spChg chg="add del mod">
          <ac:chgData name="Ben Ballard" userId="26862147-c210-4df3-aa76-04f9372f2df1" providerId="ADAL" clId="{A8B412AF-1376-F843-9F55-BB13E0DF1259}" dt="2024-05-14T13:16:43.656" v="369" actId="478"/>
          <ac:spMkLst>
            <pc:docMk/>
            <pc:sldMk cId="3139140116" sldId="428"/>
            <ac:spMk id="35" creationId="{7BD4EAB7-0D97-0FE4-3ECA-199BC4B5D7A8}"/>
          </ac:spMkLst>
        </pc:spChg>
        <pc:grpChg chg="del">
          <ac:chgData name="Ben Ballard" userId="26862147-c210-4df3-aa76-04f9372f2df1" providerId="ADAL" clId="{A8B412AF-1376-F843-9F55-BB13E0DF1259}" dt="2024-05-13T20:59:31.994" v="21" actId="478"/>
          <ac:grpSpMkLst>
            <pc:docMk/>
            <pc:sldMk cId="3139140116" sldId="428"/>
            <ac:grpSpMk id="4" creationId="{63F0EB69-9533-78AD-AE41-6D2BA0576DBC}"/>
          </ac:grpSpMkLst>
        </pc:grpChg>
        <pc:grpChg chg="del">
          <ac:chgData name="Ben Ballard" userId="26862147-c210-4df3-aa76-04f9372f2df1" providerId="ADAL" clId="{A8B412AF-1376-F843-9F55-BB13E0DF1259}" dt="2024-05-13T20:59:31.994" v="21" actId="478"/>
          <ac:grpSpMkLst>
            <pc:docMk/>
            <pc:sldMk cId="3139140116" sldId="428"/>
            <ac:grpSpMk id="8" creationId="{F34C41EB-AAB0-D419-A546-18EC4BAF1DC8}"/>
          </ac:grpSpMkLst>
        </pc:grpChg>
        <pc:grpChg chg="del">
          <ac:chgData name="Ben Ballard" userId="26862147-c210-4df3-aa76-04f9372f2df1" providerId="ADAL" clId="{A8B412AF-1376-F843-9F55-BB13E0DF1259}" dt="2024-05-13T20:59:31.994" v="21" actId="478"/>
          <ac:grpSpMkLst>
            <pc:docMk/>
            <pc:sldMk cId="3139140116" sldId="428"/>
            <ac:grpSpMk id="11" creationId="{D25D9DDE-9F60-2F72-F745-D2767E280AF6}"/>
          </ac:grpSpMkLst>
        </pc:grpChg>
        <pc:grpChg chg="del">
          <ac:chgData name="Ben Ballard" userId="26862147-c210-4df3-aa76-04f9372f2df1" providerId="ADAL" clId="{A8B412AF-1376-F843-9F55-BB13E0DF1259}" dt="2024-05-13T20:59:27.095" v="20" actId="478"/>
          <ac:grpSpMkLst>
            <pc:docMk/>
            <pc:sldMk cId="3139140116" sldId="428"/>
            <ac:grpSpMk id="18" creationId="{CBA5817A-7ECD-120C-B52B-6EE29E3629D0}"/>
          </ac:grpSpMkLst>
        </pc:grpChg>
        <pc:picChg chg="del">
          <ac:chgData name="Ben Ballard" userId="26862147-c210-4df3-aa76-04f9372f2df1" providerId="ADAL" clId="{A8B412AF-1376-F843-9F55-BB13E0DF1259}" dt="2024-05-13T20:59:31.994" v="21" actId="478"/>
          <ac:picMkLst>
            <pc:docMk/>
            <pc:sldMk cId="3139140116" sldId="428"/>
            <ac:picMk id="21" creationId="{F42840BC-ADEF-EF17-6649-A8AD4CE0D0ED}"/>
          </ac:picMkLst>
        </pc:picChg>
        <pc:picChg chg="del">
          <ac:chgData name="Ben Ballard" userId="26862147-c210-4df3-aa76-04f9372f2df1" providerId="ADAL" clId="{A8B412AF-1376-F843-9F55-BB13E0DF1259}" dt="2024-05-13T20:59:31.994" v="21" actId="478"/>
          <ac:picMkLst>
            <pc:docMk/>
            <pc:sldMk cId="3139140116" sldId="428"/>
            <ac:picMk id="22" creationId="{2F4D7EF3-5A0A-404C-D740-55ECAB13BE09}"/>
          </ac:picMkLst>
        </pc:picChg>
        <pc:picChg chg="del">
          <ac:chgData name="Ben Ballard" userId="26862147-c210-4df3-aa76-04f9372f2df1" providerId="ADAL" clId="{A8B412AF-1376-F843-9F55-BB13E0DF1259}" dt="2024-05-13T20:59:31.994" v="21" actId="478"/>
          <ac:picMkLst>
            <pc:docMk/>
            <pc:sldMk cId="3139140116" sldId="428"/>
            <ac:picMk id="23" creationId="{A60BD6E3-D9FE-BF2D-6CBA-FB5970690E16}"/>
          </ac:picMkLst>
        </pc:picChg>
      </pc:sldChg>
      <pc:sldChg chg="add modNotesTx">
        <pc:chgData name="Ben Ballard" userId="26862147-c210-4df3-aa76-04f9372f2df1" providerId="ADAL" clId="{A8B412AF-1376-F843-9F55-BB13E0DF1259}" dt="2024-05-21T14:27:55.202" v="2481" actId="20577"/>
        <pc:sldMkLst>
          <pc:docMk/>
          <pc:sldMk cId="4134137062" sldId="663"/>
        </pc:sldMkLst>
      </pc:sldChg>
      <pc:sldChg chg="modSp add mod">
        <pc:chgData name="Ben Ballard" userId="26862147-c210-4df3-aa76-04f9372f2df1" providerId="ADAL" clId="{A8B412AF-1376-F843-9F55-BB13E0DF1259}" dt="2024-05-15T17:43:58.753" v="652" actId="207"/>
        <pc:sldMkLst>
          <pc:docMk/>
          <pc:sldMk cId="3379948942" sldId="2145707397"/>
        </pc:sldMkLst>
        <pc:spChg chg="mod">
          <ac:chgData name="Ben Ballard" userId="26862147-c210-4df3-aa76-04f9372f2df1" providerId="ADAL" clId="{A8B412AF-1376-F843-9F55-BB13E0DF1259}" dt="2024-05-15T17:42:28.712" v="638" actId="20577"/>
          <ac:spMkLst>
            <pc:docMk/>
            <pc:sldMk cId="3379948942" sldId="2145707397"/>
            <ac:spMk id="3" creationId="{ACB3AE0B-817F-F4B8-AA9F-377673DCBBFE}"/>
          </ac:spMkLst>
        </pc:spChg>
        <pc:spChg chg="mod">
          <ac:chgData name="Ben Ballard" userId="26862147-c210-4df3-aa76-04f9372f2df1" providerId="ADAL" clId="{A8B412AF-1376-F843-9F55-BB13E0DF1259}" dt="2024-05-15T17:43:16.218" v="648" actId="14100"/>
          <ac:spMkLst>
            <pc:docMk/>
            <pc:sldMk cId="3379948942" sldId="2145707397"/>
            <ac:spMk id="4" creationId="{6D5E8548-F2E6-F2CD-3E65-07A1B4BFD50C}"/>
          </ac:spMkLst>
        </pc:spChg>
        <pc:spChg chg="mod">
          <ac:chgData name="Ben Ballard" userId="26862147-c210-4df3-aa76-04f9372f2df1" providerId="ADAL" clId="{A8B412AF-1376-F843-9F55-BB13E0DF1259}" dt="2024-05-15T17:43:58.753" v="652" actId="207"/>
          <ac:spMkLst>
            <pc:docMk/>
            <pc:sldMk cId="3379948942" sldId="2145707397"/>
            <ac:spMk id="7" creationId="{77B68011-5501-19FE-AD59-EF198773A82C}"/>
          </ac:spMkLst>
        </pc:spChg>
      </pc:sldChg>
      <pc:sldChg chg="modSp add mod ord">
        <pc:chgData name="Ben Ballard" userId="26862147-c210-4df3-aa76-04f9372f2df1" providerId="ADAL" clId="{A8B412AF-1376-F843-9F55-BB13E0DF1259}" dt="2024-05-15T17:44:18.095" v="653" actId="20578"/>
        <pc:sldMkLst>
          <pc:docMk/>
          <pc:sldMk cId="3871524617" sldId="2145707398"/>
        </pc:sldMkLst>
        <pc:spChg chg="mod">
          <ac:chgData name="Ben Ballard" userId="26862147-c210-4df3-aa76-04f9372f2df1" providerId="ADAL" clId="{A8B412AF-1376-F843-9F55-BB13E0DF1259}" dt="2024-05-14T12:57:59.120" v="78" actId="1035"/>
          <ac:spMkLst>
            <pc:docMk/>
            <pc:sldMk cId="3871524617" sldId="2145707398"/>
            <ac:spMk id="5" creationId="{6D2F2B61-77AB-072A-1A0E-125A21B94F8D}"/>
          </ac:spMkLst>
        </pc:spChg>
        <pc:spChg chg="mod">
          <ac:chgData name="Ben Ballard" userId="26862147-c210-4df3-aa76-04f9372f2df1" providerId="ADAL" clId="{A8B412AF-1376-F843-9F55-BB13E0DF1259}" dt="2024-05-14T13:18:22.172" v="445" actId="313"/>
          <ac:spMkLst>
            <pc:docMk/>
            <pc:sldMk cId="3871524617" sldId="2145707398"/>
            <ac:spMk id="7" creationId="{0ABDB55A-1751-66DA-BE88-4269681157E4}"/>
          </ac:spMkLst>
        </pc:spChg>
        <pc:spChg chg="mod">
          <ac:chgData name="Ben Ballard" userId="26862147-c210-4df3-aa76-04f9372f2df1" providerId="ADAL" clId="{A8B412AF-1376-F843-9F55-BB13E0DF1259}" dt="2024-05-14T12:58:34.279" v="84" actId="255"/>
          <ac:spMkLst>
            <pc:docMk/>
            <pc:sldMk cId="3871524617" sldId="2145707398"/>
            <ac:spMk id="14" creationId="{06A6EFC0-3BFE-648A-FB35-FC3EFFFCCFB3}"/>
          </ac:spMkLst>
        </pc:spChg>
        <pc:picChg chg="mod">
          <ac:chgData name="Ben Ballard" userId="26862147-c210-4df3-aa76-04f9372f2df1" providerId="ADAL" clId="{A8B412AF-1376-F843-9F55-BB13E0DF1259}" dt="2024-05-14T12:58:46.994" v="85" actId="1076"/>
          <ac:picMkLst>
            <pc:docMk/>
            <pc:sldMk cId="3871524617" sldId="2145707398"/>
            <ac:picMk id="9" creationId="{2E993846-1A9C-1CB4-DD08-7A94391491EB}"/>
          </ac:picMkLst>
        </pc:picChg>
      </pc:sldChg>
      <pc:sldChg chg="modSp add del mod">
        <pc:chgData name="Ben Ballard" userId="26862147-c210-4df3-aa76-04f9372f2df1" providerId="ADAL" clId="{A8B412AF-1376-F843-9F55-BB13E0DF1259}" dt="2024-05-21T13:46:31.763" v="2217" actId="207"/>
        <pc:sldMkLst>
          <pc:docMk/>
          <pc:sldMk cId="1126781717" sldId="2145707409"/>
        </pc:sldMkLst>
        <pc:spChg chg="mod">
          <ac:chgData name="Ben Ballard" userId="26862147-c210-4df3-aa76-04f9372f2df1" providerId="ADAL" clId="{A8B412AF-1376-F843-9F55-BB13E0DF1259}" dt="2024-05-21T13:46:31.763" v="2217" actId="207"/>
          <ac:spMkLst>
            <pc:docMk/>
            <pc:sldMk cId="1126781717" sldId="2145707409"/>
            <ac:spMk id="6" creationId="{D7F3373C-EE3A-EFF0-DBC0-701A7F9450CF}"/>
          </ac:spMkLst>
        </pc:spChg>
        <pc:picChg chg="mod">
          <ac:chgData name="Ben Ballard" userId="26862147-c210-4df3-aa76-04f9372f2df1" providerId="ADAL" clId="{A8B412AF-1376-F843-9F55-BB13E0DF1259}" dt="2024-05-21T13:43:28.066" v="2201" actId="207"/>
          <ac:picMkLst>
            <pc:docMk/>
            <pc:sldMk cId="1126781717" sldId="2145707409"/>
            <ac:picMk id="7" creationId="{ABDF4AC2-8F83-96FF-CF42-A69E2F655341}"/>
          </ac:picMkLst>
        </pc:picChg>
      </pc:sldChg>
      <pc:sldChg chg="modSp add del mod modNotesTx">
        <pc:chgData name="Ben Ballard" userId="26862147-c210-4df3-aa76-04f9372f2df1" providerId="ADAL" clId="{A8B412AF-1376-F843-9F55-BB13E0DF1259}" dt="2024-05-21T13:46:23.087" v="2216" actId="207"/>
        <pc:sldMkLst>
          <pc:docMk/>
          <pc:sldMk cId="707723382" sldId="2145707410"/>
        </pc:sldMkLst>
        <pc:spChg chg="mod">
          <ac:chgData name="Ben Ballard" userId="26862147-c210-4df3-aa76-04f9372f2df1" providerId="ADAL" clId="{A8B412AF-1376-F843-9F55-BB13E0DF1259}" dt="2024-05-21T13:46:23.087" v="2216" actId="207"/>
          <ac:spMkLst>
            <pc:docMk/>
            <pc:sldMk cId="707723382" sldId="2145707410"/>
            <ac:spMk id="6" creationId="{D7F3373C-EE3A-EFF0-DBC0-701A7F9450CF}"/>
          </ac:spMkLst>
        </pc:spChg>
        <pc:picChg chg="mod">
          <ac:chgData name="Ben Ballard" userId="26862147-c210-4df3-aa76-04f9372f2df1" providerId="ADAL" clId="{A8B412AF-1376-F843-9F55-BB13E0DF1259}" dt="2024-05-21T13:43:25.341" v="2200" actId="207"/>
          <ac:picMkLst>
            <pc:docMk/>
            <pc:sldMk cId="707723382" sldId="2145707410"/>
            <ac:picMk id="3" creationId="{01C2D864-EDCE-08EB-1815-16F27323C2C1}"/>
          </ac:picMkLst>
        </pc:picChg>
      </pc:sldChg>
      <pc:sldChg chg="modSp add del mod modNotesTx">
        <pc:chgData name="Ben Ballard" userId="26862147-c210-4df3-aa76-04f9372f2df1" providerId="ADAL" clId="{A8B412AF-1376-F843-9F55-BB13E0DF1259}" dt="2024-05-21T13:46:34.303" v="2218" actId="207"/>
        <pc:sldMkLst>
          <pc:docMk/>
          <pc:sldMk cId="3354403832" sldId="2145707411"/>
        </pc:sldMkLst>
        <pc:spChg chg="mod">
          <ac:chgData name="Ben Ballard" userId="26862147-c210-4df3-aa76-04f9372f2df1" providerId="ADAL" clId="{A8B412AF-1376-F843-9F55-BB13E0DF1259}" dt="2024-05-21T13:46:34.303" v="2218" actId="207"/>
          <ac:spMkLst>
            <pc:docMk/>
            <pc:sldMk cId="3354403832" sldId="2145707411"/>
            <ac:spMk id="5" creationId="{CAC798DE-26C4-C552-6F19-E53923398785}"/>
          </ac:spMkLst>
        </pc:spChg>
        <pc:picChg chg="mod">
          <ac:chgData name="Ben Ballard" userId="26862147-c210-4df3-aa76-04f9372f2df1" providerId="ADAL" clId="{A8B412AF-1376-F843-9F55-BB13E0DF1259}" dt="2024-05-21T13:43:30.791" v="2202" actId="207"/>
          <ac:picMkLst>
            <pc:docMk/>
            <pc:sldMk cId="3354403832" sldId="2145707411"/>
            <ac:picMk id="6" creationId="{F0275044-B283-5AEF-FA4A-9AB31CA565C2}"/>
          </ac:picMkLst>
        </pc:picChg>
      </pc:sldChg>
      <pc:sldChg chg="delSp modSp add del mod delCm">
        <pc:chgData name="Ben Ballard" userId="26862147-c210-4df3-aa76-04f9372f2df1" providerId="ADAL" clId="{A8B412AF-1376-F843-9F55-BB13E0DF1259}" dt="2024-05-21T13:39:54.218" v="2172" actId="207"/>
        <pc:sldMkLst>
          <pc:docMk/>
          <pc:sldMk cId="3003340883" sldId="2145707426"/>
        </pc:sldMkLst>
        <pc:spChg chg="mod">
          <ac:chgData name="Ben Ballard" userId="26862147-c210-4df3-aa76-04f9372f2df1" providerId="ADAL" clId="{A8B412AF-1376-F843-9F55-BB13E0DF1259}" dt="2024-05-21T13:38:54.150" v="2164" actId="1035"/>
          <ac:spMkLst>
            <pc:docMk/>
            <pc:sldMk cId="3003340883" sldId="2145707426"/>
            <ac:spMk id="3" creationId="{66C53AEA-D989-343C-B943-1547F4F07336}"/>
          </ac:spMkLst>
        </pc:spChg>
        <pc:spChg chg="mod">
          <ac:chgData name="Ben Ballard" userId="26862147-c210-4df3-aa76-04f9372f2df1" providerId="ADAL" clId="{A8B412AF-1376-F843-9F55-BB13E0DF1259}" dt="2024-05-21T13:38:48.484" v="2162" actId="14100"/>
          <ac:spMkLst>
            <pc:docMk/>
            <pc:sldMk cId="3003340883" sldId="2145707426"/>
            <ac:spMk id="5" creationId="{C6F52BA9-E82A-4852-FDE9-7A377AA8C46B}"/>
          </ac:spMkLst>
        </pc:spChg>
        <pc:spChg chg="mod">
          <ac:chgData name="Ben Ballard" userId="26862147-c210-4df3-aa76-04f9372f2df1" providerId="ADAL" clId="{A8B412AF-1376-F843-9F55-BB13E0DF1259}" dt="2024-05-21T13:39:19.535" v="2168" actId="208"/>
          <ac:spMkLst>
            <pc:docMk/>
            <pc:sldMk cId="3003340883" sldId="2145707426"/>
            <ac:spMk id="7" creationId="{DE3574EF-3B12-70D9-4424-4D729B788B4F}"/>
          </ac:spMkLst>
        </pc:spChg>
        <pc:spChg chg="del mod">
          <ac:chgData name="Ben Ballard" userId="26862147-c210-4df3-aa76-04f9372f2df1" providerId="ADAL" clId="{A8B412AF-1376-F843-9F55-BB13E0DF1259}" dt="2024-05-21T13:38:45.466" v="2161" actId="478"/>
          <ac:spMkLst>
            <pc:docMk/>
            <pc:sldMk cId="3003340883" sldId="2145707426"/>
            <ac:spMk id="8" creationId="{FF10A9CE-B2FE-C3F0-6CA1-43E12CCEF9B4}"/>
          </ac:spMkLst>
        </pc:spChg>
        <pc:spChg chg="mod">
          <ac:chgData name="Ben Ballard" userId="26862147-c210-4df3-aa76-04f9372f2df1" providerId="ADAL" clId="{A8B412AF-1376-F843-9F55-BB13E0DF1259}" dt="2024-05-21T13:39:19.535" v="2168" actId="208"/>
          <ac:spMkLst>
            <pc:docMk/>
            <pc:sldMk cId="3003340883" sldId="2145707426"/>
            <ac:spMk id="11" creationId="{392E61B8-67CE-DF09-6170-FF83ADCF12D4}"/>
          </ac:spMkLst>
        </pc:spChg>
        <pc:spChg chg="mod">
          <ac:chgData name="Ben Ballard" userId="26862147-c210-4df3-aa76-04f9372f2df1" providerId="ADAL" clId="{A8B412AF-1376-F843-9F55-BB13E0DF1259}" dt="2024-05-21T13:39:19.535" v="2168" actId="208"/>
          <ac:spMkLst>
            <pc:docMk/>
            <pc:sldMk cId="3003340883" sldId="2145707426"/>
            <ac:spMk id="12" creationId="{D8468D77-F170-2F1E-BD65-7B4813DEE041}"/>
          </ac:spMkLst>
        </pc:spChg>
        <pc:spChg chg="mod">
          <ac:chgData name="Ben Ballard" userId="26862147-c210-4df3-aa76-04f9372f2df1" providerId="ADAL" clId="{A8B412AF-1376-F843-9F55-BB13E0DF1259}" dt="2024-05-21T13:39:26.108" v="2169" actId="207"/>
          <ac:spMkLst>
            <pc:docMk/>
            <pc:sldMk cId="3003340883" sldId="2145707426"/>
            <ac:spMk id="16" creationId="{B6839F21-CEAE-DEAA-7981-B71C6F6B5618}"/>
          </ac:spMkLst>
        </pc:spChg>
        <pc:spChg chg="mod">
          <ac:chgData name="Ben Ballard" userId="26862147-c210-4df3-aa76-04f9372f2df1" providerId="ADAL" clId="{A8B412AF-1376-F843-9F55-BB13E0DF1259}" dt="2024-05-21T13:39:26.108" v="2169" actId="207"/>
          <ac:spMkLst>
            <pc:docMk/>
            <pc:sldMk cId="3003340883" sldId="2145707426"/>
            <ac:spMk id="17" creationId="{29167839-BA91-317B-CEA8-F2502206941E}"/>
          </ac:spMkLst>
        </pc:spChg>
        <pc:spChg chg="mod">
          <ac:chgData name="Ben Ballard" userId="26862147-c210-4df3-aa76-04f9372f2df1" providerId="ADAL" clId="{A8B412AF-1376-F843-9F55-BB13E0DF1259}" dt="2024-05-21T13:39:26.108" v="2169" actId="207"/>
          <ac:spMkLst>
            <pc:docMk/>
            <pc:sldMk cId="3003340883" sldId="2145707426"/>
            <ac:spMk id="18" creationId="{CF7C5F1F-5D3A-DC97-48FC-010BA427A069}"/>
          </ac:spMkLst>
        </pc:spChg>
        <pc:picChg chg="mod">
          <ac:chgData name="Ben Ballard" userId="26862147-c210-4df3-aa76-04f9372f2df1" providerId="ADAL" clId="{A8B412AF-1376-F843-9F55-BB13E0DF1259}" dt="2024-05-21T13:39:54.218" v="2172" actId="207"/>
          <ac:picMkLst>
            <pc:docMk/>
            <pc:sldMk cId="3003340883" sldId="2145707426"/>
            <ac:picMk id="24" creationId="{CD203696-52DB-D3E4-BB6E-6E0BB9CFA271}"/>
          </ac:picMkLst>
        </pc:picChg>
        <pc:picChg chg="mod">
          <ac:chgData name="Ben Ballard" userId="26862147-c210-4df3-aa76-04f9372f2df1" providerId="ADAL" clId="{A8B412AF-1376-F843-9F55-BB13E0DF1259}" dt="2024-05-21T13:39:54.218" v="2172" actId="207"/>
          <ac:picMkLst>
            <pc:docMk/>
            <pc:sldMk cId="3003340883" sldId="2145707426"/>
            <ac:picMk id="25" creationId="{55DCBA06-01FE-0C6E-4F86-C99FAB4943BC}"/>
          </ac:picMkLst>
        </pc:picChg>
        <pc:picChg chg="mod">
          <ac:chgData name="Ben Ballard" userId="26862147-c210-4df3-aa76-04f9372f2df1" providerId="ADAL" clId="{A8B412AF-1376-F843-9F55-BB13E0DF1259}" dt="2024-05-21T13:39:54.218" v="2172" actId="207"/>
          <ac:picMkLst>
            <pc:docMk/>
            <pc:sldMk cId="3003340883" sldId="2145707426"/>
            <ac:picMk id="26" creationId="{D566EDC1-D0C5-F9DE-FFDA-4761A4740679}"/>
          </ac:picMkLst>
        </pc:picChg>
        <pc:extLst>
          <p:ext xmlns:p="http://schemas.openxmlformats.org/presentationml/2006/main" uri="{D6D511B9-2390-475A-947B-AFAB55BFBCF1}">
            <pc226:cmChg xmlns:pc226="http://schemas.microsoft.com/office/powerpoint/2022/06/main/command" chg="del">
              <pc226:chgData name="Ben Ballard" userId="26862147-c210-4df3-aa76-04f9372f2df1" providerId="ADAL" clId="{A8B412AF-1376-F843-9F55-BB13E0DF1259}" dt="2024-05-21T13:37:29.180" v="2160"/>
              <pc2:cmMkLst xmlns:pc2="http://schemas.microsoft.com/office/powerpoint/2019/9/main/command">
                <pc:docMk/>
                <pc:sldMk cId="3003340883" sldId="2145707426"/>
                <pc2:cmMk id="{A9AF1BB9-C1F2-4573-8AF1-2F39840CD9FD}"/>
              </pc2:cmMkLst>
            </pc226:cmChg>
          </p:ext>
        </pc:extLst>
      </pc:sldChg>
      <pc:sldChg chg="addSp delSp modSp add del mod delCm">
        <pc:chgData name="Ben Ballard" userId="26862147-c210-4df3-aa76-04f9372f2df1" providerId="ADAL" clId="{A8B412AF-1376-F843-9F55-BB13E0DF1259}" dt="2024-05-21T13:46:47.506" v="2220" actId="208"/>
        <pc:sldMkLst>
          <pc:docMk/>
          <pc:sldMk cId="1506983502" sldId="2145707427"/>
        </pc:sldMkLst>
        <pc:spChg chg="add del mod">
          <ac:chgData name="Ben Ballard" userId="26862147-c210-4df3-aa76-04f9372f2df1" providerId="ADAL" clId="{A8B412AF-1376-F843-9F55-BB13E0DF1259}" dt="2024-05-21T13:43:04.499" v="2196" actId="14100"/>
          <ac:spMkLst>
            <pc:docMk/>
            <pc:sldMk cId="1506983502" sldId="2145707427"/>
            <ac:spMk id="5" creationId="{C6F52BA9-E82A-4852-FDE9-7A377AA8C46B}"/>
          </ac:spMkLst>
        </pc:spChg>
        <pc:spChg chg="del">
          <ac:chgData name="Ben Ballard" userId="26862147-c210-4df3-aa76-04f9372f2df1" providerId="ADAL" clId="{A8B412AF-1376-F843-9F55-BB13E0DF1259}" dt="2024-05-21T13:43:01.772" v="2195" actId="478"/>
          <ac:spMkLst>
            <pc:docMk/>
            <pc:sldMk cId="1506983502" sldId="2145707427"/>
            <ac:spMk id="6" creationId="{D652C77A-958E-FE4C-4A61-1EA7847C53C2}"/>
          </ac:spMkLst>
        </pc:spChg>
        <pc:spChg chg="mod">
          <ac:chgData name="Ben Ballard" userId="26862147-c210-4df3-aa76-04f9372f2df1" providerId="ADAL" clId="{A8B412AF-1376-F843-9F55-BB13E0DF1259}" dt="2024-05-21T13:46:47.506" v="2220" actId="208"/>
          <ac:spMkLst>
            <pc:docMk/>
            <pc:sldMk cId="1506983502" sldId="2145707427"/>
            <ac:spMk id="7" creationId="{DE3574EF-3B12-70D9-4424-4D729B788B4F}"/>
          </ac:spMkLst>
        </pc:spChg>
        <pc:spChg chg="add del mod">
          <ac:chgData name="Ben Ballard" userId="26862147-c210-4df3-aa76-04f9372f2df1" providerId="ADAL" clId="{A8B412AF-1376-F843-9F55-BB13E0DF1259}" dt="2024-05-14T15:17:16.788" v="478" actId="478"/>
          <ac:spMkLst>
            <pc:docMk/>
            <pc:sldMk cId="1506983502" sldId="2145707427"/>
            <ac:spMk id="8" creationId="{D0370EBD-FF8E-3B0E-7AAA-FFC0678ABE8C}"/>
          </ac:spMkLst>
        </pc:spChg>
        <pc:spChg chg="add del mod">
          <ac:chgData name="Ben Ballard" userId="26862147-c210-4df3-aa76-04f9372f2df1" providerId="ADAL" clId="{A8B412AF-1376-F843-9F55-BB13E0DF1259}" dt="2024-05-14T15:17:24.782" v="481" actId="478"/>
          <ac:spMkLst>
            <pc:docMk/>
            <pc:sldMk cId="1506983502" sldId="2145707427"/>
            <ac:spMk id="10" creationId="{20F93BAC-41A3-FB6B-E5CF-8F143DA8A1C0}"/>
          </ac:spMkLst>
        </pc:spChg>
        <pc:spChg chg="mod">
          <ac:chgData name="Ben Ballard" userId="26862147-c210-4df3-aa76-04f9372f2df1" providerId="ADAL" clId="{A8B412AF-1376-F843-9F55-BB13E0DF1259}" dt="2024-05-21T13:46:47.506" v="2220" actId="208"/>
          <ac:spMkLst>
            <pc:docMk/>
            <pc:sldMk cId="1506983502" sldId="2145707427"/>
            <ac:spMk id="11" creationId="{392E61B8-67CE-DF09-6170-FF83ADCF12D4}"/>
          </ac:spMkLst>
        </pc:spChg>
        <pc:spChg chg="mod">
          <ac:chgData name="Ben Ballard" userId="26862147-c210-4df3-aa76-04f9372f2df1" providerId="ADAL" clId="{A8B412AF-1376-F843-9F55-BB13E0DF1259}" dt="2024-05-21T13:46:47.506" v="2220" actId="208"/>
          <ac:spMkLst>
            <pc:docMk/>
            <pc:sldMk cId="1506983502" sldId="2145707427"/>
            <ac:spMk id="12" creationId="{D8468D77-F170-2F1E-BD65-7B4813DEE041}"/>
          </ac:spMkLst>
        </pc:spChg>
        <pc:spChg chg="add mod">
          <ac:chgData name="Ben Ballard" userId="26862147-c210-4df3-aa76-04f9372f2df1" providerId="ADAL" clId="{A8B412AF-1376-F843-9F55-BB13E0DF1259}" dt="2024-05-14T15:17:32.958" v="521" actId="20577"/>
          <ac:spMkLst>
            <pc:docMk/>
            <pc:sldMk cId="1506983502" sldId="2145707427"/>
            <ac:spMk id="14" creationId="{81A551EC-2541-A453-B16A-8E23CA0DB972}"/>
          </ac:spMkLst>
        </pc:spChg>
        <pc:spChg chg="mod">
          <ac:chgData name="Ben Ballard" userId="26862147-c210-4df3-aa76-04f9372f2df1" providerId="ADAL" clId="{A8B412AF-1376-F843-9F55-BB13E0DF1259}" dt="2024-05-21T13:43:16.175" v="2199" actId="207"/>
          <ac:spMkLst>
            <pc:docMk/>
            <pc:sldMk cId="1506983502" sldId="2145707427"/>
            <ac:spMk id="16" creationId="{B6839F21-CEAE-DEAA-7981-B71C6F6B5618}"/>
          </ac:spMkLst>
        </pc:spChg>
        <pc:spChg chg="mod">
          <ac:chgData name="Ben Ballard" userId="26862147-c210-4df3-aa76-04f9372f2df1" providerId="ADAL" clId="{A8B412AF-1376-F843-9F55-BB13E0DF1259}" dt="2024-05-21T13:43:16.175" v="2199" actId="207"/>
          <ac:spMkLst>
            <pc:docMk/>
            <pc:sldMk cId="1506983502" sldId="2145707427"/>
            <ac:spMk id="17" creationId="{29167839-BA91-317B-CEA8-F2502206941E}"/>
          </ac:spMkLst>
        </pc:spChg>
        <pc:spChg chg="mod">
          <ac:chgData name="Ben Ballard" userId="26862147-c210-4df3-aa76-04f9372f2df1" providerId="ADAL" clId="{A8B412AF-1376-F843-9F55-BB13E0DF1259}" dt="2024-05-21T13:43:16.175" v="2199" actId="207"/>
          <ac:spMkLst>
            <pc:docMk/>
            <pc:sldMk cId="1506983502" sldId="2145707427"/>
            <ac:spMk id="18" creationId="{CF7C5F1F-5D3A-DC97-48FC-010BA427A069}"/>
          </ac:spMkLst>
        </pc:spChg>
        <pc:picChg chg="mod">
          <ac:chgData name="Ben Ballard" userId="26862147-c210-4df3-aa76-04f9372f2df1" providerId="ADAL" clId="{A8B412AF-1376-F843-9F55-BB13E0DF1259}" dt="2024-05-21T13:43:00.063" v="2194" actId="207"/>
          <ac:picMkLst>
            <pc:docMk/>
            <pc:sldMk cId="1506983502" sldId="2145707427"/>
            <ac:picMk id="24" creationId="{CD203696-52DB-D3E4-BB6E-6E0BB9CFA271}"/>
          </ac:picMkLst>
        </pc:picChg>
        <pc:picChg chg="mod">
          <ac:chgData name="Ben Ballard" userId="26862147-c210-4df3-aa76-04f9372f2df1" providerId="ADAL" clId="{A8B412AF-1376-F843-9F55-BB13E0DF1259}" dt="2024-05-21T13:43:00.063" v="2194" actId="207"/>
          <ac:picMkLst>
            <pc:docMk/>
            <pc:sldMk cId="1506983502" sldId="2145707427"/>
            <ac:picMk id="25" creationId="{55DCBA06-01FE-0C6E-4F86-C99FAB4943BC}"/>
          </ac:picMkLst>
        </pc:picChg>
        <pc:picChg chg="mod">
          <ac:chgData name="Ben Ballard" userId="26862147-c210-4df3-aa76-04f9372f2df1" providerId="ADAL" clId="{A8B412AF-1376-F843-9F55-BB13E0DF1259}" dt="2024-05-21T13:43:00.063" v="2194" actId="207"/>
          <ac:picMkLst>
            <pc:docMk/>
            <pc:sldMk cId="1506983502" sldId="2145707427"/>
            <ac:picMk id="26" creationId="{D566EDC1-D0C5-F9DE-FFDA-4761A4740679}"/>
          </ac:picMkLst>
        </pc:picChg>
        <pc:extLst>
          <p:ext xmlns:p="http://schemas.openxmlformats.org/presentationml/2006/main" uri="{D6D511B9-2390-475A-947B-AFAB55BFBCF1}">
            <pc226:cmChg xmlns:pc226="http://schemas.microsoft.com/office/powerpoint/2022/06/main/command" chg="del">
              <pc226:chgData name="Ben Ballard" userId="26862147-c210-4df3-aa76-04f9372f2df1" providerId="ADAL" clId="{A8B412AF-1376-F843-9F55-BB13E0DF1259}" dt="2024-05-21T13:42:44.114" v="2192"/>
              <pc2:cmMkLst xmlns:pc2="http://schemas.microsoft.com/office/powerpoint/2019/9/main/command">
                <pc:docMk/>
                <pc:sldMk cId="1506983502" sldId="2145707427"/>
                <pc2:cmMk id="{D557C7F8-052E-40A2-98F2-2C7A7E3E66F8}"/>
              </pc2:cmMkLst>
            </pc226:cmChg>
          </p:ext>
        </pc:extLst>
      </pc:sldChg>
      <pc:sldChg chg="delSp modSp add mod ord">
        <pc:chgData name="Ben Ballard" userId="26862147-c210-4df3-aa76-04f9372f2df1" providerId="ADAL" clId="{A8B412AF-1376-F843-9F55-BB13E0DF1259}" dt="2024-05-21T13:42:19.040" v="2186" actId="20578"/>
        <pc:sldMkLst>
          <pc:docMk/>
          <pc:sldMk cId="1884795517" sldId="2145707429"/>
        </pc:sldMkLst>
        <pc:spChg chg="mod">
          <ac:chgData name="Ben Ballard" userId="26862147-c210-4df3-aa76-04f9372f2df1" providerId="ADAL" clId="{A8B412AF-1376-F843-9F55-BB13E0DF1259}" dt="2024-05-20T23:04:28.787" v="2117" actId="14100"/>
          <ac:spMkLst>
            <pc:docMk/>
            <pc:sldMk cId="1884795517" sldId="2145707429"/>
            <ac:spMk id="5" creationId="{4AA67228-79E3-DD55-4205-A9FF1A6AC20C}"/>
          </ac:spMkLst>
        </pc:spChg>
        <pc:spChg chg="mod">
          <ac:chgData name="Ben Ballard" userId="26862147-c210-4df3-aa76-04f9372f2df1" providerId="ADAL" clId="{A8B412AF-1376-F843-9F55-BB13E0DF1259}" dt="2024-05-20T23:04:42.927" v="2118" actId="208"/>
          <ac:spMkLst>
            <pc:docMk/>
            <pc:sldMk cId="1884795517" sldId="2145707429"/>
            <ac:spMk id="6" creationId="{7C31EDD3-C98A-95D3-5B6A-8EEE5C5B2A1D}"/>
          </ac:spMkLst>
        </pc:spChg>
        <pc:spChg chg="mod">
          <ac:chgData name="Ben Ballard" userId="26862147-c210-4df3-aa76-04f9372f2df1" providerId="ADAL" clId="{A8B412AF-1376-F843-9F55-BB13E0DF1259}" dt="2024-05-20T23:04:42.927" v="2118" actId="208"/>
          <ac:spMkLst>
            <pc:docMk/>
            <pc:sldMk cId="1884795517" sldId="2145707429"/>
            <ac:spMk id="7" creationId="{CBDD841F-C860-D9FB-6038-E4FC8A9E1D46}"/>
          </ac:spMkLst>
        </pc:spChg>
        <pc:spChg chg="del">
          <ac:chgData name="Ben Ballard" userId="26862147-c210-4df3-aa76-04f9372f2df1" providerId="ADAL" clId="{A8B412AF-1376-F843-9F55-BB13E0DF1259}" dt="2024-05-20T23:04:25.795" v="2116" actId="478"/>
          <ac:spMkLst>
            <pc:docMk/>
            <pc:sldMk cId="1884795517" sldId="2145707429"/>
            <ac:spMk id="11" creationId="{70AF06B0-35B1-9169-4F7F-07C4E6E21227}"/>
          </ac:spMkLst>
        </pc:spChg>
        <pc:spChg chg="mod">
          <ac:chgData name="Ben Ballard" userId="26862147-c210-4df3-aa76-04f9372f2df1" providerId="ADAL" clId="{A8B412AF-1376-F843-9F55-BB13E0DF1259}" dt="2024-05-20T23:04:46.629" v="2119" actId="207"/>
          <ac:spMkLst>
            <pc:docMk/>
            <pc:sldMk cId="1884795517" sldId="2145707429"/>
            <ac:spMk id="16" creationId="{38DEC5B6-08BB-AA34-444C-FA4FB82DDA36}"/>
          </ac:spMkLst>
        </pc:spChg>
        <pc:spChg chg="mod">
          <ac:chgData name="Ben Ballard" userId="26862147-c210-4df3-aa76-04f9372f2df1" providerId="ADAL" clId="{A8B412AF-1376-F843-9F55-BB13E0DF1259}" dt="2024-05-20T23:04:46.629" v="2119" actId="207"/>
          <ac:spMkLst>
            <pc:docMk/>
            <pc:sldMk cId="1884795517" sldId="2145707429"/>
            <ac:spMk id="17" creationId="{CF39E464-CDBB-88D4-42FE-F3A2F7D2A2A3}"/>
          </ac:spMkLst>
        </pc:spChg>
        <pc:picChg chg="mod">
          <ac:chgData name="Ben Ballard" userId="26862147-c210-4df3-aa76-04f9372f2df1" providerId="ADAL" clId="{A8B412AF-1376-F843-9F55-BB13E0DF1259}" dt="2024-05-21T13:40:06.842" v="2174" actId="207"/>
          <ac:picMkLst>
            <pc:docMk/>
            <pc:sldMk cId="1884795517" sldId="2145707429"/>
            <ac:picMk id="9" creationId="{B0AE6B78-8A47-E022-0969-28A0CE730267}"/>
          </ac:picMkLst>
        </pc:picChg>
        <pc:picChg chg="mod">
          <ac:chgData name="Ben Ballard" userId="26862147-c210-4df3-aa76-04f9372f2df1" providerId="ADAL" clId="{A8B412AF-1376-F843-9F55-BB13E0DF1259}" dt="2024-05-21T13:40:06.842" v="2174" actId="207"/>
          <ac:picMkLst>
            <pc:docMk/>
            <pc:sldMk cId="1884795517" sldId="2145707429"/>
            <ac:picMk id="12" creationId="{BC38D91E-0831-DECE-F9FA-343D3445BC62}"/>
          </ac:picMkLst>
        </pc:picChg>
      </pc:sldChg>
      <pc:sldChg chg="delSp modSp add mod">
        <pc:chgData name="Ben Ballard" userId="26862147-c210-4df3-aa76-04f9372f2df1" providerId="ADAL" clId="{A8B412AF-1376-F843-9F55-BB13E0DF1259}" dt="2024-05-21T13:40:02.124" v="2173" actId="207"/>
        <pc:sldMkLst>
          <pc:docMk/>
          <pc:sldMk cId="403346974" sldId="2145707436"/>
        </pc:sldMkLst>
        <pc:spChg chg="mod">
          <ac:chgData name="Ben Ballard" userId="26862147-c210-4df3-aa76-04f9372f2df1" providerId="ADAL" clId="{A8B412AF-1376-F843-9F55-BB13E0DF1259}" dt="2024-05-20T23:04:21.729" v="2115" actId="14100"/>
          <ac:spMkLst>
            <pc:docMk/>
            <pc:sldMk cId="403346974" sldId="2145707436"/>
            <ac:spMk id="5" creationId="{4AA67228-79E3-DD55-4205-A9FF1A6AC20C}"/>
          </ac:spMkLst>
        </pc:spChg>
        <pc:spChg chg="mod">
          <ac:chgData name="Ben Ballard" userId="26862147-c210-4df3-aa76-04f9372f2df1" providerId="ADAL" clId="{A8B412AF-1376-F843-9F55-BB13E0DF1259}" dt="2024-05-20T23:04:11.999" v="2113" actId="208"/>
          <ac:spMkLst>
            <pc:docMk/>
            <pc:sldMk cId="403346974" sldId="2145707436"/>
            <ac:spMk id="6" creationId="{7C31EDD3-C98A-95D3-5B6A-8EEE5C5B2A1D}"/>
          </ac:spMkLst>
        </pc:spChg>
        <pc:spChg chg="mod">
          <ac:chgData name="Ben Ballard" userId="26862147-c210-4df3-aa76-04f9372f2df1" providerId="ADAL" clId="{A8B412AF-1376-F843-9F55-BB13E0DF1259}" dt="2024-05-20T23:04:11.999" v="2113" actId="208"/>
          <ac:spMkLst>
            <pc:docMk/>
            <pc:sldMk cId="403346974" sldId="2145707436"/>
            <ac:spMk id="7" creationId="{CBDD841F-C860-D9FB-6038-E4FC8A9E1D46}"/>
          </ac:spMkLst>
        </pc:spChg>
        <pc:spChg chg="del">
          <ac:chgData name="Ben Ballard" userId="26862147-c210-4df3-aa76-04f9372f2df1" providerId="ADAL" clId="{A8B412AF-1376-F843-9F55-BB13E0DF1259}" dt="2024-05-20T23:04:17.784" v="2114" actId="478"/>
          <ac:spMkLst>
            <pc:docMk/>
            <pc:sldMk cId="403346974" sldId="2145707436"/>
            <ac:spMk id="11" creationId="{70AF06B0-35B1-9169-4F7F-07C4E6E21227}"/>
          </ac:spMkLst>
        </pc:spChg>
        <pc:spChg chg="mod">
          <ac:chgData name="Ben Ballard" userId="26862147-c210-4df3-aa76-04f9372f2df1" providerId="ADAL" clId="{A8B412AF-1376-F843-9F55-BB13E0DF1259}" dt="2024-05-20T23:03:53.066" v="2111" actId="207"/>
          <ac:spMkLst>
            <pc:docMk/>
            <pc:sldMk cId="403346974" sldId="2145707436"/>
            <ac:spMk id="16" creationId="{38DEC5B6-08BB-AA34-444C-FA4FB82DDA36}"/>
          </ac:spMkLst>
        </pc:spChg>
        <pc:spChg chg="mod">
          <ac:chgData name="Ben Ballard" userId="26862147-c210-4df3-aa76-04f9372f2df1" providerId="ADAL" clId="{A8B412AF-1376-F843-9F55-BB13E0DF1259}" dt="2024-05-20T23:03:53.066" v="2111" actId="207"/>
          <ac:spMkLst>
            <pc:docMk/>
            <pc:sldMk cId="403346974" sldId="2145707436"/>
            <ac:spMk id="17" creationId="{CF39E464-CDBB-88D4-42FE-F3A2F7D2A2A3}"/>
          </ac:spMkLst>
        </pc:spChg>
        <pc:picChg chg="mod">
          <ac:chgData name="Ben Ballard" userId="26862147-c210-4df3-aa76-04f9372f2df1" providerId="ADAL" clId="{A8B412AF-1376-F843-9F55-BB13E0DF1259}" dt="2024-05-21T13:40:02.124" v="2173" actId="207"/>
          <ac:picMkLst>
            <pc:docMk/>
            <pc:sldMk cId="403346974" sldId="2145707436"/>
            <ac:picMk id="9" creationId="{B0AE6B78-8A47-E022-0969-28A0CE730267}"/>
          </ac:picMkLst>
        </pc:picChg>
        <pc:picChg chg="mod">
          <ac:chgData name="Ben Ballard" userId="26862147-c210-4df3-aa76-04f9372f2df1" providerId="ADAL" clId="{A8B412AF-1376-F843-9F55-BB13E0DF1259}" dt="2024-05-21T13:40:02.124" v="2173" actId="207"/>
          <ac:picMkLst>
            <pc:docMk/>
            <pc:sldMk cId="403346974" sldId="2145707436"/>
            <ac:picMk id="12" creationId="{BC38D91E-0831-DECE-F9FA-343D3445BC62}"/>
          </ac:picMkLst>
        </pc:picChg>
      </pc:sldChg>
      <pc:sldChg chg="modSp add mod ord">
        <pc:chgData name="Ben Ballard" userId="26862147-c210-4df3-aa76-04f9372f2df1" providerId="ADAL" clId="{A8B412AF-1376-F843-9F55-BB13E0DF1259}" dt="2024-05-13T21:00:16.975" v="32" actId="20578"/>
        <pc:sldMkLst>
          <pc:docMk/>
          <pc:sldMk cId="1997633098" sldId="2147308998"/>
        </pc:sldMkLst>
        <pc:spChg chg="mod">
          <ac:chgData name="Ben Ballard" userId="26862147-c210-4df3-aa76-04f9372f2df1" providerId="ADAL" clId="{A8B412AF-1376-F843-9F55-BB13E0DF1259}" dt="2024-05-13T20:59:49.942" v="28" actId="27636"/>
          <ac:spMkLst>
            <pc:docMk/>
            <pc:sldMk cId="1997633098" sldId="2147308998"/>
            <ac:spMk id="5" creationId="{426D296E-5AC3-4089-AA1D-21C96687D41A}"/>
          </ac:spMkLst>
        </pc:spChg>
      </pc:sldChg>
      <pc:sldChg chg="add">
        <pc:chgData name="Ben Ballard" userId="26862147-c210-4df3-aa76-04f9372f2df1" providerId="ADAL" clId="{A8B412AF-1376-F843-9F55-BB13E0DF1259}" dt="2024-05-13T21:02:23.796" v="67"/>
        <pc:sldMkLst>
          <pc:docMk/>
          <pc:sldMk cId="4260168349" sldId="2147309000"/>
        </pc:sldMkLst>
      </pc:sldChg>
      <pc:sldChg chg="add del">
        <pc:chgData name="Ben Ballard" userId="26862147-c210-4df3-aa76-04f9372f2df1" providerId="ADAL" clId="{A8B412AF-1376-F843-9F55-BB13E0DF1259}" dt="2024-05-13T21:01:49.021" v="60" actId="2696"/>
        <pc:sldMkLst>
          <pc:docMk/>
          <pc:sldMk cId="1331652865" sldId="2147309014"/>
        </pc:sldMkLst>
      </pc:sldChg>
      <pc:sldChg chg="addSp delSp modSp add mod">
        <pc:chgData name="Ben Ballard" userId="26862147-c210-4df3-aa76-04f9372f2df1" providerId="ADAL" clId="{A8B412AF-1376-F843-9F55-BB13E0DF1259}" dt="2024-05-13T21:02:15.588" v="66"/>
        <pc:sldMkLst>
          <pc:docMk/>
          <pc:sldMk cId="1869308009" sldId="2147309015"/>
        </pc:sldMkLst>
        <pc:spChg chg="del mod">
          <ac:chgData name="Ben Ballard" userId="26862147-c210-4df3-aa76-04f9372f2df1" providerId="ADAL" clId="{A8B412AF-1376-F843-9F55-BB13E0DF1259}" dt="2024-05-13T21:00:38.954" v="37" actId="478"/>
          <ac:spMkLst>
            <pc:docMk/>
            <pc:sldMk cId="1869308009" sldId="2147309015"/>
            <ac:spMk id="3" creationId="{717F6CA9-449F-410A-8463-B6C8C98785A6}"/>
          </ac:spMkLst>
        </pc:spChg>
        <pc:spChg chg="del">
          <ac:chgData name="Ben Ballard" userId="26862147-c210-4df3-aa76-04f9372f2df1" providerId="ADAL" clId="{A8B412AF-1376-F843-9F55-BB13E0DF1259}" dt="2024-05-13T21:00:34.473" v="34" actId="478"/>
          <ac:spMkLst>
            <pc:docMk/>
            <pc:sldMk cId="1869308009" sldId="2147309015"/>
            <ac:spMk id="5" creationId="{426D296E-5AC3-4089-AA1D-21C96687D41A}"/>
          </ac:spMkLst>
        </pc:spChg>
        <pc:spChg chg="add del">
          <ac:chgData name="Ben Ballard" userId="26862147-c210-4df3-aa76-04f9372f2df1" providerId="ADAL" clId="{A8B412AF-1376-F843-9F55-BB13E0DF1259}" dt="2024-05-13T21:01:45.908" v="59" actId="478"/>
          <ac:spMkLst>
            <pc:docMk/>
            <pc:sldMk cId="1869308009" sldId="2147309015"/>
            <ac:spMk id="6" creationId="{29E3ADE6-0D25-2EC5-AF9D-53CE01044187}"/>
          </ac:spMkLst>
        </pc:spChg>
        <pc:spChg chg="del">
          <ac:chgData name="Ben Ballard" userId="26862147-c210-4df3-aa76-04f9372f2df1" providerId="ADAL" clId="{A8B412AF-1376-F843-9F55-BB13E0DF1259}" dt="2024-05-13T21:00:34.473" v="34" actId="478"/>
          <ac:spMkLst>
            <pc:docMk/>
            <pc:sldMk cId="1869308009" sldId="2147309015"/>
            <ac:spMk id="7" creationId="{53F96A2E-2B2D-C8A3-EFC5-0C01355EA4A2}"/>
          </ac:spMkLst>
        </pc:spChg>
        <pc:spChg chg="add del mod">
          <ac:chgData name="Ben Ballard" userId="26862147-c210-4df3-aa76-04f9372f2df1" providerId="ADAL" clId="{A8B412AF-1376-F843-9F55-BB13E0DF1259}" dt="2024-05-13T21:00:42.212" v="42" actId="478"/>
          <ac:spMkLst>
            <pc:docMk/>
            <pc:sldMk cId="1869308009" sldId="2147309015"/>
            <ac:spMk id="9" creationId="{9520E34F-8CF2-D88F-8B1B-F8A1864D3002}"/>
          </ac:spMkLst>
        </pc:spChg>
        <pc:spChg chg="add del mod">
          <ac:chgData name="Ben Ballard" userId="26862147-c210-4df3-aa76-04f9372f2df1" providerId="ADAL" clId="{A8B412AF-1376-F843-9F55-BB13E0DF1259}" dt="2024-05-13T21:00:42.212" v="42" actId="478"/>
          <ac:spMkLst>
            <pc:docMk/>
            <pc:sldMk cId="1869308009" sldId="2147309015"/>
            <ac:spMk id="11" creationId="{945F9477-A46F-9106-6A89-32453C2A3E7A}"/>
          </ac:spMkLst>
        </pc:spChg>
        <pc:spChg chg="add mod">
          <ac:chgData name="Ben Ballard" userId="26862147-c210-4df3-aa76-04f9372f2df1" providerId="ADAL" clId="{A8B412AF-1376-F843-9F55-BB13E0DF1259}" dt="2024-05-13T21:00:40.591" v="41"/>
          <ac:spMkLst>
            <pc:docMk/>
            <pc:sldMk cId="1869308009" sldId="2147309015"/>
            <ac:spMk id="12" creationId="{0C375E72-F379-F60C-1EC4-229CDB66FAAB}"/>
          </ac:spMkLst>
        </pc:spChg>
        <pc:spChg chg="add mod">
          <ac:chgData name="Ben Ballard" userId="26862147-c210-4df3-aa76-04f9372f2df1" providerId="ADAL" clId="{A8B412AF-1376-F843-9F55-BB13E0DF1259}" dt="2024-05-13T21:00:40.591" v="41"/>
          <ac:spMkLst>
            <pc:docMk/>
            <pc:sldMk cId="1869308009" sldId="2147309015"/>
            <ac:spMk id="13" creationId="{E9B1D38B-A939-1555-F953-A7C7A4673242}"/>
          </ac:spMkLst>
        </pc:spChg>
        <pc:spChg chg="add mod">
          <ac:chgData name="Ben Ballard" userId="26862147-c210-4df3-aa76-04f9372f2df1" providerId="ADAL" clId="{A8B412AF-1376-F843-9F55-BB13E0DF1259}" dt="2024-05-13T21:00:42.877" v="43"/>
          <ac:spMkLst>
            <pc:docMk/>
            <pc:sldMk cId="1869308009" sldId="2147309015"/>
            <ac:spMk id="16" creationId="{522AA8B7-216D-BD1E-03A4-667C855D3BDD}"/>
          </ac:spMkLst>
        </pc:spChg>
        <pc:spChg chg="add del mod">
          <ac:chgData name="Ben Ballard" userId="26862147-c210-4df3-aa76-04f9372f2df1" providerId="ADAL" clId="{A8B412AF-1376-F843-9F55-BB13E0DF1259}" dt="2024-05-13T21:00:58.042" v="49" actId="478"/>
          <ac:spMkLst>
            <pc:docMk/>
            <pc:sldMk cId="1869308009" sldId="2147309015"/>
            <ac:spMk id="17" creationId="{4945C955-47B0-51E1-268C-4046DC547F3F}"/>
          </ac:spMkLst>
        </pc:spChg>
        <pc:spChg chg="add mod">
          <ac:chgData name="Ben Ballard" userId="26862147-c210-4df3-aa76-04f9372f2df1" providerId="ADAL" clId="{A8B412AF-1376-F843-9F55-BB13E0DF1259}" dt="2024-05-13T21:00:53.851" v="48" actId="767"/>
          <ac:spMkLst>
            <pc:docMk/>
            <pc:sldMk cId="1869308009" sldId="2147309015"/>
            <ac:spMk id="20" creationId="{97583710-3F52-71CB-2C44-A77587EC745D}"/>
          </ac:spMkLst>
        </pc:spChg>
        <pc:spChg chg="add mod">
          <ac:chgData name="Ben Ballard" userId="26862147-c210-4df3-aa76-04f9372f2df1" providerId="ADAL" clId="{A8B412AF-1376-F843-9F55-BB13E0DF1259}" dt="2024-05-13T21:01:10.183" v="53"/>
          <ac:spMkLst>
            <pc:docMk/>
            <pc:sldMk cId="1869308009" sldId="2147309015"/>
            <ac:spMk id="21" creationId="{74F04CD9-D558-3A67-4BCD-4A01B28FC0BF}"/>
          </ac:spMkLst>
        </pc:spChg>
        <pc:spChg chg="add mod">
          <ac:chgData name="Ben Ballard" userId="26862147-c210-4df3-aa76-04f9372f2df1" providerId="ADAL" clId="{A8B412AF-1376-F843-9F55-BB13E0DF1259}" dt="2024-05-13T21:01:31.823" v="57" actId="255"/>
          <ac:spMkLst>
            <pc:docMk/>
            <pc:sldMk cId="1869308009" sldId="2147309015"/>
            <ac:spMk id="22" creationId="{A9FD2BF3-6A17-0557-73E6-4AF68165C7A7}"/>
          </ac:spMkLst>
        </pc:spChg>
        <pc:spChg chg="add mod">
          <ac:chgData name="Ben Ballard" userId="26862147-c210-4df3-aa76-04f9372f2df1" providerId="ADAL" clId="{A8B412AF-1376-F843-9F55-BB13E0DF1259}" dt="2024-05-13T21:02:15.588" v="66"/>
          <ac:spMkLst>
            <pc:docMk/>
            <pc:sldMk cId="1869308009" sldId="2147309015"/>
            <ac:spMk id="23" creationId="{87C1154C-8A2E-870E-271B-53D8C3B8EB08}"/>
          </ac:spMkLst>
        </pc:spChg>
        <pc:picChg chg="del">
          <ac:chgData name="Ben Ballard" userId="26862147-c210-4df3-aa76-04f9372f2df1" providerId="ADAL" clId="{A8B412AF-1376-F843-9F55-BB13E0DF1259}" dt="2024-05-13T21:00:34.473" v="34" actId="478"/>
          <ac:picMkLst>
            <pc:docMk/>
            <pc:sldMk cId="1869308009" sldId="2147309015"/>
            <ac:picMk id="8" creationId="{7E24EDA0-005E-3DD1-F389-FE01FFE62472}"/>
          </ac:picMkLst>
        </pc:picChg>
        <pc:picChg chg="add mod">
          <ac:chgData name="Ben Ballard" userId="26862147-c210-4df3-aa76-04f9372f2df1" providerId="ADAL" clId="{A8B412AF-1376-F843-9F55-BB13E0DF1259}" dt="2024-05-13T21:00:39.947" v="38"/>
          <ac:picMkLst>
            <pc:docMk/>
            <pc:sldMk cId="1869308009" sldId="2147309015"/>
            <ac:picMk id="14" creationId="{5016171F-31FF-A9E7-092B-39FA7074F0D2}"/>
          </ac:picMkLst>
        </pc:picChg>
        <pc:picChg chg="add mod">
          <ac:chgData name="Ben Ballard" userId="26862147-c210-4df3-aa76-04f9372f2df1" providerId="ADAL" clId="{A8B412AF-1376-F843-9F55-BB13E0DF1259}" dt="2024-05-13T21:00:39.947" v="38"/>
          <ac:picMkLst>
            <pc:docMk/>
            <pc:sldMk cId="1869308009" sldId="2147309015"/>
            <ac:picMk id="15" creationId="{8BACA290-9DAF-1B82-F739-987E03C52892}"/>
          </ac:picMkLst>
        </pc:picChg>
        <pc:picChg chg="add mod">
          <ac:chgData name="Ben Ballard" userId="26862147-c210-4df3-aa76-04f9372f2df1" providerId="ADAL" clId="{A8B412AF-1376-F843-9F55-BB13E0DF1259}" dt="2024-05-13T21:00:42.877" v="43"/>
          <ac:picMkLst>
            <pc:docMk/>
            <pc:sldMk cId="1869308009" sldId="2147309015"/>
            <ac:picMk id="18" creationId="{D883808B-7AE1-DDD1-EB42-56ECCADDA814}"/>
          </ac:picMkLst>
        </pc:picChg>
        <pc:picChg chg="add mod">
          <ac:chgData name="Ben Ballard" userId="26862147-c210-4df3-aa76-04f9372f2df1" providerId="ADAL" clId="{A8B412AF-1376-F843-9F55-BB13E0DF1259}" dt="2024-05-13T21:00:42.877" v="43"/>
          <ac:picMkLst>
            <pc:docMk/>
            <pc:sldMk cId="1869308009" sldId="2147309015"/>
            <ac:picMk id="19" creationId="{B2EBAC38-B9DD-A822-4A85-0994E4DB7BD7}"/>
          </ac:picMkLst>
        </pc:picChg>
      </pc:sldChg>
      <pc:sldChg chg="modSp add mod">
        <pc:chgData name="Ben Ballard" userId="26862147-c210-4df3-aa76-04f9372f2df1" providerId="ADAL" clId="{A8B412AF-1376-F843-9F55-BB13E0DF1259}" dt="2024-05-18T17:23:38.489" v="2040" actId="1036"/>
        <pc:sldMkLst>
          <pc:docMk/>
          <pc:sldMk cId="1438493615" sldId="2147309022"/>
        </pc:sldMkLst>
        <pc:spChg chg="mod">
          <ac:chgData name="Ben Ballard" userId="26862147-c210-4df3-aa76-04f9372f2df1" providerId="ADAL" clId="{A8B412AF-1376-F843-9F55-BB13E0DF1259}" dt="2024-05-18T17:22:21.303" v="2023" actId="20577"/>
          <ac:spMkLst>
            <pc:docMk/>
            <pc:sldMk cId="1438493615" sldId="2147309022"/>
            <ac:spMk id="2" creationId="{00000000-0000-0000-0000-000000000000}"/>
          </ac:spMkLst>
        </pc:spChg>
        <pc:spChg chg="mod">
          <ac:chgData name="Ben Ballard" userId="26862147-c210-4df3-aa76-04f9372f2df1" providerId="ADAL" clId="{A8B412AF-1376-F843-9F55-BB13E0DF1259}" dt="2024-05-18T17:23:38.489" v="2040" actId="1036"/>
          <ac:spMkLst>
            <pc:docMk/>
            <pc:sldMk cId="1438493615" sldId="2147309022"/>
            <ac:spMk id="3" creationId="{00000000-0000-0000-0000-000000000000}"/>
          </ac:spMkLst>
        </pc:spChg>
      </pc:sldChg>
      <pc:sldChg chg="delSp modSp add mod">
        <pc:chgData name="Ben Ballard" userId="26862147-c210-4df3-aa76-04f9372f2df1" providerId="ADAL" clId="{A8B412AF-1376-F843-9F55-BB13E0DF1259}" dt="2024-05-18T17:23:26.496" v="2036" actId="1036"/>
        <pc:sldMkLst>
          <pc:docMk/>
          <pc:sldMk cId="1634670262" sldId="2147309023"/>
        </pc:sldMkLst>
        <pc:spChg chg="mod">
          <ac:chgData name="Ben Ballard" userId="26862147-c210-4df3-aa76-04f9372f2df1" providerId="ADAL" clId="{A8B412AF-1376-F843-9F55-BB13E0DF1259}" dt="2024-05-18T17:22:30.697" v="2031" actId="20577"/>
          <ac:spMkLst>
            <pc:docMk/>
            <pc:sldMk cId="1634670262" sldId="2147309023"/>
            <ac:spMk id="2" creationId="{00000000-0000-0000-0000-000000000000}"/>
          </ac:spMkLst>
        </pc:spChg>
        <pc:spChg chg="mod">
          <ac:chgData name="Ben Ballard" userId="26862147-c210-4df3-aa76-04f9372f2df1" providerId="ADAL" clId="{A8B412AF-1376-F843-9F55-BB13E0DF1259}" dt="2024-05-18T17:23:26.496" v="2036" actId="1036"/>
          <ac:spMkLst>
            <pc:docMk/>
            <pc:sldMk cId="1634670262" sldId="2147309023"/>
            <ac:spMk id="3" creationId="{00000000-0000-0000-0000-000000000000}"/>
          </ac:spMkLst>
        </pc:spChg>
        <pc:spChg chg="del mod">
          <ac:chgData name="Ben Ballard" userId="26862147-c210-4df3-aa76-04f9372f2df1" providerId="ADAL" clId="{A8B412AF-1376-F843-9F55-BB13E0DF1259}" dt="2024-05-18T17:20:00.877" v="1986" actId="478"/>
          <ac:spMkLst>
            <pc:docMk/>
            <pc:sldMk cId="1634670262" sldId="2147309023"/>
            <ac:spMk id="4" creationId="{1E86BC70-3F4A-0145-B103-7B4AE526E435}"/>
          </ac:spMkLst>
        </pc:spChg>
      </pc:sldChg>
      <pc:sldChg chg="modNotesTx">
        <pc:chgData name="Ben Ballard" userId="26862147-c210-4df3-aa76-04f9372f2df1" providerId="ADAL" clId="{A8B412AF-1376-F843-9F55-BB13E0DF1259}" dt="2024-05-21T14:12:24.160" v="2465" actId="113"/>
        <pc:sldMkLst>
          <pc:docMk/>
          <pc:sldMk cId="1260279261" sldId="2147309029"/>
        </pc:sldMkLst>
      </pc:sldChg>
      <pc:sldChg chg="delSp modSp mod modNotesTx">
        <pc:chgData name="Ben Ballard" userId="26862147-c210-4df3-aa76-04f9372f2df1" providerId="ADAL" clId="{A8B412AF-1376-F843-9F55-BB13E0DF1259}" dt="2024-05-21T13:59:10.568" v="2326" actId="20577"/>
        <pc:sldMkLst>
          <pc:docMk/>
          <pc:sldMk cId="193073782" sldId="2147309030"/>
        </pc:sldMkLst>
        <pc:spChg chg="mod">
          <ac:chgData name="Ben Ballard" userId="26862147-c210-4df3-aa76-04f9372f2df1" providerId="ADAL" clId="{A8B412AF-1376-F843-9F55-BB13E0DF1259}" dt="2024-05-21T13:56:57.355" v="2235" actId="20577"/>
          <ac:spMkLst>
            <pc:docMk/>
            <pc:sldMk cId="193073782" sldId="2147309030"/>
            <ac:spMk id="5" creationId="{7287D7FF-1F61-C421-9BBA-295FC51E00C2}"/>
          </ac:spMkLst>
        </pc:spChg>
        <pc:spChg chg="del">
          <ac:chgData name="Ben Ballard" userId="26862147-c210-4df3-aa76-04f9372f2df1" providerId="ADAL" clId="{A8B412AF-1376-F843-9F55-BB13E0DF1259}" dt="2024-05-18T16:55:14.548" v="1095" actId="478"/>
          <ac:spMkLst>
            <pc:docMk/>
            <pc:sldMk cId="193073782" sldId="2147309030"/>
            <ac:spMk id="6" creationId="{04985BA0-5949-FD6A-D9F6-27C2115A3109}"/>
          </ac:spMkLst>
        </pc:spChg>
      </pc:sldChg>
      <pc:sldChg chg="modSp mod">
        <pc:chgData name="Ben Ballard" userId="26862147-c210-4df3-aa76-04f9372f2df1" providerId="ADAL" clId="{A8B412AF-1376-F843-9F55-BB13E0DF1259}" dt="2024-05-21T13:46:16.718" v="2215" actId="207"/>
        <pc:sldMkLst>
          <pc:docMk/>
          <pc:sldMk cId="256486305" sldId="2147309031"/>
        </pc:sldMkLst>
        <pc:spChg chg="mod">
          <ac:chgData name="Ben Ballard" userId="26862147-c210-4df3-aa76-04f9372f2df1" providerId="ADAL" clId="{A8B412AF-1376-F843-9F55-BB13E0DF1259}" dt="2024-05-21T13:46:16.718" v="2215" actId="207"/>
          <ac:spMkLst>
            <pc:docMk/>
            <pc:sldMk cId="256486305" sldId="2147309031"/>
            <ac:spMk id="7" creationId="{8CDF6C49-B835-FC6C-90D5-29A99CEB2DC0}"/>
          </ac:spMkLst>
        </pc:spChg>
      </pc:sldChg>
      <pc:sldChg chg="del">
        <pc:chgData name="Ben Ballard" userId="26862147-c210-4df3-aa76-04f9372f2df1" providerId="ADAL" clId="{A8B412AF-1376-F843-9F55-BB13E0DF1259}" dt="2024-05-15T17:50:54.565" v="706" actId="2696"/>
        <pc:sldMkLst>
          <pc:docMk/>
          <pc:sldMk cId="1700091972" sldId="2147309032"/>
        </pc:sldMkLst>
      </pc:sldChg>
      <pc:sldChg chg="addSp delSp modSp mod">
        <pc:chgData name="Ben Ballard" userId="26862147-c210-4df3-aa76-04f9372f2df1" providerId="ADAL" clId="{A8B412AF-1376-F843-9F55-BB13E0DF1259}" dt="2024-05-18T16:46:13.668" v="721" actId="478"/>
        <pc:sldMkLst>
          <pc:docMk/>
          <pc:sldMk cId="1217084787" sldId="2147309034"/>
        </pc:sldMkLst>
        <pc:picChg chg="add del mod">
          <ac:chgData name="Ben Ballard" userId="26862147-c210-4df3-aa76-04f9372f2df1" providerId="ADAL" clId="{A8B412AF-1376-F843-9F55-BB13E0DF1259}" dt="2024-05-18T16:46:12.272" v="720" actId="14826"/>
          <ac:picMkLst>
            <pc:docMk/>
            <pc:sldMk cId="1217084787" sldId="2147309034"/>
            <ac:picMk id="3" creationId="{B5988938-8F3E-4899-834D-552ADB579B10}"/>
          </ac:picMkLst>
        </pc:picChg>
        <pc:picChg chg="add del mod">
          <ac:chgData name="Ben Ballard" userId="26862147-c210-4df3-aa76-04f9372f2df1" providerId="ADAL" clId="{A8B412AF-1376-F843-9F55-BB13E0DF1259}" dt="2024-05-18T16:46:13.668" v="721" actId="478"/>
          <ac:picMkLst>
            <pc:docMk/>
            <pc:sldMk cId="1217084787" sldId="2147309034"/>
            <ac:picMk id="4" creationId="{0BDB9ABA-A784-0953-DB0B-8F2D8EF2205B}"/>
          </ac:picMkLst>
        </pc:picChg>
      </pc:sldChg>
      <pc:sldChg chg="modNotesTx">
        <pc:chgData name="Ben Ballard" userId="26862147-c210-4df3-aa76-04f9372f2df1" providerId="ADAL" clId="{A8B412AF-1376-F843-9F55-BB13E0DF1259}" dt="2024-05-21T14:28:55.896" v="2619" actId="20577"/>
        <pc:sldMkLst>
          <pc:docMk/>
          <pc:sldMk cId="1704278874" sldId="2147309038"/>
        </pc:sldMkLst>
      </pc:sldChg>
      <pc:sldChg chg="delSp modSp add mod">
        <pc:chgData name="Ben Ballard" userId="26862147-c210-4df3-aa76-04f9372f2df1" providerId="ADAL" clId="{A8B412AF-1376-F843-9F55-BB13E0DF1259}" dt="2024-05-18T17:23:19.858" v="2034" actId="1076"/>
        <pc:sldMkLst>
          <pc:docMk/>
          <pc:sldMk cId="2439109291" sldId="2147309040"/>
        </pc:sldMkLst>
        <pc:spChg chg="mod">
          <ac:chgData name="Ben Ballard" userId="26862147-c210-4df3-aa76-04f9372f2df1" providerId="ADAL" clId="{A8B412AF-1376-F843-9F55-BB13E0DF1259}" dt="2024-05-18T17:22:27.811" v="2029" actId="20577"/>
          <ac:spMkLst>
            <pc:docMk/>
            <pc:sldMk cId="2439109291" sldId="2147309040"/>
            <ac:spMk id="2" creationId="{00000000-0000-0000-0000-000000000000}"/>
          </ac:spMkLst>
        </pc:spChg>
        <pc:spChg chg="mod">
          <ac:chgData name="Ben Ballard" userId="26862147-c210-4df3-aa76-04f9372f2df1" providerId="ADAL" clId="{A8B412AF-1376-F843-9F55-BB13E0DF1259}" dt="2024-05-18T17:23:19.858" v="2034" actId="1076"/>
          <ac:spMkLst>
            <pc:docMk/>
            <pc:sldMk cId="2439109291" sldId="2147309040"/>
            <ac:spMk id="3" creationId="{00000000-0000-0000-0000-000000000000}"/>
          </ac:spMkLst>
        </pc:spChg>
        <pc:spChg chg="del">
          <ac:chgData name="Ben Ballard" userId="26862147-c210-4df3-aa76-04f9372f2df1" providerId="ADAL" clId="{A8B412AF-1376-F843-9F55-BB13E0DF1259}" dt="2024-05-18T17:20:03.064" v="1987" actId="478"/>
          <ac:spMkLst>
            <pc:docMk/>
            <pc:sldMk cId="2439109291" sldId="2147309040"/>
            <ac:spMk id="4" creationId="{1E86BC70-3F4A-0145-B103-7B4AE526E435}"/>
          </ac:spMkLst>
        </pc:spChg>
      </pc:sldChg>
      <pc:sldChg chg="modSp add mod ord">
        <pc:chgData name="Ben Ballard" userId="26862147-c210-4df3-aa76-04f9372f2df1" providerId="ADAL" clId="{A8B412AF-1376-F843-9F55-BB13E0DF1259}" dt="2024-05-18T17:23:31.829" v="2037" actId="1076"/>
        <pc:sldMkLst>
          <pc:docMk/>
          <pc:sldMk cId="3169468952" sldId="2147309041"/>
        </pc:sldMkLst>
        <pc:spChg chg="mod">
          <ac:chgData name="Ben Ballard" userId="26862147-c210-4df3-aa76-04f9372f2df1" providerId="ADAL" clId="{A8B412AF-1376-F843-9F55-BB13E0DF1259}" dt="2024-05-18T17:22:25.596" v="2027" actId="20577"/>
          <ac:spMkLst>
            <pc:docMk/>
            <pc:sldMk cId="3169468952" sldId="2147309041"/>
            <ac:spMk id="2" creationId="{00000000-0000-0000-0000-000000000000}"/>
          </ac:spMkLst>
        </pc:spChg>
        <pc:spChg chg="mod">
          <ac:chgData name="Ben Ballard" userId="26862147-c210-4df3-aa76-04f9372f2df1" providerId="ADAL" clId="{A8B412AF-1376-F843-9F55-BB13E0DF1259}" dt="2024-05-18T17:23:31.829" v="2037" actId="1076"/>
          <ac:spMkLst>
            <pc:docMk/>
            <pc:sldMk cId="3169468952" sldId="2147309041"/>
            <ac:spMk id="3" creationId="{00000000-0000-0000-0000-000000000000}"/>
          </ac:spMkLst>
        </pc:spChg>
      </pc:sldChg>
      <pc:sldChg chg="modSp add mod">
        <pc:chgData name="Ben Ballard" userId="26862147-c210-4df3-aa76-04f9372f2df1" providerId="ADAL" clId="{A8B412AF-1376-F843-9F55-BB13E0DF1259}" dt="2024-05-18T17:23:46.033" v="2042" actId="1035"/>
        <pc:sldMkLst>
          <pc:docMk/>
          <pc:sldMk cId="871227896" sldId="2147309042"/>
        </pc:sldMkLst>
        <pc:spChg chg="mod">
          <ac:chgData name="Ben Ballard" userId="26862147-c210-4df3-aa76-04f9372f2df1" providerId="ADAL" clId="{A8B412AF-1376-F843-9F55-BB13E0DF1259}" dt="2024-05-18T17:22:23.433" v="2025" actId="20577"/>
          <ac:spMkLst>
            <pc:docMk/>
            <pc:sldMk cId="871227896" sldId="2147309042"/>
            <ac:spMk id="2" creationId="{00000000-0000-0000-0000-000000000000}"/>
          </ac:spMkLst>
        </pc:spChg>
        <pc:spChg chg="mod">
          <ac:chgData name="Ben Ballard" userId="26862147-c210-4df3-aa76-04f9372f2df1" providerId="ADAL" clId="{A8B412AF-1376-F843-9F55-BB13E0DF1259}" dt="2024-05-18T17:23:46.033" v="2042" actId="1035"/>
          <ac:spMkLst>
            <pc:docMk/>
            <pc:sldMk cId="871227896" sldId="2147309042"/>
            <ac:spMk id="3" creationId="{00000000-0000-0000-0000-000000000000}"/>
          </ac:spMkLst>
        </pc:spChg>
      </pc:sldChg>
      <pc:sldChg chg="delSp add mod">
        <pc:chgData name="Ben Ballard" userId="26862147-c210-4df3-aa76-04f9372f2df1" providerId="ADAL" clId="{A8B412AF-1376-F843-9F55-BB13E0DF1259}" dt="2024-05-20T23:02:35.470" v="2049" actId="478"/>
        <pc:sldMkLst>
          <pc:docMk/>
          <pc:sldMk cId="3202974347" sldId="2147309043"/>
        </pc:sldMkLst>
        <pc:spChg chg="del">
          <ac:chgData name="Ben Ballard" userId="26862147-c210-4df3-aa76-04f9372f2df1" providerId="ADAL" clId="{A8B412AF-1376-F843-9F55-BB13E0DF1259}" dt="2024-05-20T23:02:35.470" v="2049" actId="478"/>
          <ac:spMkLst>
            <pc:docMk/>
            <pc:sldMk cId="3202974347" sldId="2147309043"/>
            <ac:spMk id="5" creationId="{6C793038-0BBB-612A-0661-3FF1D9B45F7A}"/>
          </ac:spMkLst>
        </pc:spChg>
      </pc:sldChg>
      <pc:sldChg chg="delSp modSp add mod">
        <pc:chgData name="Ben Ballard" userId="26862147-c210-4df3-aa76-04f9372f2df1" providerId="ADAL" clId="{A8B412AF-1376-F843-9F55-BB13E0DF1259}" dt="2024-05-20T23:02:56.366" v="2098" actId="20577"/>
        <pc:sldMkLst>
          <pc:docMk/>
          <pc:sldMk cId="2418235303" sldId="2147309044"/>
        </pc:sldMkLst>
        <pc:spChg chg="mod">
          <ac:chgData name="Ben Ballard" userId="26862147-c210-4df3-aa76-04f9372f2df1" providerId="ADAL" clId="{A8B412AF-1376-F843-9F55-BB13E0DF1259}" dt="2024-05-20T23:02:56.366" v="2098" actId="20577"/>
          <ac:spMkLst>
            <pc:docMk/>
            <pc:sldMk cId="2418235303" sldId="2147309044"/>
            <ac:spMk id="3" creationId="{657E1F39-056D-6645-947B-CE8DECBE24E0}"/>
          </ac:spMkLst>
        </pc:spChg>
        <pc:spChg chg="del">
          <ac:chgData name="Ben Ballard" userId="26862147-c210-4df3-aa76-04f9372f2df1" providerId="ADAL" clId="{A8B412AF-1376-F843-9F55-BB13E0DF1259}" dt="2024-05-20T23:02:32.413" v="2048" actId="478"/>
          <ac:spMkLst>
            <pc:docMk/>
            <pc:sldMk cId="2418235303" sldId="2147309044"/>
            <ac:spMk id="5" creationId="{6C793038-0BBB-612A-0661-3FF1D9B45F7A}"/>
          </ac:spMkLst>
        </pc:spChg>
      </pc:sldChg>
      <pc:sldChg chg="modSp add mod">
        <pc:chgData name="Ben Ballard" userId="26862147-c210-4df3-aa76-04f9372f2df1" providerId="ADAL" clId="{A8B412AF-1376-F843-9F55-BB13E0DF1259}" dt="2024-05-20T23:05:28.465" v="2158" actId="20577"/>
        <pc:sldMkLst>
          <pc:docMk/>
          <pc:sldMk cId="2297605185" sldId="2147309045"/>
        </pc:sldMkLst>
        <pc:spChg chg="mod">
          <ac:chgData name="Ben Ballard" userId="26862147-c210-4df3-aa76-04f9372f2df1" providerId="ADAL" clId="{A8B412AF-1376-F843-9F55-BB13E0DF1259}" dt="2024-05-20T23:05:28.465" v="2158" actId="20577"/>
          <ac:spMkLst>
            <pc:docMk/>
            <pc:sldMk cId="2297605185" sldId="2147309045"/>
            <ac:spMk id="3" creationId="{657E1F39-056D-6645-947B-CE8DECBE24E0}"/>
          </ac:spMkLst>
        </pc:spChg>
      </pc:sldChg>
      <pc:sldChg chg="modSp add mod ord">
        <pc:chgData name="Ben Ballard" userId="26862147-c210-4df3-aa76-04f9372f2df1" providerId="ADAL" clId="{A8B412AF-1376-F843-9F55-BB13E0DF1259}" dt="2024-05-21T13:42:20.343" v="2187" actId="20578"/>
        <pc:sldMkLst>
          <pc:docMk/>
          <pc:sldMk cId="1517233629" sldId="2147309046"/>
        </pc:sldMkLst>
        <pc:spChg chg="mod">
          <ac:chgData name="Ben Ballard" userId="26862147-c210-4df3-aa76-04f9372f2df1" providerId="ADAL" clId="{A8B412AF-1376-F843-9F55-BB13E0DF1259}" dt="2024-05-21T13:42:08.096" v="2185" actId="20577"/>
          <ac:spMkLst>
            <pc:docMk/>
            <pc:sldMk cId="1517233629" sldId="2147309046"/>
            <ac:spMk id="3" creationId="{657E1F39-056D-6645-947B-CE8DECBE24E0}"/>
          </ac:spMkLst>
        </pc:spChg>
      </pc:sldChg>
      <pc:sldChg chg="modSp add mod">
        <pc:chgData name="Ben Ballard" userId="26862147-c210-4df3-aa76-04f9372f2df1" providerId="ADAL" clId="{A8B412AF-1376-F843-9F55-BB13E0DF1259}" dt="2024-05-21T13:49:42.938" v="2233" actId="20577"/>
        <pc:sldMkLst>
          <pc:docMk/>
          <pc:sldMk cId="904682981" sldId="2147309047"/>
        </pc:sldMkLst>
        <pc:spChg chg="mod">
          <ac:chgData name="Ben Ballard" userId="26862147-c210-4df3-aa76-04f9372f2df1" providerId="ADAL" clId="{A8B412AF-1376-F843-9F55-BB13E0DF1259}" dt="2024-05-21T13:49:42.938" v="2233" actId="20577"/>
          <ac:spMkLst>
            <pc:docMk/>
            <pc:sldMk cId="904682981" sldId="2147309047"/>
            <ac:spMk id="3" creationId="{657E1F39-056D-6645-947B-CE8DECBE24E0}"/>
          </ac:spMkLst>
        </pc:spChg>
      </pc:sldChg>
      <pc:sldChg chg="add del">
        <pc:chgData name="Ben Ballard" userId="26862147-c210-4df3-aa76-04f9372f2df1" providerId="ADAL" clId="{A8B412AF-1376-F843-9F55-BB13E0DF1259}" dt="2024-05-21T13:42:41.673" v="2191" actId="2696"/>
        <pc:sldMkLst>
          <pc:docMk/>
          <pc:sldMk cId="2936864953" sldId="2147309047"/>
        </pc:sldMkLst>
      </pc:sldChg>
      <pc:sldMasterChg chg="delSldLayout">
        <pc:chgData name="Ben Ballard" userId="26862147-c210-4df3-aa76-04f9372f2df1" providerId="ADAL" clId="{A8B412AF-1376-F843-9F55-BB13E0DF1259}" dt="2024-05-13T21:01:49.025" v="61" actId="2696"/>
        <pc:sldMasterMkLst>
          <pc:docMk/>
          <pc:sldMasterMk cId="107919168" sldId="2147483648"/>
        </pc:sldMasterMkLst>
        <pc:sldLayoutChg chg="del">
          <pc:chgData name="Ben Ballard" userId="26862147-c210-4df3-aa76-04f9372f2df1" providerId="ADAL" clId="{A8B412AF-1376-F843-9F55-BB13E0DF1259}" dt="2024-05-13T21:01:49.025" v="61" actId="2696"/>
          <pc:sldLayoutMkLst>
            <pc:docMk/>
            <pc:sldMasterMk cId="107919168" sldId="2147483648"/>
            <pc:sldLayoutMk cId="4143318627" sldId="2147483764"/>
          </pc:sldLayoutMkLst>
        </pc:sldLayoutChg>
      </pc:sldMasterChg>
    </pc:docChg>
  </pc:docChgLst>
  <pc:docChgLst>
    <pc:chgData name="Ben Ballard" userId="S::bballard@mitre.org::26862147-c210-4df3-aa76-04f9372f2df1" providerId="AD" clId="Web-{1825A622-F3D8-7295-26A0-2B0175B8156F}"/>
    <pc:docChg chg="modSld">
      <pc:chgData name="Ben Ballard" userId="S::bballard@mitre.org::26862147-c210-4df3-aa76-04f9372f2df1" providerId="AD" clId="Web-{1825A622-F3D8-7295-26A0-2B0175B8156F}" dt="2024-05-13T20:58:15.009" v="39" actId="20577"/>
      <pc:docMkLst>
        <pc:docMk/>
      </pc:docMkLst>
      <pc:sldChg chg="modSp">
        <pc:chgData name="Ben Ballard" userId="S::bballard@mitre.org::26862147-c210-4df3-aa76-04f9372f2df1" providerId="AD" clId="Web-{1825A622-F3D8-7295-26A0-2B0175B8156F}" dt="2024-05-13T20:58:15.009" v="39" actId="20577"/>
        <pc:sldMkLst>
          <pc:docMk/>
          <pc:sldMk cId="1375245680" sldId="281"/>
        </pc:sldMkLst>
        <pc:spChg chg="mod">
          <ac:chgData name="Ben Ballard" userId="S::bballard@mitre.org::26862147-c210-4df3-aa76-04f9372f2df1" providerId="AD" clId="Web-{1825A622-F3D8-7295-26A0-2B0175B8156F}" dt="2024-05-13T20:56:48.275" v="25" actId="14100"/>
          <ac:spMkLst>
            <pc:docMk/>
            <pc:sldMk cId="1375245680" sldId="281"/>
            <ac:spMk id="2" creationId="{57C8460E-BC97-4B05-878C-F06EC76B4052}"/>
          </ac:spMkLst>
        </pc:spChg>
        <pc:spChg chg="mod">
          <ac:chgData name="Ben Ballard" userId="S::bballard@mitre.org::26862147-c210-4df3-aa76-04f9372f2df1" providerId="AD" clId="Web-{1825A622-F3D8-7295-26A0-2B0175B8156F}" dt="2024-05-13T20:58:15.009" v="39" actId="20577"/>
          <ac:spMkLst>
            <pc:docMk/>
            <pc:sldMk cId="1375245680" sldId="281"/>
            <ac:spMk id="9" creationId="{4976100D-A494-49CA-B5C5-27D2A4C971EA}"/>
          </ac:spMkLst>
        </pc:spChg>
      </pc:sldChg>
    </pc:docChg>
  </pc:docChgLst>
  <pc:docChgLst>
    <pc:chgData name="Melissa P Chase" userId="S::pc@mitre.org::0416280c-cce1-4c8b-b8e8-1daa71a85a04" providerId="AD" clId="Web-{8DE6CF7E-2EAD-488D-BE2F-88BB248DEAD4}"/>
    <pc:docChg chg="modSld">
      <pc:chgData name="Melissa P Chase" userId="S::pc@mitre.org::0416280c-cce1-4c8b-b8e8-1daa71a85a04" providerId="AD" clId="Web-{8DE6CF7E-2EAD-488D-BE2F-88BB248DEAD4}" dt="2024-05-21T21:46:31.764" v="1" actId="20577"/>
      <pc:docMkLst>
        <pc:docMk/>
      </pc:docMkLst>
      <pc:sldChg chg="modSp">
        <pc:chgData name="Melissa P Chase" userId="S::pc@mitre.org::0416280c-cce1-4c8b-b8e8-1daa71a85a04" providerId="AD" clId="Web-{8DE6CF7E-2EAD-488D-BE2F-88BB248DEAD4}" dt="2024-05-21T21:46:31.764" v="1" actId="20577"/>
        <pc:sldMkLst>
          <pc:docMk/>
          <pc:sldMk cId="2439109291" sldId="2147309040"/>
        </pc:sldMkLst>
        <pc:spChg chg="mod">
          <ac:chgData name="Melissa P Chase" userId="S::pc@mitre.org::0416280c-cce1-4c8b-b8e8-1daa71a85a04" providerId="AD" clId="Web-{8DE6CF7E-2EAD-488D-BE2F-88BB248DEAD4}" dt="2024-05-21T21:46:31.764" v="1" actId="20577"/>
          <ac:spMkLst>
            <pc:docMk/>
            <pc:sldMk cId="2439109291" sldId="2147309040"/>
            <ac:spMk id="3" creationId="{00000000-0000-0000-0000-000000000000}"/>
          </ac:spMkLst>
        </pc:spChg>
      </pc:sldChg>
    </pc:docChg>
  </pc:docChgLst>
  <pc:docChgLst>
    <pc:chgData name="Margie Zuk" userId="S::mmz@mitre.org::5a8cd699-d59b-469c-a59f-4a560962076d" providerId="AD" clId="Web-{B6811BF8-9AA1-470C-9939-5E15C892552B}"/>
    <pc:docChg chg="addSld">
      <pc:chgData name="Margie Zuk" userId="S::mmz@mitre.org::5a8cd699-d59b-469c-a59f-4a560962076d" providerId="AD" clId="Web-{B6811BF8-9AA1-470C-9939-5E15C892552B}" dt="2024-05-21T15:16:11.863" v="0"/>
      <pc:docMkLst>
        <pc:docMk/>
      </pc:docMkLst>
      <pc:sldChg chg="add">
        <pc:chgData name="Margie Zuk" userId="S::mmz@mitre.org::5a8cd699-d59b-469c-a59f-4a560962076d" providerId="AD" clId="Web-{B6811BF8-9AA1-470C-9939-5E15C892552B}" dt="2024-05-21T15:16:11.863" v="0"/>
        <pc:sldMkLst>
          <pc:docMk/>
          <pc:sldMk cId="664761876" sldId="2147309048"/>
        </pc:sldMkLst>
      </pc:sldChg>
    </pc:docChg>
  </pc:docChgLst>
  <pc:docChgLst>
    <pc:chgData name="Margie Zuk" userId="5a8cd699-d59b-469c-a59f-4a560962076d" providerId="ADAL" clId="{86FD9892-ED1E-E146-B25B-F72C342775D8}"/>
    <pc:docChg chg="modSld">
      <pc:chgData name="Margie Zuk" userId="5a8cd699-d59b-469c-a59f-4a560962076d" providerId="ADAL" clId="{86FD9892-ED1E-E146-B25B-F72C342775D8}" dt="2024-05-20T19:24:04.755" v="1" actId="20577"/>
      <pc:docMkLst>
        <pc:docMk/>
      </pc:docMkLst>
      <pc:sldChg chg="modSp mod">
        <pc:chgData name="Margie Zuk" userId="5a8cd699-d59b-469c-a59f-4a560962076d" providerId="ADAL" clId="{86FD9892-ED1E-E146-B25B-F72C342775D8}" dt="2024-05-20T19:24:04.755" v="1" actId="20577"/>
        <pc:sldMkLst>
          <pc:docMk/>
          <pc:sldMk cId="758533210" sldId="2147309024"/>
        </pc:sldMkLst>
        <pc:spChg chg="mod">
          <ac:chgData name="Margie Zuk" userId="5a8cd699-d59b-469c-a59f-4a560962076d" providerId="ADAL" clId="{86FD9892-ED1E-E146-B25B-F72C342775D8}" dt="2024-05-20T19:24:04.755" v="1" actId="20577"/>
          <ac:spMkLst>
            <pc:docMk/>
            <pc:sldMk cId="758533210" sldId="2147309024"/>
            <ac:spMk id="16" creationId="{C9FB0AEE-EC9A-56A2-21F9-E87CE660A8A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2F41DA98-DD0A-1B4F-A599-A48A0F931A5C}" type="datetimeFigureOut">
              <a:rPr lang="en-US" smtClean="0"/>
              <a:pPr/>
              <a:t>5/22/2024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63E89008-A845-3542-9030-80EE4706E754}" type="slidenum">
              <a:rPr lang="en-US" smtClean="0"/>
              <a:pPr/>
              <a:t>‹#›</a:t>
            </a:fld>
            <a:endParaRPr lang="en-US"/>
          </a:p>
        </p:txBody>
      </p:sp>
    </p:spTree>
    <p:extLst>
      <p:ext uri="{BB962C8B-B14F-4D97-AF65-F5344CB8AC3E}">
        <p14:creationId xmlns:p14="http://schemas.microsoft.com/office/powerpoint/2010/main" val="1293450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iercehealthcare.com/health-tech/scripps-ransomware-post-mortem-shows-cybersecurity-regional-problem"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aha.org/system/files/media/file/2022/09/rural-hospital-closures-threaten-access-report.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CCDFB8-CE1E-4CEA-A9A7-0392F69410F3}" type="slidenum">
              <a:rPr lang="en-US" smtClean="0"/>
              <a:t>1</a:t>
            </a:fld>
            <a:endParaRPr lang="en-US"/>
          </a:p>
        </p:txBody>
      </p:sp>
    </p:spTree>
    <p:extLst>
      <p:ext uri="{BB962C8B-B14F-4D97-AF65-F5344CB8AC3E}">
        <p14:creationId xmlns:p14="http://schemas.microsoft.com/office/powerpoint/2010/main" val="1458076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things we don’t cover, namely steps to build cyber resiliency, are all things that are necessary </a:t>
            </a:r>
          </a:p>
          <a:p>
            <a:endParaRPr lang="en-US"/>
          </a:p>
          <a:p>
            <a:r>
              <a:rPr lang="en-US" b="1"/>
              <a:t>CREF Navigator</a:t>
            </a:r>
            <a:r>
              <a:rPr lang="en-US"/>
              <a:t>: https://</a:t>
            </a:r>
            <a:r>
              <a:rPr lang="en-US" err="1"/>
              <a:t>crefnavigator.mitre.org</a:t>
            </a:r>
            <a:r>
              <a:rPr lang="en-US"/>
              <a:t>/navigator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a:solidFill>
                  <a:srgbClr val="1B1B1B"/>
                </a:solidFill>
                <a:effectLst/>
                <a:latin typeface="Source Sans Pro" panose="020F0502020204030204" pitchFamily="34" charset="0"/>
              </a:rPr>
              <a:t>NIST SP 800-160 Vol. 2 Rev. 1: </a:t>
            </a:r>
            <a:r>
              <a:rPr lang="en-US" b="0" i="0" u="none" strike="noStrike">
                <a:solidFill>
                  <a:srgbClr val="1B1B1B"/>
                </a:solidFill>
                <a:effectLst/>
                <a:latin typeface="Source Sans Pro" panose="020B0503030403020204" pitchFamily="34" charset="0"/>
              </a:rPr>
              <a:t>Developing Cyber-Resilient Systems: A Systems Security Engineering Approach</a:t>
            </a:r>
          </a:p>
          <a:p>
            <a:r>
              <a:rPr lang="en-US"/>
              <a:t>https://</a:t>
            </a:r>
            <a:r>
              <a:rPr lang="en-US" err="1"/>
              <a:t>csrc.nist.gov</a:t>
            </a:r>
            <a:r>
              <a:rPr lang="en-US"/>
              <a:t>/pubs/</a:t>
            </a:r>
            <a:r>
              <a:rPr lang="en-US" err="1"/>
              <a:t>sp</a:t>
            </a:r>
            <a:r>
              <a:rPr lang="en-US"/>
              <a:t>/800/160/v2/r1/final</a:t>
            </a:r>
          </a:p>
        </p:txBody>
      </p:sp>
      <p:sp>
        <p:nvSpPr>
          <p:cNvPr id="4" name="Slide Number Placeholder 3"/>
          <p:cNvSpPr>
            <a:spLocks noGrp="1"/>
          </p:cNvSpPr>
          <p:nvPr>
            <p:ph type="sldNum" sz="quarter" idx="5"/>
          </p:nvPr>
        </p:nvSpPr>
        <p:spPr/>
        <p:txBody>
          <a:bodyPr/>
          <a:lstStyle/>
          <a:p>
            <a:fld id="{63E89008-A845-3542-9030-80EE4706E754}" type="slidenum">
              <a:rPr lang="en-US" smtClean="0"/>
              <a:pPr/>
              <a:t>25</a:t>
            </a:fld>
            <a:endParaRPr lang="en-US"/>
          </a:p>
        </p:txBody>
      </p:sp>
    </p:spTree>
    <p:extLst>
      <p:ext uri="{BB962C8B-B14F-4D97-AF65-F5344CB8AC3E}">
        <p14:creationId xmlns:p14="http://schemas.microsoft.com/office/powerpoint/2010/main" val="409825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Convey that expertise are needed and those can come from within or without.</a:t>
            </a:r>
          </a:p>
        </p:txBody>
      </p:sp>
      <p:sp>
        <p:nvSpPr>
          <p:cNvPr id="4" name="Slide Number Placeholder 3"/>
          <p:cNvSpPr>
            <a:spLocks noGrp="1"/>
          </p:cNvSpPr>
          <p:nvPr>
            <p:ph type="sldNum" sz="quarter" idx="5"/>
          </p:nvPr>
        </p:nvSpPr>
        <p:spPr/>
        <p:txBody>
          <a:bodyPr/>
          <a:lstStyle/>
          <a:p>
            <a:fld id="{63E89008-A845-3542-9030-80EE4706E754}" type="slidenum">
              <a:rPr lang="en-US" smtClean="0"/>
              <a:pPr/>
              <a:t>28</a:t>
            </a:fld>
            <a:endParaRPr lang="en-US"/>
          </a:p>
        </p:txBody>
      </p:sp>
    </p:spTree>
    <p:extLst>
      <p:ext uri="{BB962C8B-B14F-4D97-AF65-F5344CB8AC3E}">
        <p14:creationId xmlns:p14="http://schemas.microsoft.com/office/powerpoint/2010/main" val="2925608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needed, we can discuss joint briefing on partnership/exercise with MGB</a:t>
            </a:r>
          </a:p>
        </p:txBody>
      </p:sp>
      <p:sp>
        <p:nvSpPr>
          <p:cNvPr id="4" name="Slide Number Placeholder 3"/>
          <p:cNvSpPr>
            <a:spLocks noGrp="1"/>
          </p:cNvSpPr>
          <p:nvPr>
            <p:ph type="sldNum" sz="quarter" idx="5"/>
          </p:nvPr>
        </p:nvSpPr>
        <p:spPr/>
        <p:txBody>
          <a:bodyPr/>
          <a:lstStyle/>
          <a:p>
            <a:fld id="{63E89008-A845-3542-9030-80EE4706E754}" type="slidenum">
              <a:rPr lang="en-US" smtClean="0"/>
              <a:pPr/>
              <a:t>34</a:t>
            </a:fld>
            <a:endParaRPr lang="en-US"/>
          </a:p>
        </p:txBody>
      </p:sp>
    </p:spTree>
    <p:extLst>
      <p:ext uri="{BB962C8B-B14F-4D97-AF65-F5344CB8AC3E}">
        <p14:creationId xmlns:p14="http://schemas.microsoft.com/office/powerpoint/2010/main" val="3659131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25854-57C6-4EDD-B269-489A682DB6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210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2</a:t>
            </a:fld>
            <a:endParaRPr lang="en-US"/>
          </a:p>
        </p:txBody>
      </p:sp>
    </p:spTree>
    <p:extLst>
      <p:ext uri="{BB962C8B-B14F-4D97-AF65-F5344CB8AC3E}">
        <p14:creationId xmlns:p14="http://schemas.microsoft.com/office/powerpoint/2010/main" val="1812109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CCDFB8-CE1E-4CEA-A9A7-0392F69410F3}" type="slidenum">
              <a:rPr lang="en-US" smtClean="0"/>
              <a:t>7</a:t>
            </a:fld>
            <a:endParaRPr lang="en-US"/>
          </a:p>
        </p:txBody>
      </p:sp>
    </p:spTree>
    <p:extLst>
      <p:ext uri="{BB962C8B-B14F-4D97-AF65-F5344CB8AC3E}">
        <p14:creationId xmlns:p14="http://schemas.microsoft.com/office/powerpoint/2010/main" val="196796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a:effectLst/>
                <a:latin typeface="Segoe UI" panose="020B0502040204020203" pitchFamily="34" charset="0"/>
              </a:rPr>
              <a:t>Source: https://</a:t>
            </a:r>
            <a:r>
              <a:rPr lang="fr-FR" sz="1800" err="1">
                <a:effectLst/>
                <a:latin typeface="Segoe UI" panose="020B0502040204020203" pitchFamily="34" charset="0"/>
              </a:rPr>
              <a:t>experts.umn.edu</a:t>
            </a:r>
            <a:r>
              <a:rPr lang="fr-FR" sz="1800">
                <a:effectLst/>
                <a:latin typeface="Segoe UI" panose="020B0502040204020203" pitchFamily="34" charset="0"/>
              </a:rPr>
              <a:t>/en/publications/what-happens-to-rural-hospitals-during-a-ransomware-attack-eviden </a:t>
            </a:r>
          </a:p>
          <a:p>
            <a:r>
              <a:rPr lang="en-US">
                <a:latin typeface="Arial"/>
                <a:cs typeface="Arial"/>
                <a:hlinkClick r:id="rId3"/>
              </a:rPr>
              <a:t>https://www.fiercehealthcare.com/health-tech/scripps-ransomware-post-mortem-shows-cybersecurity-regional-problem</a:t>
            </a:r>
            <a:r>
              <a:rPr lang="en-US">
                <a:latin typeface="Arial"/>
                <a:cs typeface="Arial"/>
              </a:rPr>
              <a:t> - </a:t>
            </a:r>
            <a:r>
              <a:rPr lang="en-US" err="1">
                <a:latin typeface="Arial"/>
                <a:cs typeface="Arial"/>
              </a:rPr>
              <a:t>scripps</a:t>
            </a:r>
            <a:r>
              <a:rPr lang="en-US">
                <a:latin typeface="Arial"/>
                <a:cs typeface="Arial"/>
              </a:rPr>
              <a:t> health</a:t>
            </a:r>
          </a:p>
          <a:p>
            <a:endParaRPr lang="en-US">
              <a:cs typeface="Arial"/>
            </a:endParaRPr>
          </a:p>
          <a:p>
            <a:endParaRPr lang="en-US">
              <a:cs typeface="Arial"/>
            </a:endParaRPr>
          </a:p>
          <a:p>
            <a:r>
              <a:rPr lang="en-US">
                <a:latin typeface="Arial"/>
                <a:cs typeface="Arial"/>
              </a:rPr>
              <a:t>AHA stat: </a:t>
            </a:r>
            <a:r>
              <a:rPr lang="en-US">
                <a:hlinkClick r:id="rId4"/>
              </a:rPr>
              <a:t>https://www.aha.org/system/files/media/file/2022/09/rural-hospital-closures-threaten-access-report.pdf</a:t>
            </a:r>
            <a:endParaRPr lang="en-US">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89008-A845-3542-9030-80EE4706E75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863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19</a:t>
            </a:fld>
            <a:endParaRPr lang="en-US"/>
          </a:p>
        </p:txBody>
      </p:sp>
    </p:spTree>
    <p:extLst>
      <p:ext uri="{BB962C8B-B14F-4D97-AF65-F5344CB8AC3E}">
        <p14:creationId xmlns:p14="http://schemas.microsoft.com/office/powerpoint/2010/main" val="325740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20</a:t>
            </a:fld>
            <a:endParaRPr lang="en-US"/>
          </a:p>
        </p:txBody>
      </p:sp>
    </p:spTree>
    <p:extLst>
      <p:ext uri="{BB962C8B-B14F-4D97-AF65-F5344CB8AC3E}">
        <p14:creationId xmlns:p14="http://schemas.microsoft.com/office/powerpoint/2010/main" val="846508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Clean this up</a:t>
            </a:r>
          </a:p>
        </p:txBody>
      </p:sp>
      <p:sp>
        <p:nvSpPr>
          <p:cNvPr id="4" name="Slide Number Placeholder 3"/>
          <p:cNvSpPr>
            <a:spLocks noGrp="1"/>
          </p:cNvSpPr>
          <p:nvPr>
            <p:ph type="sldNum" sz="quarter" idx="5"/>
          </p:nvPr>
        </p:nvSpPr>
        <p:spPr/>
        <p:txBody>
          <a:bodyPr/>
          <a:lstStyle/>
          <a:p>
            <a:fld id="{63E89008-A845-3542-9030-80EE4706E754}" type="slidenum">
              <a:rPr lang="en-US" smtClean="0"/>
              <a:pPr/>
              <a:t>21</a:t>
            </a:fld>
            <a:endParaRPr lang="en-US"/>
          </a:p>
        </p:txBody>
      </p:sp>
    </p:spTree>
    <p:extLst>
      <p:ext uri="{BB962C8B-B14F-4D97-AF65-F5344CB8AC3E}">
        <p14:creationId xmlns:p14="http://schemas.microsoft.com/office/powerpoint/2010/main" val="1768140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Rename to non-profit service provider?</a:t>
            </a:r>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22</a:t>
            </a:fld>
            <a:endParaRPr lang="en-US"/>
          </a:p>
        </p:txBody>
      </p:sp>
    </p:spTree>
    <p:extLst>
      <p:ext uri="{BB962C8B-B14F-4D97-AF65-F5344CB8AC3E}">
        <p14:creationId xmlns:p14="http://schemas.microsoft.com/office/powerpoint/2010/main" val="2616298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a:t>Examples:</a:t>
            </a:r>
            <a:endParaRPr lang="en-US"/>
          </a:p>
          <a:p>
            <a:pPr lvl="1"/>
            <a:r>
              <a:rPr lang="en-US"/>
              <a:t>Grand Columbia Health Alliance (GCHN)</a:t>
            </a:r>
          </a:p>
          <a:p>
            <a:pPr lvl="1"/>
            <a:r>
              <a:rPr lang="en-US"/>
              <a:t>Western Health Alliance (WHA) </a:t>
            </a:r>
          </a:p>
          <a:p>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23</a:t>
            </a:fld>
            <a:endParaRPr lang="en-US"/>
          </a:p>
        </p:txBody>
      </p:sp>
    </p:spTree>
    <p:extLst>
      <p:ext uri="{BB962C8B-B14F-4D97-AF65-F5344CB8AC3E}">
        <p14:creationId xmlns:p14="http://schemas.microsoft.com/office/powerpoint/2010/main" val="133257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7F9F-3202-B443-A87A-BDA16F4A141C}"/>
              </a:ext>
            </a:extLst>
          </p:cNvPr>
          <p:cNvSpPr>
            <a:spLocks noGrp="1"/>
          </p:cNvSpPr>
          <p:nvPr>
            <p:ph type="ctrTitle"/>
          </p:nvPr>
        </p:nvSpPr>
        <p:spPr>
          <a:xfrm>
            <a:off x="560832" y="1303655"/>
            <a:ext cx="9144000" cy="2009720"/>
          </a:xfrm>
        </p:spPr>
        <p:txBody>
          <a:bodyPr anchor="b" anchorCtr="0"/>
          <a:lstStyle>
            <a:lvl1pPr algn="l">
              <a:lnSpc>
                <a:spcPct val="100000"/>
              </a:lnSpc>
              <a:spcBef>
                <a:spcPts val="1000"/>
              </a:spcBef>
              <a:defRPr sz="4000"/>
            </a:lvl1pPr>
          </a:lstStyle>
          <a:p>
            <a:r>
              <a:rPr lang="en-US"/>
              <a:t>Click to edit Master title style</a:t>
            </a:r>
          </a:p>
        </p:txBody>
      </p:sp>
      <p:sp>
        <p:nvSpPr>
          <p:cNvPr id="3" name="Subtitle 2">
            <a:extLst>
              <a:ext uri="{FF2B5EF4-FFF2-40B4-BE49-F238E27FC236}">
                <a16:creationId xmlns:a16="http://schemas.microsoft.com/office/drawing/2014/main" id="{3EEFF059-95DD-D442-8A2F-BA0EC6593E12}"/>
              </a:ext>
            </a:extLst>
          </p:cNvPr>
          <p:cNvSpPr>
            <a:spLocks noGrp="1"/>
          </p:cNvSpPr>
          <p:nvPr>
            <p:ph type="subTitle" idx="1"/>
          </p:nvPr>
        </p:nvSpPr>
        <p:spPr>
          <a:xfrm>
            <a:off x="560832" y="3446675"/>
            <a:ext cx="9144000" cy="560059"/>
          </a:xfrm>
          <a:prstGeom prst="rect">
            <a:avLst/>
          </a:prstGeom>
        </p:spPr>
        <p:txBody>
          <a:bodyPr/>
          <a:lstStyle>
            <a:lvl1pPr marL="0" indent="0" algn="l">
              <a:lnSpc>
                <a:spcPct val="100000"/>
              </a:lnSpc>
              <a:spcBef>
                <a:spcPts val="100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B9791879-EF0E-4A4B-8C65-7D96C9E4D68E}"/>
              </a:ext>
            </a:extLst>
          </p:cNvPr>
          <p:cNvSpPr>
            <a:spLocks noGrp="1"/>
          </p:cNvSpPr>
          <p:nvPr>
            <p:ph type="body" sz="quarter" idx="20" hasCustomPrompt="1"/>
          </p:nvPr>
        </p:nvSpPr>
        <p:spPr>
          <a:xfrm>
            <a:off x="560832" y="4090988"/>
            <a:ext cx="5547360" cy="457200"/>
          </a:xfrm>
        </p:spPr>
        <p:txBody>
          <a:bodyPr anchor="t" anchorCtr="0"/>
          <a:lstStyle>
            <a:lvl1pPr marL="0" indent="0">
              <a:lnSpc>
                <a:spcPct val="100000"/>
              </a:lnSpc>
              <a:spcBef>
                <a:spcPts val="1000"/>
              </a:spcBef>
              <a:buNone/>
              <a:defRPr sz="1800"/>
            </a:lvl1pPr>
          </a:lstStyle>
          <a:p>
            <a:pPr lvl="0"/>
            <a:r>
              <a:rPr lang="en-US"/>
              <a:t>Click to edit date</a:t>
            </a:r>
          </a:p>
        </p:txBody>
      </p:sp>
      <p:sp>
        <p:nvSpPr>
          <p:cNvPr id="67" name="Footer Placeholder 4">
            <a:extLst>
              <a:ext uri="{FF2B5EF4-FFF2-40B4-BE49-F238E27FC236}">
                <a16:creationId xmlns:a16="http://schemas.microsoft.com/office/drawing/2014/main" id="{E9E460F9-56F1-E546-BD12-3283FA51F49C}"/>
              </a:ext>
            </a:extLst>
          </p:cNvPr>
          <p:cNvSpPr>
            <a:spLocks noGrp="1"/>
          </p:cNvSpPr>
          <p:nvPr>
            <p:ph type="ftr" sz="quarter" idx="3"/>
          </p:nvPr>
        </p:nvSpPr>
        <p:spPr>
          <a:xfrm>
            <a:off x="1645920" y="6217920"/>
            <a:ext cx="5120640" cy="182880"/>
          </a:xfrm>
          <a:prstGeom prst="rect">
            <a:avLst/>
          </a:prstGeom>
        </p:spPr>
        <p:txBody>
          <a:bodyPr vert="horz" lIns="0" tIns="0" rIns="0" bIns="0" rtlCol="0" anchor="ctr">
            <a:noAutofit/>
          </a:bodyPr>
          <a:lstStyle>
            <a:lvl1pPr algn="ctr">
              <a:defRPr sz="800" cap="all" baseline="0">
                <a:solidFill>
                  <a:schemeClr val="tx1"/>
                </a:solidFill>
              </a:defRPr>
            </a:lvl1pPr>
          </a:lstStyle>
          <a:p>
            <a:pPr algn="l"/>
            <a:r>
              <a:rPr lang="en-US"/>
              <a:t>© 2024 THE MITRE CORPORATION. ALL RIGHTS RESERVED. FOR INTERNAL USE ONLY.</a:t>
            </a:r>
          </a:p>
        </p:txBody>
      </p:sp>
      <p:sp>
        <p:nvSpPr>
          <p:cNvPr id="7" name="L-Shape 7">
            <a:extLst>
              <a:ext uri="{FF2B5EF4-FFF2-40B4-BE49-F238E27FC236}">
                <a16:creationId xmlns:a16="http://schemas.microsoft.com/office/drawing/2014/main" id="{CFC0854C-57DE-9242-98F0-D8D2BC1DD757}"/>
              </a:ext>
              <a:ext uri="{C183D7F6-B498-43B3-948B-1728B52AA6E4}">
                <adec:decorative xmlns:adec="http://schemas.microsoft.com/office/drawing/2017/decorative" val="1"/>
              </a:ext>
            </a:extLst>
          </p:cNvPr>
          <p:cNvSpPr/>
          <p:nvPr userDrawn="1"/>
        </p:nvSpPr>
        <p:spPr>
          <a:xfrm rot="10800000">
            <a:off x="10665172" y="-1"/>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L-Shape 7">
            <a:extLst>
              <a:ext uri="{FF2B5EF4-FFF2-40B4-BE49-F238E27FC236}">
                <a16:creationId xmlns:a16="http://schemas.microsoft.com/office/drawing/2014/main" id="{6DEFB773-8237-A54F-B786-B5C19211F108}"/>
              </a:ext>
              <a:ext uri="{C183D7F6-B498-43B3-948B-1728B52AA6E4}">
                <adec:decorative xmlns:adec="http://schemas.microsoft.com/office/drawing/2017/decorative" val="1"/>
              </a:ext>
            </a:extLst>
          </p:cNvPr>
          <p:cNvSpPr/>
          <p:nvPr userDrawn="1"/>
        </p:nvSpPr>
        <p:spPr>
          <a:xfrm>
            <a:off x="0" y="5315957"/>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9" name="Picture 9" descr="MITRE Logo MITRE Solving Problems For A Safer World">
            <a:extLst>
              <a:ext uri="{FF2B5EF4-FFF2-40B4-BE49-F238E27FC236}">
                <a16:creationId xmlns:a16="http://schemas.microsoft.com/office/drawing/2014/main" id="{1CA5B1A7-52FD-0C4B-8EDC-29DDE1809A0B}"/>
              </a:ext>
              <a:ext uri="{C183D7F6-B498-43B3-948B-1728B52AA6E4}">
                <adec:decorative xmlns:adec="http://schemas.microsoft.com/office/drawing/2017/decorative" val="0"/>
              </a:ext>
            </a:extLst>
          </p:cNvPr>
          <p:cNvPicPr>
            <a:picLocks noChangeAspect="1"/>
          </p:cNvPicPr>
          <p:nvPr userDrawn="1"/>
        </p:nvPicPr>
        <p:blipFill>
          <a:blip r:embed="rId2"/>
          <a:stretch/>
        </p:blipFill>
        <p:spPr>
          <a:xfrm>
            <a:off x="9008288" y="6179127"/>
            <a:ext cx="2764612" cy="274320"/>
          </a:xfrm>
          <a:prstGeom prst="rect">
            <a:avLst/>
          </a:prstGeom>
        </p:spPr>
      </p:pic>
      <p:sp>
        <p:nvSpPr>
          <p:cNvPr id="11" name="Text Placeholder 11">
            <a:extLst>
              <a:ext uri="{FF2B5EF4-FFF2-40B4-BE49-F238E27FC236}">
                <a16:creationId xmlns:a16="http://schemas.microsoft.com/office/drawing/2014/main" id="{B1078AD4-A728-7E48-9B20-65DA12E532CA}"/>
              </a:ext>
            </a:extLst>
          </p:cNvPr>
          <p:cNvSpPr>
            <a:spLocks noGrp="1"/>
          </p:cNvSpPr>
          <p:nvPr>
            <p:ph type="body" sz="quarter" idx="4294967295" hasCustomPrompt="1"/>
          </p:nvPr>
        </p:nvSpPr>
        <p:spPr>
          <a:xfrm>
            <a:off x="152400" y="151155"/>
            <a:ext cx="8285213" cy="560059"/>
          </a:xfrm>
        </p:spPr>
        <p:txBody>
          <a:bodyPr/>
          <a:lstStyle/>
          <a:p>
            <a:pPr marL="0" indent="0">
              <a:spcBef>
                <a:spcPts val="0"/>
              </a:spcBef>
              <a:spcAft>
                <a:spcPts val="0"/>
              </a:spcAft>
              <a:buNone/>
            </a:pPr>
            <a:r>
              <a:rPr lang="en-US">
                <a:solidFill>
                  <a:srgbClr val="FF0000"/>
                </a:solidFill>
              </a:rPr>
              <a:t>Disclaimer: Use this title slide with gray framing device for print only.</a:t>
            </a:r>
          </a:p>
        </p:txBody>
      </p:sp>
    </p:spTree>
    <p:extLst>
      <p:ext uri="{BB962C8B-B14F-4D97-AF65-F5344CB8AC3E}">
        <p14:creationId xmlns:p14="http://schemas.microsoft.com/office/powerpoint/2010/main" val="1966496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E1AE-2D0B-4241-8DAC-76DB425687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7DC7E0-961C-4A00-8B0B-83ECF8E3C463}"/>
              </a:ext>
            </a:extLst>
          </p:cNvPr>
          <p:cNvSpPr>
            <a:spLocks noGrp="1"/>
          </p:cNvSpPr>
          <p:nvPr>
            <p:ph idx="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Arial" pitchFamily="34" charset="0"/>
                <a:ea typeface="Verdana" pitchFamily="34" charset="0"/>
                <a:cs typeface="Arial"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Arial" pitchFamily="34" charset="0"/>
                <a:ea typeface="Verdana" pitchFamily="34" charset="0"/>
                <a:cs typeface="Arial"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000" kern="1200" smtClean="0">
                <a:solidFill>
                  <a:schemeClr val="tx1"/>
                </a:solidFill>
                <a:latin typeface="Arial" pitchFamily="34" charset="0"/>
                <a:ea typeface="Verdana" pitchFamily="34" charset="0"/>
                <a:cs typeface="Arial" pitchFamily="34" charset="0"/>
              </a:defRPr>
            </a:lvl3pPr>
            <a:lvl4pPr algn="l" defTabSz="1216185" rtl="0" eaLnBrk="1" latinLnBrk="0" hangingPunct="1">
              <a:spcBef>
                <a:spcPts val="0"/>
              </a:spcBef>
              <a:spcAft>
                <a:spcPts val="798"/>
              </a:spcAft>
              <a:buClr>
                <a:schemeClr val="tx2"/>
              </a:buClr>
              <a:defRPr lang="en-US" sz="2660" b="1" kern="1200" smtClean="0">
                <a:solidFill>
                  <a:schemeClr val="tx1"/>
                </a:solidFill>
                <a:latin typeface="Arial" pitchFamily="34" charset="0"/>
                <a:ea typeface="Verdana" pitchFamily="34" charset="0"/>
                <a:cs typeface="Arial"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Tree>
    <p:extLst>
      <p:ext uri="{BB962C8B-B14F-4D97-AF65-F5344CB8AC3E}">
        <p14:creationId xmlns:p14="http://schemas.microsoft.com/office/powerpoint/2010/main" val="2906974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69:2B_Title-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p:txBody>
          <a:bodyPr/>
          <a:lstStyle/>
          <a:p>
            <a:r>
              <a:rPr lang="en-US"/>
              <a:t>Click to edit Master title style</a:t>
            </a:r>
          </a:p>
        </p:txBody>
      </p:sp>
      <p:sp>
        <p:nvSpPr>
          <p:cNvPr id="9" name="Content Placeholder 8">
            <a:extLst>
              <a:ext uri="{FF2B5EF4-FFF2-40B4-BE49-F238E27FC236}">
                <a16:creationId xmlns:a16="http://schemas.microsoft.com/office/drawing/2014/main" id="{083045F3-7F02-B748-858E-C187C9C40B54}"/>
              </a:ext>
            </a:extLst>
          </p:cNvPr>
          <p:cNvSpPr>
            <a:spLocks noGrp="1"/>
          </p:cNvSpPr>
          <p:nvPr>
            <p:ph sz="quarter" idx="13" hasCustomPrompt="1"/>
          </p:nvPr>
        </p:nvSpPr>
        <p:spPr>
          <a:xfrm>
            <a:off x="419100" y="1295400"/>
            <a:ext cx="11353800" cy="4876800"/>
          </a:xfrm>
        </p:spPr>
        <p:txBody>
          <a:bodyPr/>
          <a:lstStyle/>
          <a:p>
            <a:pPr lvl="2"/>
            <a:r>
              <a:rPr lang="en-US"/>
              <a:t>First level</a:t>
            </a:r>
          </a:p>
          <a:p>
            <a:pPr lvl="3"/>
            <a:r>
              <a:rPr lang="en-US"/>
              <a:t>Second level</a:t>
            </a:r>
          </a:p>
          <a:p>
            <a:pPr lvl="4"/>
            <a:r>
              <a:rPr lang="en-US"/>
              <a:t>Third level</a:t>
            </a:r>
          </a:p>
        </p:txBody>
      </p:sp>
      <p:pic>
        <p:nvPicPr>
          <p:cNvPr id="17" name="Picture 16">
            <a:extLst>
              <a:ext uri="{FF2B5EF4-FFF2-40B4-BE49-F238E27FC236}">
                <a16:creationId xmlns:a16="http://schemas.microsoft.com/office/drawing/2014/main" id="{2EBF929B-B5C8-584A-B16C-79F28C7ADD6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1509579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9:2B_Section-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E4727B-F77C-0F4F-B8FC-A3CB54F7C373}"/>
              </a:ext>
            </a:extLst>
          </p:cNvPr>
          <p:cNvSpPr>
            <a:spLocks noGrp="1"/>
          </p:cNvSpPr>
          <p:nvPr>
            <p:ph type="sldNum" sz="quarter" idx="12"/>
          </p:nvPr>
        </p:nvSpPr>
        <p:spPr>
          <a:xfrm>
            <a:off x="11155680" y="6400800"/>
            <a:ext cx="622738" cy="365125"/>
          </a:xfrm>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34488" y="2997309"/>
            <a:ext cx="10515600" cy="840230"/>
          </a:xfrm>
        </p:spPr>
        <p:txBody>
          <a:bodyPr anchor="ctr">
            <a:spAutoFit/>
          </a:bodyPr>
          <a:lstStyle>
            <a:lvl1pPr>
              <a:defRPr sz="5400"/>
            </a:lvl1pPr>
          </a:lstStyle>
          <a:p>
            <a:r>
              <a:rPr lang="en-US"/>
              <a:t>Section Title</a:t>
            </a:r>
          </a:p>
        </p:txBody>
      </p:sp>
      <p:sp>
        <p:nvSpPr>
          <p:cNvPr id="12" name="Footer Placeholder 4">
            <a:extLst>
              <a:ext uri="{FF2B5EF4-FFF2-40B4-BE49-F238E27FC236}">
                <a16:creationId xmlns:a16="http://schemas.microsoft.com/office/drawing/2014/main" id="{F80D2814-8536-D34E-9A51-F250DEB4F82C}"/>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r>
              <a:rPr lang="en-US"/>
              <a:t>© 2021 THE MITRE CORPORATION. ALL RIGHTS RESERVED. FOR INTERNAL USE ONLY.</a:t>
            </a:r>
          </a:p>
        </p:txBody>
      </p:sp>
      <p:pic>
        <p:nvPicPr>
          <p:cNvPr id="7" name="Picture 6">
            <a:extLst>
              <a:ext uri="{FF2B5EF4-FFF2-40B4-BE49-F238E27FC236}">
                <a16:creationId xmlns:a16="http://schemas.microsoft.com/office/drawing/2014/main" id="{32873DA4-0303-2D45-9BCE-792A64D46E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2964664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69:2B_Two-Text-boxe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lvl1pPr algn="ctr">
              <a:defRPr/>
            </a:lvl1pPr>
          </a:lstStyle>
          <a:p>
            <a:r>
              <a:rPr lang="en-US"/>
              <a:t>Click to edit Master title style</a:t>
            </a:r>
          </a:p>
        </p:txBody>
      </p:sp>
      <p:sp>
        <p:nvSpPr>
          <p:cNvPr id="8" name="Text Placeholder 7">
            <a:extLst>
              <a:ext uri="{FF2B5EF4-FFF2-40B4-BE49-F238E27FC236}">
                <a16:creationId xmlns:a16="http://schemas.microsoft.com/office/drawing/2014/main" id="{C0487C46-8BF6-684D-8181-750047DE9B8B}"/>
              </a:ext>
            </a:extLst>
          </p:cNvPr>
          <p:cNvSpPr>
            <a:spLocks noGrp="1"/>
          </p:cNvSpPr>
          <p:nvPr>
            <p:ph type="body" sz="quarter" idx="13"/>
          </p:nvPr>
        </p:nvSpPr>
        <p:spPr>
          <a:xfrm>
            <a:off x="960992" y="1411544"/>
            <a:ext cx="4572000" cy="4754880"/>
          </a:xfrm>
          <a:prstGeom prst="rect">
            <a:avLst/>
          </a:prstGeom>
        </p:spPr>
        <p:txBody>
          <a:bodyPr/>
          <a:lstStyle>
            <a:lvl1pPr marL="11113" indent="-11113">
              <a:buFontTx/>
              <a:buNone/>
              <a:tabLst/>
              <a:defRPr b="0"/>
            </a:lvl1pPr>
          </a:lstStyle>
          <a:p>
            <a:pPr lvl="0"/>
            <a:r>
              <a:rPr lang="en-US"/>
              <a:t>Click to edit Master text styles</a:t>
            </a:r>
          </a:p>
        </p:txBody>
      </p:sp>
      <p:sp>
        <p:nvSpPr>
          <p:cNvPr id="10" name="Text Placeholder 7">
            <a:extLst>
              <a:ext uri="{FF2B5EF4-FFF2-40B4-BE49-F238E27FC236}">
                <a16:creationId xmlns:a16="http://schemas.microsoft.com/office/drawing/2014/main" id="{ABD1CE02-B9C2-4549-BB4E-1AC962A324D7}"/>
              </a:ext>
            </a:extLst>
          </p:cNvPr>
          <p:cNvSpPr>
            <a:spLocks noGrp="1"/>
          </p:cNvSpPr>
          <p:nvPr>
            <p:ph type="body" sz="quarter" idx="14"/>
          </p:nvPr>
        </p:nvSpPr>
        <p:spPr>
          <a:xfrm>
            <a:off x="6760035" y="1411544"/>
            <a:ext cx="4572000" cy="4754880"/>
          </a:xfrm>
          <a:prstGeom prst="rect">
            <a:avLst/>
          </a:prstGeom>
        </p:spPr>
        <p:txBody>
          <a:bodyPr/>
          <a:lstStyle>
            <a:lvl1pPr marL="11113" indent="-11113">
              <a:buFontTx/>
              <a:buNone/>
              <a:tabLst/>
              <a:defRPr b="0"/>
            </a:lvl1pPr>
          </a:lstStyle>
          <a:p>
            <a:pPr lvl="0"/>
            <a:r>
              <a:rPr lang="en-US"/>
              <a:t>Click to edit Master text styles</a:t>
            </a:r>
          </a:p>
        </p:txBody>
      </p:sp>
      <p:sp>
        <p:nvSpPr>
          <p:cNvPr id="18" name="Footer Placeholder 4">
            <a:extLst>
              <a:ext uri="{FF2B5EF4-FFF2-40B4-BE49-F238E27FC236}">
                <a16:creationId xmlns:a16="http://schemas.microsoft.com/office/drawing/2014/main" id="{A36E811E-A77C-3A42-8845-C22E4BAD3725}"/>
              </a:ext>
            </a:extLst>
          </p:cNvPr>
          <p:cNvSpPr>
            <a:spLocks noGrp="1"/>
          </p:cNvSpPr>
          <p:nvPr>
            <p:ph type="ftr" sz="quarter" idx="3"/>
          </p:nvPr>
        </p:nvSpPr>
        <p:spPr>
          <a:xfrm>
            <a:off x="1691640" y="6522124"/>
            <a:ext cx="8817264" cy="123111"/>
          </a:xfrm>
          <a:prstGeom prst="rect">
            <a:avLst/>
          </a:prstGeom>
        </p:spPr>
        <p:txBody>
          <a:bodyPr vert="horz" lIns="0" tIns="0" rIns="0" bIns="0" rtlCol="0" anchor="ctr">
            <a:spAutoFit/>
          </a:bodyPr>
          <a:lstStyle>
            <a:lvl1pPr algn="ctr">
              <a:defRPr sz="800" cap="all" baseline="0">
                <a:solidFill>
                  <a:schemeClr val="tx1"/>
                </a:solidFill>
              </a:defRPr>
            </a:lvl1pPr>
          </a:lstStyle>
          <a:p>
            <a:r>
              <a:rPr lang="en-US"/>
              <a:t>© 2022 THE MITRE CORPORATION. Approved for public release; distribution unlimited. Public release case number 21-3197.</a:t>
            </a:r>
          </a:p>
        </p:txBody>
      </p:sp>
      <p:pic>
        <p:nvPicPr>
          <p:cNvPr id="19" name="Picture 18">
            <a:extLst>
              <a:ext uri="{FF2B5EF4-FFF2-40B4-BE49-F238E27FC236}">
                <a16:creationId xmlns:a16="http://schemas.microsoft.com/office/drawing/2014/main" id="{7F793094-995D-044B-A075-55D4B62040C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3003904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9:2B_TitleOnly_w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8CB04C-CB07-B84C-9828-6F6DCCC54FF6}"/>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8DB04FA2-454A-EE45-839D-3FDCDFD7BEDE}"/>
              </a:ext>
            </a:extLst>
          </p:cNvPr>
          <p:cNvSpPr>
            <a:spLocks noGrp="1"/>
          </p:cNvSpPr>
          <p:nvPr>
            <p:ph type="title"/>
          </p:nvPr>
        </p:nvSpPr>
        <p:spPr>
          <a:xfrm>
            <a:off x="434050" y="388274"/>
            <a:ext cx="11344368" cy="907126"/>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a:xfrm>
            <a:off x="2032000" y="6400801"/>
            <a:ext cx="8216900" cy="266700"/>
          </a:xfrm>
          <a:prstGeom prst="rect">
            <a:avLst/>
          </a:prstGeom>
        </p:spPr>
        <p:txBody>
          <a:bodyPr/>
          <a:lstStyle/>
          <a:p>
            <a:r>
              <a:rPr lang="en-US"/>
              <a:t>© 2021 THE MITRE CORPORATION. Approved for public release; distribution unlimited. Public release case number 21-3197.</a:t>
            </a:r>
          </a:p>
        </p:txBody>
      </p:sp>
      <p:pic>
        <p:nvPicPr>
          <p:cNvPr id="15" name="Picture 14">
            <a:extLst>
              <a:ext uri="{FF2B5EF4-FFF2-40B4-BE49-F238E27FC236}">
                <a16:creationId xmlns:a16="http://schemas.microsoft.com/office/drawing/2014/main" id="{8AC56AF3-9F11-B440-AC79-6B1CC838BCC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2130019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9:2B_Blank">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76A9C6-9ADF-264F-82C6-5FFD4300B030}"/>
              </a:ext>
            </a:extLst>
          </p:cNvPr>
          <p:cNvSpPr>
            <a:spLocks noGrp="1"/>
          </p:cNvSpPr>
          <p:nvPr>
            <p:ph type="title" hasCustomPrompt="1"/>
          </p:nvPr>
        </p:nvSpPr>
        <p:spPr>
          <a:xfrm>
            <a:off x="419100" y="365125"/>
            <a:ext cx="11353800" cy="843565"/>
          </a:xfrm>
        </p:spPr>
        <p:txBody>
          <a:bodyPr/>
          <a:lstStyle>
            <a:lvl1pPr>
              <a:defRPr/>
            </a:lvl1pPr>
          </a:lstStyle>
          <a:p>
            <a:r>
              <a:rPr lang="en-US"/>
              <a:t>Slide with image</a:t>
            </a:r>
          </a:p>
        </p:txBody>
      </p:sp>
    </p:spTree>
    <p:extLst>
      <p:ext uri="{BB962C8B-B14F-4D97-AF65-F5344CB8AC3E}">
        <p14:creationId xmlns:p14="http://schemas.microsoft.com/office/powerpoint/2010/main" val="2982957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ullet List_White">
    <p:bg>
      <p:bgRef idx="1001">
        <a:schemeClr val="bg2"/>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457200" y="396905"/>
            <a:ext cx="11277600" cy="693337"/>
          </a:xfrm>
        </p:spPr>
        <p:txBody>
          <a:bodyPr/>
          <a:lstStyle>
            <a:lvl1pPr>
              <a:defRPr sz="3200">
                <a:solidFill>
                  <a:schemeClr val="tx2"/>
                </a:solidFill>
              </a:defRPr>
            </a:lvl1pPr>
          </a:lstStyle>
          <a:p>
            <a:r>
              <a:rPr lang="en-US"/>
              <a:t>Slide Title, Arial 32 pt.</a:t>
            </a:r>
          </a:p>
        </p:txBody>
      </p:sp>
      <p:sp>
        <p:nvSpPr>
          <p:cNvPr id="8" name="Content Placeholder 4">
            <a:extLst>
              <a:ext uri="{FF2B5EF4-FFF2-40B4-BE49-F238E27FC236}">
                <a16:creationId xmlns:a16="http://schemas.microsoft.com/office/drawing/2014/main" id="{86B32392-5B55-403B-BA4E-35EE7D3DE154}"/>
              </a:ext>
            </a:extLst>
          </p:cNvPr>
          <p:cNvSpPr>
            <a:spLocks noGrp="1"/>
          </p:cNvSpPr>
          <p:nvPr>
            <p:ph sz="quarter" idx="12" hasCustomPrompt="1"/>
          </p:nvPr>
        </p:nvSpPr>
        <p:spPr>
          <a:xfrm>
            <a:off x="457200" y="1246909"/>
            <a:ext cx="11277600" cy="5001491"/>
          </a:xfrm>
        </p:spPr>
        <p:txBody>
          <a:bodyPr>
            <a:noAutofit/>
          </a:bodyPr>
          <a:lstStyle>
            <a:lvl1pPr marL="225425" indent="-225425">
              <a:buFont typeface="Wingdings" panose="05000000000000000000" pitchFamily="2" charset="2"/>
              <a:buChar char="§"/>
              <a:defRPr b="0">
                <a:solidFill>
                  <a:schemeClr val="tx2"/>
                </a:solidFill>
              </a:defRPr>
            </a:lvl1pPr>
            <a:lvl2pPr marL="688975" indent="-344488">
              <a:buClr>
                <a:schemeClr val="tx1"/>
              </a:buClr>
              <a:buSzPct val="110000"/>
              <a:buFont typeface="Wingdings" panose="05000000000000000000" pitchFamily="2" charset="2"/>
              <a:buChar char="§"/>
              <a:defRPr>
                <a:solidFill>
                  <a:schemeClr val="tx2"/>
                </a:solidFill>
              </a:defRPr>
            </a:lvl2pPr>
            <a:lvl3pPr marL="1033463" indent="-344488">
              <a:buFont typeface="Wingdings" panose="05000000000000000000" pitchFamily="2" charset="2"/>
              <a:buChar char="§"/>
              <a:defRPr sz="2200">
                <a:solidFill>
                  <a:schemeClr val="tx2"/>
                </a:solidFill>
              </a:defRPr>
            </a:lvl3pPr>
            <a:lvl4pPr marL="1033463" indent="-344488">
              <a:buFont typeface="Courier New" panose="02070309020205020404" pitchFamily="49" charset="0"/>
              <a:buChar char="o"/>
              <a:defRPr sz="2200">
                <a:solidFill>
                  <a:schemeClr val="tx2"/>
                </a:solidFill>
              </a:defRPr>
            </a:lvl4pPr>
            <a:lvl5pPr marL="1377950" indent="-238125">
              <a:buFont typeface="Wingdings" panose="05000000000000000000" pitchFamily="2" charset="2"/>
              <a:buChar char="§"/>
              <a:defRPr sz="1800">
                <a:solidFill>
                  <a:schemeClr val="tx2"/>
                </a:solidFill>
              </a:defRPr>
            </a:lvl5pPr>
            <a:lvl6pPr marL="1603375" indent="-225425">
              <a:buFont typeface="Wingdings" panose="05000000000000000000" pitchFamily="2" charset="2"/>
              <a:buChar char="§"/>
              <a:defRPr sz="1600">
                <a:solidFill>
                  <a:schemeClr val="tx1"/>
                </a:solidFill>
              </a:defRPr>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pic>
        <p:nvPicPr>
          <p:cNvPr id="10" name="Graphic 9">
            <a:extLst>
              <a:ext uri="{FF2B5EF4-FFF2-40B4-BE49-F238E27FC236}">
                <a16:creationId xmlns:a16="http://schemas.microsoft.com/office/drawing/2014/main" id="{49099A86-3DE4-41E9-9CDD-9E48744D9D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530" y="6483429"/>
            <a:ext cx="621880" cy="238387"/>
          </a:xfrm>
          <a:prstGeom prst="rect">
            <a:avLst/>
          </a:prstGeom>
        </p:spPr>
      </p:pic>
    </p:spTree>
    <p:extLst>
      <p:ext uri="{BB962C8B-B14F-4D97-AF65-F5344CB8AC3E}">
        <p14:creationId xmlns:p14="http://schemas.microsoft.com/office/powerpoint/2010/main" val="291099855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a:xfrm>
            <a:off x="426720" y="365760"/>
            <a:ext cx="11338560" cy="548640"/>
          </a:xfrm>
        </p:spPr>
        <p:txBody>
          <a:bodyPr/>
          <a:lstStyle/>
          <a:p>
            <a:r>
              <a:rPr lang="en-US"/>
              <a:t>Click to edit Master title style</a:t>
            </a:r>
          </a:p>
        </p:txBody>
      </p:sp>
      <p:sp>
        <p:nvSpPr>
          <p:cNvPr id="7" name="Text Placeholder 6">
            <a:extLst>
              <a:ext uri="{FF2B5EF4-FFF2-40B4-BE49-F238E27FC236}">
                <a16:creationId xmlns:a16="http://schemas.microsoft.com/office/drawing/2014/main" id="{33164F8F-2BF9-7D49-8924-6537913F66D0}"/>
              </a:ext>
            </a:extLst>
          </p:cNvPr>
          <p:cNvSpPr>
            <a:spLocks noGrp="1"/>
          </p:cNvSpPr>
          <p:nvPr>
            <p:ph type="body" sz="quarter" idx="13"/>
          </p:nvPr>
        </p:nvSpPr>
        <p:spPr>
          <a:xfrm>
            <a:off x="426720" y="1371600"/>
            <a:ext cx="11338560" cy="4572000"/>
          </a:xfrm>
        </p:spPr>
        <p:txBody>
          <a:bodyPr/>
          <a:lstStyle>
            <a:lvl1pPr marL="228600" indent="-219075">
              <a:lnSpc>
                <a:spcPct val="100000"/>
              </a:lnSpc>
              <a:spcBef>
                <a:spcPts val="1000"/>
              </a:spcBef>
              <a:spcAft>
                <a:spcPts val="0"/>
              </a:spcAft>
              <a:buFont typeface="Wingdings" pitchFamily="2" charset="2"/>
              <a:buChar char="§"/>
              <a:tabLst/>
              <a:defRPr sz="2400" b="0"/>
            </a:lvl1pPr>
            <a:lvl2pPr marL="457200" indent="-228600">
              <a:lnSpc>
                <a:spcPct val="100000"/>
              </a:lnSpc>
              <a:spcBef>
                <a:spcPts val="1000"/>
              </a:spcBef>
              <a:spcAft>
                <a:spcPts val="0"/>
              </a:spcAft>
              <a:buFont typeface="Wingdings" pitchFamily="2" charset="2"/>
              <a:buChar char="§"/>
              <a:tabLst/>
              <a:defRPr sz="2000"/>
            </a:lvl2pPr>
            <a:lvl3pPr marL="690563" indent="-228600">
              <a:lnSpc>
                <a:spcPct val="100000"/>
              </a:lnSpc>
              <a:spcBef>
                <a:spcPts val="1000"/>
              </a:spcBef>
              <a:spcAft>
                <a:spcPts val="0"/>
              </a:spcAft>
              <a:tabLst/>
              <a:defRPr sz="1800"/>
            </a:lvl3pPr>
            <a:lvl4pPr marL="914400" indent="-228600">
              <a:lnSpc>
                <a:spcPct val="100000"/>
              </a:lnSpc>
              <a:spcBef>
                <a:spcPts val="1000"/>
              </a:spcBef>
              <a:spcAft>
                <a:spcPts val="0"/>
              </a:spcAft>
              <a:tabLst/>
              <a:defRPr sz="1600"/>
            </a:lvl4pPr>
            <a:lvl5pPr marL="1138238" indent="-228600">
              <a:lnSpc>
                <a:spcPct val="100000"/>
              </a:lnSpc>
              <a:spcBef>
                <a:spcPts val="10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MITRE Logo MITRE">
            <a:extLst>
              <a:ext uri="{FF2B5EF4-FFF2-40B4-BE49-F238E27FC236}">
                <a16:creationId xmlns:a16="http://schemas.microsoft.com/office/drawing/2014/main" id="{C571BE03-9705-4AAA-9A08-473E99D83CD9}"/>
              </a:ext>
            </a:extLst>
          </p:cNvPr>
          <p:cNvPicPr>
            <a:picLocks noChangeAspect="1"/>
          </p:cNvPicPr>
          <p:nvPr userDrawn="1"/>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144567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E4727B-F77C-0F4F-B8FC-A3CB54F7C373}"/>
              </a:ext>
            </a:extLst>
          </p:cNvPr>
          <p:cNvSpPr>
            <a:spLocks noGrp="1"/>
          </p:cNvSpPr>
          <p:nvPr>
            <p:ph type="sldNum" sz="quarter" idx="12"/>
          </p:nvPr>
        </p:nvSpPr>
        <p:spPr>
          <a:xfrm>
            <a:off x="11155680" y="6400800"/>
            <a:ext cx="621792" cy="182880"/>
          </a:xfrm>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29768" y="2926080"/>
            <a:ext cx="10515600" cy="840230"/>
          </a:xfrm>
        </p:spPr>
        <p:txBody>
          <a:bodyPr anchor="ctr">
            <a:noAutofit/>
          </a:bodyPr>
          <a:lstStyle>
            <a:lvl1pPr>
              <a:lnSpc>
                <a:spcPct val="100000"/>
              </a:lnSpc>
              <a:spcBef>
                <a:spcPts val="1000"/>
              </a:spcBef>
              <a:defRPr sz="3600"/>
            </a:lvl1pPr>
          </a:lstStyle>
          <a:p>
            <a:r>
              <a:rPr lang="en-US"/>
              <a:t>Section Title</a:t>
            </a:r>
          </a:p>
        </p:txBody>
      </p:sp>
      <p:pic>
        <p:nvPicPr>
          <p:cNvPr id="8" name="Picture 7" descr="MITRE Logo MITRE">
            <a:extLst>
              <a:ext uri="{FF2B5EF4-FFF2-40B4-BE49-F238E27FC236}">
                <a16:creationId xmlns:a16="http://schemas.microsoft.com/office/drawing/2014/main" id="{B8122F50-BD34-455A-A329-6FB6C127B35B}"/>
              </a:ext>
            </a:extLst>
          </p:cNvPr>
          <p:cNvPicPr>
            <a:picLocks noChangeAspect="1"/>
          </p:cNvPicPr>
          <p:nvPr userDrawn="1"/>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1283453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Images with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lvl1pPr>
              <a:defRPr sz="3200"/>
            </a:lvl1pPr>
          </a:lstStyle>
          <a:p>
            <a:r>
              <a:rPr lang="en-US"/>
              <a:t>Click to edit Master title style</a:t>
            </a:r>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429768" y="1550206"/>
            <a:ext cx="3429000" cy="2286000"/>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9768"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9768"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4381500" y="1550206"/>
            <a:ext cx="3429000" cy="2286000"/>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14" name="Text Placeholder 12">
            <a:extLst>
              <a:ext uri="{FF2B5EF4-FFF2-40B4-BE49-F238E27FC236}">
                <a16:creationId xmlns:a16="http://schemas.microsoft.com/office/drawing/2014/main" id="{B67DA3E1-D040-1944-85D2-003542FF29BF}"/>
              </a:ext>
            </a:extLst>
          </p:cNvPr>
          <p:cNvSpPr>
            <a:spLocks noGrp="1"/>
          </p:cNvSpPr>
          <p:nvPr>
            <p:ph type="body" sz="quarter" idx="17"/>
          </p:nvPr>
        </p:nvSpPr>
        <p:spPr>
          <a:xfrm>
            <a:off x="4381500"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F18B598-C082-C74A-9346-8C633AA97C5F}"/>
              </a:ext>
            </a:extLst>
          </p:cNvPr>
          <p:cNvSpPr>
            <a:spLocks noGrp="1"/>
          </p:cNvSpPr>
          <p:nvPr>
            <p:ph type="body" sz="quarter" idx="21"/>
          </p:nvPr>
        </p:nvSpPr>
        <p:spPr>
          <a:xfrm>
            <a:off x="4375983"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8349419" y="1550206"/>
            <a:ext cx="3429000" cy="2286000"/>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15" name="Text Placeholder 12">
            <a:extLst>
              <a:ext uri="{FF2B5EF4-FFF2-40B4-BE49-F238E27FC236}">
                <a16:creationId xmlns:a16="http://schemas.microsoft.com/office/drawing/2014/main" id="{1AA0E67A-35A8-1447-A809-38A53767F2F5}"/>
              </a:ext>
            </a:extLst>
          </p:cNvPr>
          <p:cNvSpPr>
            <a:spLocks noGrp="1"/>
          </p:cNvSpPr>
          <p:nvPr>
            <p:ph type="body" sz="quarter" idx="18"/>
          </p:nvPr>
        </p:nvSpPr>
        <p:spPr>
          <a:xfrm>
            <a:off x="8349419"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C2053C98-4C01-2E4B-AF37-0560723F3D74}"/>
              </a:ext>
            </a:extLst>
          </p:cNvPr>
          <p:cNvSpPr>
            <a:spLocks noGrp="1"/>
          </p:cNvSpPr>
          <p:nvPr>
            <p:ph type="body" sz="quarter" idx="20"/>
          </p:nvPr>
        </p:nvSpPr>
        <p:spPr>
          <a:xfrm>
            <a:off x="8343900"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Footer Placeholder 5">
            <a:extLst>
              <a:ext uri="{FF2B5EF4-FFF2-40B4-BE49-F238E27FC236}">
                <a16:creationId xmlns:a16="http://schemas.microsoft.com/office/drawing/2014/main" id="{C59416A6-836E-42E2-8BEA-49FE4D08A532}"/>
              </a:ext>
            </a:extLst>
          </p:cNvPr>
          <p:cNvSpPr>
            <a:spLocks noGrp="1"/>
          </p:cNvSpPr>
          <p:nvPr>
            <p:ph type="ftr" sz="quarter" idx="11"/>
          </p:nvPr>
        </p:nvSpPr>
        <p:spPr>
          <a:xfrm>
            <a:off x="1687368" y="6400800"/>
            <a:ext cx="8817264" cy="182880"/>
          </a:xfrm>
          <a:prstGeom prst="rect">
            <a:avLst/>
          </a:prstGeom>
        </p:spPr>
        <p:txBody>
          <a:bodyPr/>
          <a:lstStyle/>
          <a:p>
            <a:r>
              <a:rPr lang="en-US"/>
              <a:t>© 2024 THE MITRE CORPORATION. ALL RIGHTS RESERVED. FOR INTERNAL USE ONLY.</a:t>
            </a:r>
          </a:p>
        </p:txBody>
      </p:sp>
      <p:pic>
        <p:nvPicPr>
          <p:cNvPr id="21" name="Picture 20" descr="MITRE Logo MITRE">
            <a:extLst>
              <a:ext uri="{FF2B5EF4-FFF2-40B4-BE49-F238E27FC236}">
                <a16:creationId xmlns:a16="http://schemas.microsoft.com/office/drawing/2014/main" id="{BD877EDB-D96C-42D0-B0FC-693A45EF5044}"/>
              </a:ext>
            </a:extLst>
          </p:cNvPr>
          <p:cNvPicPr>
            <a:picLocks noChangeAspect="1"/>
          </p:cNvPicPr>
          <p:nvPr userDrawn="1"/>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351333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Images with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lvl1pPr>
              <a:defRPr sz="3200"/>
            </a:lvl1pPr>
          </a:lstStyle>
          <a:p>
            <a:r>
              <a:rPr lang="en-US"/>
              <a:t>Click to edit Master title style</a:t>
            </a:r>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720189" y="1626770"/>
            <a:ext cx="2008235" cy="1798173"/>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9768" y="3596482"/>
            <a:ext cx="2560320" cy="548640"/>
          </a:xfrm>
          <a:prstGeom prst="rect">
            <a:avLst/>
          </a:prstGeom>
        </p:spPr>
        <p:txBody>
          <a:bodyPr/>
          <a:lstStyle>
            <a:lvl1pPr marL="0" indent="0" algn="ct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9768" y="4229878"/>
            <a:ext cx="2560320" cy="1371600"/>
          </a:xfrm>
          <a:prstGeom prst="rect">
            <a:avLst/>
          </a:prstGeom>
        </p:spPr>
        <p:txBody>
          <a:bodyPr lIns="45720" rIns="45720" anchor="t"/>
          <a:lstStyle>
            <a:lvl1pPr marL="0" indent="0" algn="ctr">
              <a:buFontTx/>
              <a:buNone/>
              <a:defRPr sz="18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3651897" y="1626770"/>
            <a:ext cx="2008235" cy="1798173"/>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22" name="Text Placeholder 12">
            <a:extLst>
              <a:ext uri="{FF2B5EF4-FFF2-40B4-BE49-F238E27FC236}">
                <a16:creationId xmlns:a16="http://schemas.microsoft.com/office/drawing/2014/main" id="{6393C021-5AC6-A94D-9BD1-0FA03E26F9A7}"/>
              </a:ext>
            </a:extLst>
          </p:cNvPr>
          <p:cNvSpPr>
            <a:spLocks noGrp="1"/>
          </p:cNvSpPr>
          <p:nvPr>
            <p:ph type="body" sz="quarter" idx="25"/>
          </p:nvPr>
        </p:nvSpPr>
        <p:spPr>
          <a:xfrm>
            <a:off x="3375855" y="3596482"/>
            <a:ext cx="2560320" cy="548640"/>
          </a:xfrm>
          <a:prstGeom prst="rect">
            <a:avLst/>
          </a:prstGeom>
        </p:spPr>
        <p:txBody>
          <a:bodyPr/>
          <a:lstStyle>
            <a:lvl1pPr marL="0" indent="0" algn="ct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3" name="Text Placeholder 12">
            <a:extLst>
              <a:ext uri="{FF2B5EF4-FFF2-40B4-BE49-F238E27FC236}">
                <a16:creationId xmlns:a16="http://schemas.microsoft.com/office/drawing/2014/main" id="{D0720727-9B0D-5244-88F9-072619D7816D}"/>
              </a:ext>
            </a:extLst>
          </p:cNvPr>
          <p:cNvSpPr>
            <a:spLocks noGrp="1"/>
          </p:cNvSpPr>
          <p:nvPr>
            <p:ph type="body" sz="quarter" idx="26"/>
          </p:nvPr>
        </p:nvSpPr>
        <p:spPr>
          <a:xfrm>
            <a:off x="3375855" y="4229878"/>
            <a:ext cx="2560320" cy="1371600"/>
          </a:xfrm>
          <a:prstGeom prst="rect">
            <a:avLst/>
          </a:prstGeom>
        </p:spPr>
        <p:txBody>
          <a:bodyPr lIns="45720" rIns="45720"/>
          <a:lstStyle>
            <a:lvl1pPr marL="0" indent="0" algn="ctr">
              <a:buFontTx/>
              <a:buNone/>
              <a:defRPr sz="18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6573773" y="1626770"/>
            <a:ext cx="2008235" cy="1798173"/>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20" name="Text Placeholder 12">
            <a:extLst>
              <a:ext uri="{FF2B5EF4-FFF2-40B4-BE49-F238E27FC236}">
                <a16:creationId xmlns:a16="http://schemas.microsoft.com/office/drawing/2014/main" id="{7D7C1A3A-3822-3442-AE4B-0662ED5193CB}"/>
              </a:ext>
            </a:extLst>
          </p:cNvPr>
          <p:cNvSpPr>
            <a:spLocks noGrp="1"/>
          </p:cNvSpPr>
          <p:nvPr>
            <p:ph type="body" sz="quarter" idx="23"/>
          </p:nvPr>
        </p:nvSpPr>
        <p:spPr>
          <a:xfrm>
            <a:off x="6297731" y="3596482"/>
            <a:ext cx="2560320" cy="548640"/>
          </a:xfrm>
          <a:prstGeom prst="rect">
            <a:avLst/>
          </a:prstGeom>
        </p:spPr>
        <p:txBody>
          <a:bodyPr/>
          <a:lstStyle>
            <a:lvl1pPr marL="0" indent="0" algn="ct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Text Placeholder 12">
            <a:extLst>
              <a:ext uri="{FF2B5EF4-FFF2-40B4-BE49-F238E27FC236}">
                <a16:creationId xmlns:a16="http://schemas.microsoft.com/office/drawing/2014/main" id="{2DF9D5B3-8D42-594B-AD95-232B56795171}"/>
              </a:ext>
            </a:extLst>
          </p:cNvPr>
          <p:cNvSpPr>
            <a:spLocks noGrp="1"/>
          </p:cNvSpPr>
          <p:nvPr>
            <p:ph type="body" sz="quarter" idx="24"/>
          </p:nvPr>
        </p:nvSpPr>
        <p:spPr>
          <a:xfrm>
            <a:off x="6297731" y="4229878"/>
            <a:ext cx="2560320" cy="1371600"/>
          </a:xfrm>
          <a:prstGeom prst="rect">
            <a:avLst/>
          </a:prstGeom>
        </p:spPr>
        <p:txBody>
          <a:bodyPr lIns="45720" rIns="45720"/>
          <a:lstStyle>
            <a:lvl1pPr marL="0" indent="0" algn="ctr">
              <a:buFontTx/>
              <a:buNone/>
              <a:defRPr sz="18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7">
            <a:extLst>
              <a:ext uri="{FF2B5EF4-FFF2-40B4-BE49-F238E27FC236}">
                <a16:creationId xmlns:a16="http://schemas.microsoft.com/office/drawing/2014/main" id="{FE320B82-A8A9-8D41-B8D1-EC5AA4D74221}"/>
              </a:ext>
            </a:extLst>
          </p:cNvPr>
          <p:cNvSpPr>
            <a:spLocks noGrp="1"/>
          </p:cNvSpPr>
          <p:nvPr>
            <p:ph type="pic" sz="quarter" idx="22" hasCustomPrompt="1"/>
          </p:nvPr>
        </p:nvSpPr>
        <p:spPr>
          <a:xfrm>
            <a:off x="9488889" y="1626770"/>
            <a:ext cx="2008235" cy="1798173"/>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24" name="Text Placeholder 12">
            <a:extLst>
              <a:ext uri="{FF2B5EF4-FFF2-40B4-BE49-F238E27FC236}">
                <a16:creationId xmlns:a16="http://schemas.microsoft.com/office/drawing/2014/main" id="{3DE9EC15-6DC7-6846-B173-CAE4228B5DB2}"/>
              </a:ext>
            </a:extLst>
          </p:cNvPr>
          <p:cNvSpPr>
            <a:spLocks noGrp="1"/>
          </p:cNvSpPr>
          <p:nvPr>
            <p:ph type="body" sz="quarter" idx="27"/>
          </p:nvPr>
        </p:nvSpPr>
        <p:spPr>
          <a:xfrm>
            <a:off x="9212847" y="3596482"/>
            <a:ext cx="2560320" cy="548640"/>
          </a:xfrm>
          <a:prstGeom prst="rect">
            <a:avLst/>
          </a:prstGeom>
        </p:spPr>
        <p:txBody>
          <a:bodyPr/>
          <a:lstStyle>
            <a:lvl1pPr marL="0" indent="0" algn="ct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8D698B45-9A6E-DE4A-8222-D973B7A7D920}"/>
              </a:ext>
            </a:extLst>
          </p:cNvPr>
          <p:cNvSpPr>
            <a:spLocks noGrp="1"/>
          </p:cNvSpPr>
          <p:nvPr>
            <p:ph type="body" sz="quarter" idx="28"/>
          </p:nvPr>
        </p:nvSpPr>
        <p:spPr>
          <a:xfrm>
            <a:off x="9212847" y="4229878"/>
            <a:ext cx="2560320" cy="1371600"/>
          </a:xfrm>
          <a:prstGeom prst="rect">
            <a:avLst/>
          </a:prstGeom>
        </p:spPr>
        <p:txBody>
          <a:bodyPr lIns="45720" rIns="45720"/>
          <a:lstStyle>
            <a:lvl1pPr marL="0" indent="0" algn="ctr">
              <a:buFontTx/>
              <a:buNone/>
              <a:defRPr sz="18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a:xfrm>
            <a:off x="1687368" y="6400800"/>
            <a:ext cx="8817264" cy="182880"/>
          </a:xfrm>
          <a:prstGeom prst="rect">
            <a:avLst/>
          </a:prstGeom>
        </p:spPr>
        <p:txBody>
          <a:bodyPr/>
          <a:lstStyle/>
          <a:p>
            <a:r>
              <a:rPr lang="en-US"/>
              <a:t>© 2024 THE MITRE CORPORATION. ALL RIGHTS RESERVED. FOR INTERNAL USE ONLY.</a:t>
            </a:r>
          </a:p>
        </p:txBody>
      </p:sp>
      <p:pic>
        <p:nvPicPr>
          <p:cNvPr id="26" name="Picture 25" descr="MITRE Logo MITRE">
            <a:extLst>
              <a:ext uri="{FF2B5EF4-FFF2-40B4-BE49-F238E27FC236}">
                <a16:creationId xmlns:a16="http://schemas.microsoft.com/office/drawing/2014/main" id="{CEAA93C5-7111-4F77-A278-1B39B0FC4FD4}"/>
              </a:ext>
            </a:extLst>
          </p:cNvPr>
          <p:cNvPicPr>
            <a:picLocks noChangeAspect="1"/>
          </p:cNvPicPr>
          <p:nvPr userDrawn="1"/>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2787044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919F081-4D90-43C0-ADCE-D5E8CCB407AB}"/>
              </a:ext>
            </a:extLst>
          </p:cNvPr>
          <p:cNvSpPr>
            <a:spLocks noGrp="1"/>
          </p:cNvSpPr>
          <p:nvPr>
            <p:ph sz="quarter" idx="15"/>
          </p:nvPr>
        </p:nvSpPr>
        <p:spPr>
          <a:xfrm>
            <a:off x="430213" y="1920875"/>
            <a:ext cx="11338560" cy="4023360"/>
          </a:xfrm>
        </p:spPr>
        <p:txBody>
          <a:bodyPr/>
          <a:lstStyle/>
          <a:p>
            <a:pPr lvl="0"/>
            <a:r>
              <a:rPr lang="en-US"/>
              <a:t>Click to edit Master text styles</a:t>
            </a:r>
          </a:p>
        </p:txBody>
      </p:sp>
      <p:sp>
        <p:nvSpPr>
          <p:cNvPr id="5" name="Slide Number Placeholder 4">
            <a:extLst>
              <a:ext uri="{FF2B5EF4-FFF2-40B4-BE49-F238E27FC236}">
                <a16:creationId xmlns:a16="http://schemas.microsoft.com/office/drawing/2014/main" id="{6CF24A46-05BF-A841-BC00-9302A006F5AB}"/>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A7C26610-DBD4-D344-A666-CFB7A808BD26}"/>
              </a:ext>
            </a:extLst>
          </p:cNvPr>
          <p:cNvSpPr>
            <a:spLocks noGrp="1"/>
          </p:cNvSpPr>
          <p:nvPr>
            <p:ph type="title"/>
          </p:nvPr>
        </p:nvSpPr>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0C262862-06CB-F44F-8EE1-F0B31A2F6203}"/>
              </a:ext>
            </a:extLst>
          </p:cNvPr>
          <p:cNvSpPr>
            <a:spLocks noGrp="1"/>
          </p:cNvSpPr>
          <p:nvPr>
            <p:ph type="body" sz="quarter" idx="13"/>
          </p:nvPr>
        </p:nvSpPr>
        <p:spPr>
          <a:xfrm>
            <a:off x="429768" y="1371603"/>
            <a:ext cx="11342735" cy="493713"/>
          </a:xfrm>
          <a:prstGeom prst="rect">
            <a:avLst/>
          </a:prstGeom>
        </p:spPr>
        <p:txBody>
          <a:bodyPr anchor="ct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Footer Placeholder 3">
            <a:extLst>
              <a:ext uri="{FF2B5EF4-FFF2-40B4-BE49-F238E27FC236}">
                <a16:creationId xmlns:a16="http://schemas.microsoft.com/office/drawing/2014/main" id="{C1FC07AC-D491-464A-B738-B75BEA97BB12}"/>
              </a:ext>
            </a:extLst>
          </p:cNvPr>
          <p:cNvSpPr>
            <a:spLocks noGrp="1"/>
          </p:cNvSpPr>
          <p:nvPr>
            <p:ph type="ftr" sz="quarter" idx="11"/>
          </p:nvPr>
        </p:nvSpPr>
        <p:spPr>
          <a:xfrm>
            <a:off x="1687368" y="6400800"/>
            <a:ext cx="8817264" cy="182880"/>
          </a:xfrm>
          <a:prstGeom prst="rect">
            <a:avLst/>
          </a:prstGeom>
        </p:spPr>
        <p:txBody>
          <a:bodyPr/>
          <a:lstStyle/>
          <a:p>
            <a:r>
              <a:rPr lang="en-US"/>
              <a:t>© 2024 THE MITRE CORPORATION. ALL RIGHTS RESERVED. FOR INTERNAL USE ONLY.</a:t>
            </a:r>
          </a:p>
        </p:txBody>
      </p:sp>
      <p:pic>
        <p:nvPicPr>
          <p:cNvPr id="9" name="Picture 8" descr="MITRE Logo MITRE">
            <a:extLst>
              <a:ext uri="{FF2B5EF4-FFF2-40B4-BE49-F238E27FC236}">
                <a16:creationId xmlns:a16="http://schemas.microsoft.com/office/drawing/2014/main" id="{28ADD787-583A-41A4-BBA8-ED5DEEEC93C1}"/>
              </a:ext>
            </a:extLst>
          </p:cNvPr>
          <p:cNvPicPr>
            <a:picLocks noChangeAspect="1"/>
          </p:cNvPicPr>
          <p:nvPr userDrawn="1"/>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173651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eft with Media">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FC8FA03-DDDE-497C-A242-7B9A2C102EFB}"/>
              </a:ext>
            </a:extLst>
          </p:cNvPr>
          <p:cNvSpPr>
            <a:spLocks noGrp="1"/>
          </p:cNvSpPr>
          <p:nvPr>
            <p:ph sz="quarter" idx="16"/>
          </p:nvPr>
        </p:nvSpPr>
        <p:spPr>
          <a:xfrm>
            <a:off x="6134100" y="0"/>
            <a:ext cx="6057900" cy="6858000"/>
          </a:xfrm>
        </p:spPr>
        <p:txBody>
          <a:bodyPr/>
          <a:lstStyle/>
          <a:p>
            <a:pPr lvl="0"/>
            <a:r>
              <a:rPr lang="en-US"/>
              <a:t>Click to edit Master text styles</a:t>
            </a:r>
          </a:p>
        </p:txBody>
      </p:sp>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26720" y="365763"/>
            <a:ext cx="5486400" cy="914401"/>
          </a:xfrm>
        </p:spPr>
        <p:txBody>
          <a:bodyPr anchor="b"/>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26720" y="1463041"/>
            <a:ext cx="5486400" cy="914400"/>
          </a:xfrm>
          <a:prstGeom prst="rect">
            <a:avLst/>
          </a:prstGeom>
        </p:spPr>
        <p:txBody>
          <a:bodyPr/>
          <a:lstStyle>
            <a:lvl1pPr marL="0" indent="0">
              <a:buFontTx/>
              <a:buNone/>
              <a:defRPr sz="2000" b="1" i="0"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26720" y="2514600"/>
            <a:ext cx="5486400" cy="3200400"/>
          </a:xfrm>
          <a:prstGeom prst="rect">
            <a:avLst/>
          </a:prstGeom>
        </p:spPr>
        <p:txBody>
          <a:bodyPr/>
          <a:lstStyle>
            <a:lvl1pPr>
              <a:defRPr sz="20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1450848" y="6324600"/>
            <a:ext cx="4474733" cy="365125"/>
          </a:xfrm>
          <a:prstGeom prst="rect">
            <a:avLst/>
          </a:prstGeom>
        </p:spPr>
        <p:txBody>
          <a:bodyPr/>
          <a:lstStyle>
            <a:lvl1pPr algn="l">
              <a:defRPr/>
            </a:lvl1pPr>
          </a:lstStyle>
          <a:p>
            <a:pPr algn="l"/>
            <a:r>
              <a:rPr lang="en-US"/>
              <a:t>© 2024 THE MITRE CORPORATION. ALL RIGHTS RESERVED. FOR INTERNAL USE ONLY.</a:t>
            </a:r>
          </a:p>
        </p:txBody>
      </p:sp>
      <p:pic>
        <p:nvPicPr>
          <p:cNvPr id="9" name="Picture 8" descr="MITRE Logo MITRE">
            <a:extLst>
              <a:ext uri="{FF2B5EF4-FFF2-40B4-BE49-F238E27FC236}">
                <a16:creationId xmlns:a16="http://schemas.microsoft.com/office/drawing/2014/main" id="{324D358A-1E19-4CD6-B31D-E8ADBA4EA717}"/>
              </a:ext>
            </a:extLst>
          </p:cNvPr>
          <p:cNvPicPr>
            <a:picLocks noChangeAspect="1"/>
          </p:cNvPicPr>
          <p:nvPr userDrawn="1"/>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3041088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Contact Info">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5583B77-0D77-A34E-8283-81275F3E9415}"/>
              </a:ext>
            </a:extLst>
          </p:cNvPr>
          <p:cNvSpPr>
            <a:spLocks noGrp="1"/>
          </p:cNvSpPr>
          <p:nvPr>
            <p:ph type="body" sz="quarter" idx="18" hasCustomPrompt="1"/>
          </p:nvPr>
        </p:nvSpPr>
        <p:spPr>
          <a:xfrm>
            <a:off x="1097280" y="3504197"/>
            <a:ext cx="7071360" cy="548640"/>
          </a:xfrm>
          <a:prstGeom prst="rect">
            <a:avLst/>
          </a:prstGeom>
        </p:spPr>
        <p:txBody>
          <a:bodyPr anchor="ctr"/>
          <a:lstStyle>
            <a:lvl1pPr>
              <a:buFontTx/>
              <a:buNone/>
              <a:defRPr/>
            </a:lvl1pPr>
          </a:lstStyle>
          <a:p>
            <a:pPr lvl="0"/>
            <a:r>
              <a:rPr lang="en-US"/>
              <a:t>Name</a:t>
            </a:r>
          </a:p>
        </p:txBody>
      </p:sp>
      <p:sp>
        <p:nvSpPr>
          <p:cNvPr id="17" name="Text Placeholder 2">
            <a:extLst>
              <a:ext uri="{FF2B5EF4-FFF2-40B4-BE49-F238E27FC236}">
                <a16:creationId xmlns:a16="http://schemas.microsoft.com/office/drawing/2014/main" id="{8CF98308-AFBC-E14C-A180-1231217F1E6E}"/>
              </a:ext>
            </a:extLst>
          </p:cNvPr>
          <p:cNvSpPr>
            <a:spLocks noGrp="1"/>
          </p:cNvSpPr>
          <p:nvPr>
            <p:ph type="body" sz="quarter" idx="14" hasCustomPrompt="1"/>
          </p:nvPr>
        </p:nvSpPr>
        <p:spPr>
          <a:xfrm>
            <a:off x="1097280" y="4163645"/>
            <a:ext cx="7071360" cy="548640"/>
          </a:xfrm>
          <a:prstGeom prst="rect">
            <a:avLst/>
          </a:prstGeom>
        </p:spPr>
        <p:txBody>
          <a:bodyPr anchor="ctr"/>
          <a:lstStyle>
            <a:lvl1pPr>
              <a:buFontTx/>
              <a:buNone/>
              <a:defRPr/>
            </a:lvl1pPr>
          </a:lstStyle>
          <a:p>
            <a:pPr lvl="0"/>
            <a:r>
              <a:rPr lang="en-US" err="1"/>
              <a:t>email@mitre.org</a:t>
            </a:r>
            <a:endParaRPr lang="en-US"/>
          </a:p>
        </p:txBody>
      </p:sp>
      <p:sp>
        <p:nvSpPr>
          <p:cNvPr id="18" name="Text Placeholder 2">
            <a:extLst>
              <a:ext uri="{FF2B5EF4-FFF2-40B4-BE49-F238E27FC236}">
                <a16:creationId xmlns:a16="http://schemas.microsoft.com/office/drawing/2014/main" id="{D717D3CB-D2D4-6A49-BA33-1E044F035217}"/>
              </a:ext>
            </a:extLst>
          </p:cNvPr>
          <p:cNvSpPr>
            <a:spLocks noGrp="1"/>
          </p:cNvSpPr>
          <p:nvPr>
            <p:ph type="body" sz="quarter" idx="15" hasCustomPrompt="1"/>
          </p:nvPr>
        </p:nvSpPr>
        <p:spPr>
          <a:xfrm>
            <a:off x="1097280" y="4835491"/>
            <a:ext cx="7071360" cy="548640"/>
          </a:xfrm>
          <a:prstGeom prst="rect">
            <a:avLst/>
          </a:prstGeom>
        </p:spPr>
        <p:txBody>
          <a:bodyPr anchor="ctr"/>
          <a:lstStyle>
            <a:lvl1pPr>
              <a:buFontTx/>
              <a:buNone/>
              <a:defRPr/>
            </a:lvl1pPr>
          </a:lstStyle>
          <a:p>
            <a:pPr lvl="0"/>
            <a:r>
              <a:rPr lang="en-US" err="1"/>
              <a:t>linkedin.com</a:t>
            </a:r>
            <a:r>
              <a:rPr lang="en-US"/>
              <a:t>/in/</a:t>
            </a:r>
            <a:r>
              <a:rPr lang="en-US" err="1"/>
              <a:t>firstnamelastname</a:t>
            </a:r>
            <a:endParaRPr lang="en-US"/>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a:xfrm>
            <a:off x="1687368" y="6400800"/>
            <a:ext cx="8817264" cy="182880"/>
          </a:xfrm>
          <a:prstGeom prst="rect">
            <a:avLst/>
          </a:prstGeom>
        </p:spPr>
        <p:txBody>
          <a:bodyPr/>
          <a:lstStyle/>
          <a:p>
            <a:r>
              <a:rPr lang="en-US"/>
              <a:t>© 2024 THE MITRE CORPORATION. ALL RIGHTS RESERVED. FOR INTERNAL USE ONLY.</a:t>
            </a:r>
          </a:p>
        </p:txBody>
      </p:sp>
      <p:pic>
        <p:nvPicPr>
          <p:cNvPr id="10" name="Picture 9" descr="MITRE Logo MITRE Solving Problems For A Safer World">
            <a:extLst>
              <a:ext uri="{FF2B5EF4-FFF2-40B4-BE49-F238E27FC236}">
                <a16:creationId xmlns:a16="http://schemas.microsoft.com/office/drawing/2014/main" id="{D23C0A56-A953-468F-9E5F-EDC4FC2B8857}"/>
              </a:ext>
              <a:ext uri="{C183D7F6-B498-43B3-948B-1728B52AA6E4}">
                <adec:decorative xmlns:adec="http://schemas.microsoft.com/office/drawing/2017/decorative" val="0"/>
              </a:ext>
            </a:extLst>
          </p:cNvPr>
          <p:cNvPicPr>
            <a:picLocks noChangeAspect="1"/>
          </p:cNvPicPr>
          <p:nvPr userDrawn="1"/>
        </p:nvPicPr>
        <p:blipFill>
          <a:blip r:embed="rId2"/>
          <a:stretch/>
        </p:blipFill>
        <p:spPr>
          <a:xfrm>
            <a:off x="8984537" y="5880067"/>
            <a:ext cx="2764612" cy="274320"/>
          </a:xfrm>
          <a:prstGeom prst="rect">
            <a:avLst/>
          </a:prstGeom>
        </p:spPr>
      </p:pic>
    </p:spTree>
    <p:extLst>
      <p:ext uri="{BB962C8B-B14F-4D97-AF65-F5344CB8AC3E}">
        <p14:creationId xmlns:p14="http://schemas.microsoft.com/office/powerpoint/2010/main" val="202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69:2B_Bullet-Lis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p:txBody>
          <a:bodyPr/>
          <a:lstStyle/>
          <a:p>
            <a:r>
              <a:rPr lang="en-US"/>
              <a:t>Click to edit Master title style</a:t>
            </a:r>
          </a:p>
        </p:txBody>
      </p:sp>
      <p:pic>
        <p:nvPicPr>
          <p:cNvPr id="16" name="Picture 15">
            <a:extLst>
              <a:ext uri="{FF2B5EF4-FFF2-40B4-BE49-F238E27FC236}">
                <a16:creationId xmlns:a16="http://schemas.microsoft.com/office/drawing/2014/main" id="{E2778E7C-0D3D-4C4D-A654-01C6F5B0560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13582" y="6506478"/>
            <a:ext cx="609600" cy="177800"/>
          </a:xfrm>
          <a:prstGeom prst="rect">
            <a:avLst/>
          </a:prstGeom>
        </p:spPr>
      </p:pic>
      <p:sp>
        <p:nvSpPr>
          <p:cNvPr id="4" name="Text Placeholder 3">
            <a:extLst>
              <a:ext uri="{FF2B5EF4-FFF2-40B4-BE49-F238E27FC236}">
                <a16:creationId xmlns:a16="http://schemas.microsoft.com/office/drawing/2014/main" id="{F374376E-4CA3-2542-B51D-A36CE9EA794C}"/>
              </a:ext>
            </a:extLst>
          </p:cNvPr>
          <p:cNvSpPr>
            <a:spLocks noGrp="1"/>
          </p:cNvSpPr>
          <p:nvPr>
            <p:ph type="body" sz="quarter" idx="13"/>
          </p:nvPr>
        </p:nvSpPr>
        <p:spPr>
          <a:xfrm>
            <a:off x="414338" y="1295400"/>
            <a:ext cx="11363325" cy="4876800"/>
          </a:xfrm>
        </p:spPr>
        <p:txBody>
          <a:bodyPr/>
          <a:lstStyle>
            <a:lvl1pPr marL="228600" indent="-228600">
              <a:buFont typeface="Wingdings" pitchFamily="2" charset="2"/>
              <a:buChar char="§"/>
              <a:tabLst/>
              <a:defRPr/>
            </a:lvl1pPr>
            <a:lvl2pPr marL="457200" indent="-228600">
              <a:buFont typeface="Wingdings" pitchFamily="2" charset="2"/>
              <a:buChar char="§"/>
              <a:tabLst/>
              <a:defRPr/>
            </a:lvl2pPr>
            <a:lvl3pPr marL="571500" indent="-228600">
              <a:tabLst/>
              <a:defRPr/>
            </a:lvl3pPr>
            <a:lvl4pPr marL="685800" indent="-228600">
              <a:tabLs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5233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D7E923-D905-8B4E-8992-45E91023FA5F}"/>
              </a:ext>
            </a:extLst>
          </p:cNvPr>
          <p:cNvSpPr>
            <a:spLocks noGrp="1"/>
          </p:cNvSpPr>
          <p:nvPr>
            <p:ph type="sldNum" sz="quarter" idx="4"/>
          </p:nvPr>
        </p:nvSpPr>
        <p:spPr>
          <a:xfrm>
            <a:off x="11157529" y="6400800"/>
            <a:ext cx="620891" cy="182880"/>
          </a:xfrm>
          <a:prstGeom prst="rect">
            <a:avLst/>
          </a:prstGeom>
        </p:spPr>
        <p:txBody>
          <a:bodyPr vert="horz" lIns="0" tIns="0" rIns="0" bIns="0" rtlCol="0" anchor="ctr">
            <a:noAutofit/>
          </a:bodyPr>
          <a:lstStyle>
            <a:lvl1pPr algn="r">
              <a:defRPr sz="800">
                <a:solidFill>
                  <a:schemeClr val="tx1"/>
                </a:solidFill>
              </a:defRPr>
            </a:lvl1pPr>
          </a:lstStyle>
          <a:p>
            <a:fld id="{BECF63ED-5365-0347-943C-46237B9951C9}" type="slidenum">
              <a:rPr lang="en-US" smtClean="0"/>
              <a:pPr/>
              <a:t>‹#›</a:t>
            </a:fld>
            <a:endParaRPr lang="en-US"/>
          </a:p>
        </p:txBody>
      </p:sp>
      <p:sp>
        <p:nvSpPr>
          <p:cNvPr id="2" name="Title Placeholder 1">
            <a:extLst>
              <a:ext uri="{FF2B5EF4-FFF2-40B4-BE49-F238E27FC236}">
                <a16:creationId xmlns:a16="http://schemas.microsoft.com/office/drawing/2014/main" id="{A1B5A2CC-40DE-704F-AD8E-AE00A98F1B1C}"/>
              </a:ext>
            </a:extLst>
          </p:cNvPr>
          <p:cNvSpPr>
            <a:spLocks noGrp="1"/>
          </p:cNvSpPr>
          <p:nvPr>
            <p:ph type="title"/>
          </p:nvPr>
        </p:nvSpPr>
        <p:spPr>
          <a:xfrm>
            <a:off x="426720" y="365760"/>
            <a:ext cx="11338560" cy="548640"/>
          </a:xfrm>
          <a:prstGeom prst="rect">
            <a:avLst/>
          </a:prstGeom>
        </p:spPr>
        <p:txBody>
          <a:bodyPr vert="horz" lIns="91440" tIns="45720" rIns="91440" bIns="45720" rtlCol="0" anchor="b">
            <a:noAutofit/>
          </a:bodyPr>
          <a:lstStyle/>
          <a:p>
            <a:r>
              <a:rPr lang="en-US"/>
              <a:t>Click to edit Master title style</a:t>
            </a:r>
          </a:p>
        </p:txBody>
      </p:sp>
      <p:sp>
        <p:nvSpPr>
          <p:cNvPr id="4" name="Text Placeholder 3">
            <a:extLst>
              <a:ext uri="{FF2B5EF4-FFF2-40B4-BE49-F238E27FC236}">
                <a16:creationId xmlns:a16="http://schemas.microsoft.com/office/drawing/2014/main" id="{D0C7A4B0-99F8-2B4A-9FCE-DFD4168F921C}"/>
              </a:ext>
            </a:extLst>
          </p:cNvPr>
          <p:cNvSpPr>
            <a:spLocks noGrp="1"/>
          </p:cNvSpPr>
          <p:nvPr>
            <p:ph type="body" idx="1"/>
          </p:nvPr>
        </p:nvSpPr>
        <p:spPr>
          <a:xfrm>
            <a:off x="429768" y="1371600"/>
            <a:ext cx="11338560" cy="4572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6">
            <a:extLst>
              <a:ext uri="{FF2B5EF4-FFF2-40B4-BE49-F238E27FC236}">
                <a16:creationId xmlns:a16="http://schemas.microsoft.com/office/drawing/2014/main" id="{6AE8A9F7-56A4-7368-72DE-58EE5663C751}"/>
              </a:ext>
            </a:extLst>
          </p:cNvPr>
          <p:cNvSpPr txBox="1">
            <a:spLocks/>
          </p:cNvSpPr>
          <p:nvPr userDrawn="1"/>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107919168"/>
      </p:ext>
    </p:extLst>
  </p:cSld>
  <p:clrMap bg1="lt1" tx1="dk1" bg2="lt2" tx2="dk2" accent1="accent1" accent2="accent2" accent3="accent3" accent4="accent4" accent5="accent5" accent6="accent6" hlink="hlink" folHlink="folHlink"/>
  <p:sldLayoutIdLst>
    <p:sldLayoutId id="2147483649" r:id="rId1"/>
    <p:sldLayoutId id="2147483730" r:id="rId2"/>
    <p:sldLayoutId id="2147483651" r:id="rId3"/>
    <p:sldLayoutId id="2147483674" r:id="rId4"/>
    <p:sldLayoutId id="2147483681" r:id="rId5"/>
    <p:sldLayoutId id="2147483654" r:id="rId6"/>
    <p:sldLayoutId id="2147483699"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Lst>
  <p:hf hdr="0" dt="0"/>
  <p:txStyles>
    <p:titleStyle>
      <a:lvl1pPr algn="l" defTabSz="914400" rtl="0" eaLnBrk="1" latinLnBrk="0" hangingPunct="1">
        <a:lnSpc>
          <a:spcPct val="90000"/>
        </a:lnSpc>
        <a:spcBef>
          <a:spcPct val="0"/>
        </a:spcBef>
        <a:buNone/>
        <a:defRPr lang="en-US" sz="3200" b="1" i="0" kern="1200" cap="none" baseline="0" dirty="0">
          <a:solidFill>
            <a:schemeClr val="tx2"/>
          </a:solidFill>
          <a:latin typeface="+mn-lt"/>
          <a:ea typeface="+mj-ea"/>
          <a:cs typeface="Arial Narrow" charset="0"/>
        </a:defRPr>
      </a:lvl1pPr>
    </p:titleStyle>
    <p:bodyStyle>
      <a:lvl1pPr marL="223838" indent="-223838" algn="l" defTabSz="914400" rtl="0" eaLnBrk="1" latinLnBrk="0" hangingPunct="1">
        <a:lnSpc>
          <a:spcPct val="100000"/>
        </a:lnSpc>
        <a:spcBef>
          <a:spcPts val="1000"/>
        </a:spcBef>
        <a:spcAft>
          <a:spcPts val="0"/>
        </a:spcAft>
        <a:buFont typeface="Wingdings" panose="05000000000000000000" pitchFamily="2" charset="2"/>
        <a:buChar char="§"/>
        <a:defRPr lang="en-US" sz="2400" b="0" i="0" kern="1200" cap="none" baseline="0" dirty="0">
          <a:solidFill>
            <a:schemeClr val="tx2"/>
          </a:solidFill>
          <a:latin typeface="+mn-lt"/>
          <a:ea typeface="+mn-ea"/>
          <a:cs typeface="Arial Narrow" charset="0"/>
        </a:defRPr>
      </a:lvl1pPr>
      <a:lvl2pPr marL="466725" indent="-242888" algn="l" defTabSz="914400" rtl="0" eaLnBrk="1" latinLnBrk="0" hangingPunct="1">
        <a:lnSpc>
          <a:spcPct val="100000"/>
        </a:lnSpc>
        <a:spcBef>
          <a:spcPts val="1000"/>
        </a:spcBef>
        <a:spcAft>
          <a:spcPts val="0"/>
        </a:spcAft>
        <a:buFont typeface="Wingdings" panose="05000000000000000000" pitchFamily="2" charset="2"/>
        <a:buChar char="§"/>
        <a:defRPr lang="en-US" sz="2000" b="0" i="0" kern="1200" baseline="0" dirty="0">
          <a:solidFill>
            <a:schemeClr val="tx2"/>
          </a:solidFill>
          <a:latin typeface="+mn-lt"/>
          <a:ea typeface="+mn-ea"/>
          <a:cs typeface="Arial Narrow" charset="0"/>
        </a:defRPr>
      </a:lvl2pPr>
      <a:lvl3pPr marL="690563" indent="-230188" algn="l" defTabSz="914400" rtl="0" eaLnBrk="1" latinLnBrk="0" hangingPunct="1">
        <a:lnSpc>
          <a:spcPct val="100000"/>
        </a:lnSpc>
        <a:spcBef>
          <a:spcPts val="1000"/>
        </a:spcBef>
        <a:spcAft>
          <a:spcPts val="0"/>
        </a:spcAft>
        <a:buFont typeface="Wingdings" pitchFamily="2" charset="2"/>
        <a:buChar char="§"/>
        <a:tabLst/>
        <a:defRPr lang="en-US" sz="1800" b="0" i="0" kern="1200" baseline="0" dirty="0">
          <a:solidFill>
            <a:schemeClr val="tx2"/>
          </a:solidFill>
          <a:latin typeface="+mn-lt"/>
          <a:ea typeface="+mn-ea"/>
          <a:cs typeface="Arial Narrow" charset="0"/>
        </a:defRPr>
      </a:lvl3pPr>
      <a:lvl4pPr marL="914400" indent="-230188" algn="l" defTabSz="914400" rtl="0" eaLnBrk="1" latinLnBrk="0" hangingPunct="1">
        <a:lnSpc>
          <a:spcPct val="100000"/>
        </a:lnSpc>
        <a:spcBef>
          <a:spcPts val="1000"/>
        </a:spcBef>
        <a:spcAft>
          <a:spcPts val="0"/>
        </a:spcAft>
        <a:buFont typeface="Wingdings" pitchFamily="2" charset="2"/>
        <a:buChar char="§"/>
        <a:tabLst/>
        <a:defRPr lang="en-US" sz="1600" b="0" i="0" kern="1200" baseline="0" dirty="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pos="3864" userDrawn="1">
          <p15:clr>
            <a:srgbClr val="F26B43"/>
          </p15:clr>
        </p15:guide>
        <p15:guide id="3" pos="7416" userDrawn="1">
          <p15:clr>
            <a:srgbClr val="F26B43"/>
          </p15:clr>
        </p15:guide>
        <p15:guide id="4" pos="264" userDrawn="1">
          <p15:clr>
            <a:srgbClr val="F26B43"/>
          </p15:clr>
        </p15:guide>
        <p15:guide id="5" orient="horz" pos="4104" userDrawn="1">
          <p15:clr>
            <a:srgbClr val="F26B43"/>
          </p15:clr>
        </p15:guide>
        <p15:guide id="6" orient="horz" pos="3888" userDrawn="1">
          <p15:clr>
            <a:srgbClr val="F26B43"/>
          </p15:clr>
        </p15:guide>
        <p15:guide id="7" orient="horz" pos="4200" userDrawn="1">
          <p15:clr>
            <a:srgbClr val="F26B43"/>
          </p15:clr>
        </p15:guide>
        <p15:guide id="8" orient="horz" pos="2160" userDrawn="1">
          <p15:clr>
            <a:srgbClr val="F26B43"/>
          </p15:clr>
        </p15:guide>
        <p15:guide id="9" orient="horz" pos="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53.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www.mitre.org/news-insights/publication/medical-device-cybersecurity-regional-incident-preparedness-and-response" TargetMode="Externa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59.png"/><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mailto:sdubrow@mitre.org" TargetMode="External"/><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xml"/><Relationship Id="rId4" Type="http://schemas.openxmlformats.org/officeDocument/2006/relationships/hyperlink" Target="https://healthcyber.mitre.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1.jpeg"/><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hyperlink" Target="https://www.mitre.org/news-insights/publication/medical-device-cybersecurity-regional-incident-preparedness-and-response"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array.aami.org/doi/10.2345/0899-8205-52.2.103" TargetMode="External"/><Relationship Id="rId2" Type="http://schemas.openxmlformats.org/officeDocument/2006/relationships/hyperlink" Target="https://www.fda.gov/medical-devices/digital-health-center-excellence/cybersecurity" TargetMode="External"/><Relationship Id="rId1" Type="http://schemas.openxmlformats.org/officeDocument/2006/relationships/slideLayout" Target="../slideLayouts/slideLayout10.xml"/><Relationship Id="rId6" Type="http://schemas.openxmlformats.org/officeDocument/2006/relationships/hyperlink" Target="https://www.mitre.org/news-insights/publication/rubric-applying-cvss-medical-devices" TargetMode="External"/><Relationship Id="rId5" Type="http://schemas.openxmlformats.org/officeDocument/2006/relationships/hyperlink" Target="https://www.mitre.org/news-insights/publication/medical-device-cybersecurity-regional-incident-preparedness-and-response" TargetMode="External"/><Relationship Id="rId4" Type="http://schemas.openxmlformats.org/officeDocument/2006/relationships/hyperlink" Target="https://www.mitre.org/news-insights/publication/playbook-threat-modeling-medical-devic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hyperlink" Target="https://asprtracie.hhs.gov/cybersecurity" TargetMode="External"/><Relationship Id="rId7" Type="http://schemas.openxmlformats.org/officeDocument/2006/relationships/hyperlink" Target="https://www.nccoe.nist.gov/healthcare" TargetMode="External"/><Relationship Id="rId2" Type="http://schemas.openxmlformats.org/officeDocument/2006/relationships/hyperlink" Target="https://hphcyber.hhs.gov/" TargetMode="External"/><Relationship Id="rId1" Type="http://schemas.openxmlformats.org/officeDocument/2006/relationships/slideLayout" Target="../slideLayouts/slideLayout10.xml"/><Relationship Id="rId6" Type="http://schemas.openxmlformats.org/officeDocument/2006/relationships/hyperlink" Target="https://www.cisa.gov/topics/cybersecurity-best-practices/healthcare/mature-your-cybersecurity-efforts" TargetMode="External"/><Relationship Id="rId5" Type="http://schemas.openxmlformats.org/officeDocument/2006/relationships/hyperlink" Target="https://www.hhs.gov/about/agencies/asa/ocio/hc3/index.html" TargetMode="External"/><Relationship Id="rId4" Type="http://schemas.openxmlformats.org/officeDocument/2006/relationships/hyperlink" Target="https://405d.hhs.gov/informatio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healthsectorcouncil.org/" TargetMode="External"/><Relationship Id="rId2" Type="http://schemas.openxmlformats.org/officeDocument/2006/relationships/hyperlink" Target="https://www.phe.gov/Preparedness/planning/CyberTF/Pages/default.aspx" TargetMode="External"/><Relationship Id="rId1" Type="http://schemas.openxmlformats.org/officeDocument/2006/relationships/slideLayout" Target="../slideLayouts/slideLayout10.xml"/><Relationship Id="rId4" Type="http://schemas.openxmlformats.org/officeDocument/2006/relationships/hyperlink" Target="https://healthsectorcouncil.org/task-group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healthsectorcouncil.org/cyberclinicianvideos/" TargetMode="External"/><Relationship Id="rId2" Type="http://schemas.openxmlformats.org/officeDocument/2006/relationships/hyperlink" Target="https://healthsectorcouncil.org/category/press-releases/" TargetMode="External"/><Relationship Id="rId1" Type="http://schemas.openxmlformats.org/officeDocument/2006/relationships/slideLayout" Target="../slideLayouts/slideLayout10.xml"/><Relationship Id="rId6" Type="http://schemas.openxmlformats.org/officeDocument/2006/relationships/hyperlink" Target="https://healthsectorcouncil.org/wp-content/uploads/2023/02/Health-Industry-Cybersecurity-Artificial-Intelligence-Machine-Learning_1.pdf" TargetMode="External"/><Relationship Id="rId5" Type="http://schemas.openxmlformats.org/officeDocument/2006/relationships/hyperlink" Target="https://healthsectorcouncil.org/info-sharing-guide/" TargetMode="External"/><Relationship Id="rId4" Type="http://schemas.openxmlformats.org/officeDocument/2006/relationships/hyperlink" Target="https://aspr.hhs.gov/cip/hph-cybersecurity-framework-implementation-guide/Pages/default.aspx"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healthsectorcouncil.org/wp-content/uploads/2022/05/Operational-Continuity-Cyber-Incident-OCCI.pdf" TargetMode="External"/><Relationship Id="rId2" Type="http://schemas.openxmlformats.org/officeDocument/2006/relationships/hyperlink" Target="https://healthsectorcouncil.org/wp-content/uploads/2023/07/HIC-CHIRP-FINAL_1.pdf" TargetMode="External"/><Relationship Id="rId1" Type="http://schemas.openxmlformats.org/officeDocument/2006/relationships/slideLayout" Target="../slideLayouts/slideLayout10.xml"/><Relationship Id="rId5" Type="http://schemas.openxmlformats.org/officeDocument/2006/relationships/hyperlink" Target="https://healthsectorcouncil.org/model-contract-language-for-medtech-cybersecurity-mc2/" TargetMode="External"/><Relationship Id="rId4" Type="http://schemas.openxmlformats.org/officeDocument/2006/relationships/hyperlink" Target="https://healthsectorcouncil.org/wp-content/uploads/2023/03/Health-Industry-Cybersecurity-Managing-Legacy-Technology-Security-HIC-MaLTS.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emsisoft.com/en/blog/44987/the-state-of-ransomware-in-the-u-s-report-and-statistics-2023/"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4976100D-A494-49CA-B5C5-27D2A4C971EA}"/>
              </a:ext>
            </a:extLst>
          </p:cNvPr>
          <p:cNvSpPr>
            <a:spLocks noGrp="1"/>
          </p:cNvSpPr>
          <p:nvPr>
            <p:ph type="subTitle" idx="1"/>
          </p:nvPr>
        </p:nvSpPr>
        <p:spPr/>
        <p:txBody>
          <a:bodyPr vert="horz" lIns="91440" tIns="45720" rIns="91440" bIns="45720" rtlCol="0" anchor="t">
            <a:noAutofit/>
          </a:bodyPr>
          <a:lstStyle/>
          <a:p>
            <a:r>
              <a:rPr lang="da-DK"/>
              <a:t>Matt Weir &amp; Ben Ballard</a:t>
            </a:r>
            <a:endParaRPr lang="en-US"/>
          </a:p>
          <a:p>
            <a:endParaRPr lang="da-DK"/>
          </a:p>
          <a:p>
            <a:r>
              <a:rPr lang="da-DK"/>
              <a:t>4 June 2024</a:t>
            </a:r>
          </a:p>
        </p:txBody>
      </p:sp>
      <p:sp>
        <p:nvSpPr>
          <p:cNvPr id="2" name="Title 1">
            <a:extLst>
              <a:ext uri="{FF2B5EF4-FFF2-40B4-BE49-F238E27FC236}">
                <a16:creationId xmlns:a16="http://schemas.microsoft.com/office/drawing/2014/main" id="{57C8460E-BC97-4B05-878C-F06EC76B4052}"/>
              </a:ext>
            </a:extLst>
          </p:cNvPr>
          <p:cNvSpPr>
            <a:spLocks noGrp="1"/>
          </p:cNvSpPr>
          <p:nvPr>
            <p:ph type="ctrTitle"/>
          </p:nvPr>
        </p:nvSpPr>
        <p:spPr>
          <a:xfrm>
            <a:off x="560388" y="1303338"/>
            <a:ext cx="9424688" cy="2009775"/>
          </a:xfrm>
        </p:spPr>
        <p:txBody>
          <a:bodyPr/>
          <a:lstStyle/>
          <a:p>
            <a:r>
              <a:rPr lang="en-US">
                <a:ea typeface="+mn-lt"/>
                <a:cs typeface="+mn-lt"/>
              </a:rPr>
              <a:t>Securing Rural Hospitals: </a:t>
            </a:r>
            <a:br>
              <a:rPr lang="en-US">
                <a:ea typeface="+mn-lt"/>
                <a:cs typeface="+mn-lt"/>
              </a:rPr>
            </a:br>
            <a:r>
              <a:rPr lang="en-US" b="0">
                <a:ea typeface="+mn-lt"/>
                <a:cs typeface="+mn-lt"/>
              </a:rPr>
              <a:t>How to Build Cyber Resiliency with Limited Resources</a:t>
            </a:r>
            <a:endParaRPr lang="en-US" b="0"/>
          </a:p>
        </p:txBody>
      </p:sp>
    </p:spTree>
    <p:extLst>
      <p:ext uri="{BB962C8B-B14F-4D97-AF65-F5344CB8AC3E}">
        <p14:creationId xmlns:p14="http://schemas.microsoft.com/office/powerpoint/2010/main" val="1375245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F67AE3-EFAB-2E1C-6134-1759FFCF8BC4}"/>
              </a:ext>
            </a:extLst>
          </p:cNvPr>
          <p:cNvSpPr>
            <a:spLocks noGrp="1"/>
          </p:cNvSpPr>
          <p:nvPr>
            <p:ph type="sldNum" sz="quarter" idx="12"/>
          </p:nvPr>
        </p:nvSpPr>
        <p:spPr/>
        <p:txBody>
          <a:bodyPr/>
          <a:lstStyle/>
          <a:p>
            <a:fld id="{BECF63ED-5365-0347-943C-46237B9951C9}" type="slidenum">
              <a:rPr lang="en-US" smtClean="0"/>
              <a:t>10</a:t>
            </a:fld>
            <a:endParaRPr lang="en-US"/>
          </a:p>
        </p:txBody>
      </p:sp>
      <p:sp>
        <p:nvSpPr>
          <p:cNvPr id="3" name="Title 2">
            <a:extLst>
              <a:ext uri="{FF2B5EF4-FFF2-40B4-BE49-F238E27FC236}">
                <a16:creationId xmlns:a16="http://schemas.microsoft.com/office/drawing/2014/main" id="{70E59190-061C-CD4B-7B77-70BFC76C2C06}"/>
              </a:ext>
            </a:extLst>
          </p:cNvPr>
          <p:cNvSpPr>
            <a:spLocks noGrp="1"/>
          </p:cNvSpPr>
          <p:nvPr>
            <p:ph type="title"/>
          </p:nvPr>
        </p:nvSpPr>
        <p:spPr/>
        <p:txBody>
          <a:bodyPr/>
          <a:lstStyle/>
          <a:p>
            <a:r>
              <a:rPr lang="en-US"/>
              <a:t>Example of Medical Systems Being Attacked</a:t>
            </a:r>
          </a:p>
        </p:txBody>
      </p:sp>
      <p:pic>
        <p:nvPicPr>
          <p:cNvPr id="7" name="Picture 6">
            <a:extLst>
              <a:ext uri="{FF2B5EF4-FFF2-40B4-BE49-F238E27FC236}">
                <a16:creationId xmlns:a16="http://schemas.microsoft.com/office/drawing/2014/main" id="{EBC1370E-0BDF-48CF-84DA-E864542323B0}"/>
              </a:ext>
            </a:extLst>
          </p:cNvPr>
          <p:cNvPicPr>
            <a:picLocks noChangeAspect="1"/>
          </p:cNvPicPr>
          <p:nvPr/>
        </p:nvPicPr>
        <p:blipFill>
          <a:blip r:embed="rId2"/>
          <a:srcRect/>
          <a:stretch/>
        </p:blipFill>
        <p:spPr>
          <a:xfrm>
            <a:off x="2290579" y="1114179"/>
            <a:ext cx="7036951" cy="5086842"/>
          </a:xfrm>
          <a:prstGeom prst="rect">
            <a:avLst/>
          </a:prstGeom>
          <a:ln w="95250">
            <a:solidFill>
              <a:schemeClr val="accent1"/>
            </a:solidFill>
          </a:ln>
        </p:spPr>
      </p:pic>
      <p:sp>
        <p:nvSpPr>
          <p:cNvPr id="5" name="Footer Placeholder 16">
            <a:extLst>
              <a:ext uri="{FF2B5EF4-FFF2-40B4-BE49-F238E27FC236}">
                <a16:creationId xmlns:a16="http://schemas.microsoft.com/office/drawing/2014/main" id="{D417059B-A4CA-44A1-E9AA-01ED6D6F8CA0}"/>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3343050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F67AE3-EFAB-2E1C-6134-1759FFCF8BC4}"/>
              </a:ext>
            </a:extLst>
          </p:cNvPr>
          <p:cNvSpPr>
            <a:spLocks noGrp="1"/>
          </p:cNvSpPr>
          <p:nvPr>
            <p:ph type="sldNum" sz="quarter" idx="12"/>
          </p:nvPr>
        </p:nvSpPr>
        <p:spPr/>
        <p:txBody>
          <a:bodyPr/>
          <a:lstStyle/>
          <a:p>
            <a:fld id="{BECF63ED-5365-0347-943C-46237B9951C9}" type="slidenum">
              <a:rPr lang="en-US" smtClean="0"/>
              <a:t>11</a:t>
            </a:fld>
            <a:endParaRPr lang="en-US"/>
          </a:p>
        </p:txBody>
      </p:sp>
      <p:sp>
        <p:nvSpPr>
          <p:cNvPr id="3" name="Title 2">
            <a:extLst>
              <a:ext uri="{FF2B5EF4-FFF2-40B4-BE49-F238E27FC236}">
                <a16:creationId xmlns:a16="http://schemas.microsoft.com/office/drawing/2014/main" id="{70E59190-061C-CD4B-7B77-70BFC76C2C06}"/>
              </a:ext>
            </a:extLst>
          </p:cNvPr>
          <p:cNvSpPr>
            <a:spLocks noGrp="1"/>
          </p:cNvSpPr>
          <p:nvPr>
            <p:ph type="title"/>
          </p:nvPr>
        </p:nvSpPr>
        <p:spPr/>
        <p:txBody>
          <a:bodyPr/>
          <a:lstStyle/>
          <a:p>
            <a:r>
              <a:rPr lang="en-US"/>
              <a:t>Example of Medical Systems Being Attacked</a:t>
            </a:r>
          </a:p>
        </p:txBody>
      </p:sp>
      <p:pic>
        <p:nvPicPr>
          <p:cNvPr id="7" name="Picture 6">
            <a:extLst>
              <a:ext uri="{FF2B5EF4-FFF2-40B4-BE49-F238E27FC236}">
                <a16:creationId xmlns:a16="http://schemas.microsoft.com/office/drawing/2014/main" id="{EBC1370E-0BDF-48CF-84DA-E864542323B0}"/>
              </a:ext>
            </a:extLst>
          </p:cNvPr>
          <p:cNvPicPr>
            <a:picLocks noChangeAspect="1"/>
          </p:cNvPicPr>
          <p:nvPr/>
        </p:nvPicPr>
        <p:blipFill>
          <a:blip r:embed="rId2"/>
          <a:srcRect/>
          <a:stretch/>
        </p:blipFill>
        <p:spPr>
          <a:xfrm>
            <a:off x="2290579" y="1114179"/>
            <a:ext cx="7036951" cy="5086842"/>
          </a:xfrm>
          <a:prstGeom prst="rect">
            <a:avLst/>
          </a:prstGeom>
          <a:ln w="95250">
            <a:solidFill>
              <a:schemeClr val="accent1"/>
            </a:solidFill>
          </a:ln>
        </p:spPr>
      </p:pic>
      <p:sp>
        <p:nvSpPr>
          <p:cNvPr id="5" name="Rectangle 4">
            <a:extLst>
              <a:ext uri="{FF2B5EF4-FFF2-40B4-BE49-F238E27FC236}">
                <a16:creationId xmlns:a16="http://schemas.microsoft.com/office/drawing/2014/main" id="{E8DED113-EB9A-0A55-EFC4-D24B05C9CE39}"/>
              </a:ext>
            </a:extLst>
          </p:cNvPr>
          <p:cNvSpPr/>
          <p:nvPr/>
        </p:nvSpPr>
        <p:spPr>
          <a:xfrm>
            <a:off x="2290579" y="1114179"/>
            <a:ext cx="2707549" cy="2188314"/>
          </a:xfrm>
          <a:prstGeom prst="rect">
            <a:avLst/>
          </a:prstGeom>
          <a:noFill/>
          <a:ln w="127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4B8138-86D4-0538-9F2C-5DF8721E160B}"/>
              </a:ext>
            </a:extLst>
          </p:cNvPr>
          <p:cNvSpPr/>
          <p:nvPr/>
        </p:nvSpPr>
        <p:spPr>
          <a:xfrm>
            <a:off x="5809054" y="2041411"/>
            <a:ext cx="1430646" cy="998705"/>
          </a:xfrm>
          <a:prstGeom prst="rect">
            <a:avLst/>
          </a:prstGeom>
          <a:noFill/>
          <a:ln w="127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16">
            <a:extLst>
              <a:ext uri="{FF2B5EF4-FFF2-40B4-BE49-F238E27FC236}">
                <a16:creationId xmlns:a16="http://schemas.microsoft.com/office/drawing/2014/main" id="{27DFE594-DF7C-51EF-91E9-6DEA1D3287B3}"/>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4235732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C35C4A-DD96-13D5-2484-BC5746191A09}"/>
              </a:ext>
            </a:extLst>
          </p:cNvPr>
          <p:cNvSpPr>
            <a:spLocks noGrp="1"/>
          </p:cNvSpPr>
          <p:nvPr>
            <p:ph type="sldNum" sz="quarter" idx="12"/>
          </p:nvPr>
        </p:nvSpPr>
        <p:spPr/>
        <p:txBody>
          <a:bodyPr/>
          <a:lstStyle/>
          <a:p>
            <a:fld id="{BECF63ED-5365-0347-943C-46237B9951C9}" type="slidenum">
              <a:rPr lang="en-US" smtClean="0"/>
              <a:t>12</a:t>
            </a:fld>
            <a:endParaRPr lang="en-US"/>
          </a:p>
        </p:txBody>
      </p:sp>
      <p:sp>
        <p:nvSpPr>
          <p:cNvPr id="3" name="Title 2">
            <a:extLst>
              <a:ext uri="{FF2B5EF4-FFF2-40B4-BE49-F238E27FC236}">
                <a16:creationId xmlns:a16="http://schemas.microsoft.com/office/drawing/2014/main" id="{2ED51CBD-6F2A-F365-EA30-5622ACB0F29F}"/>
              </a:ext>
            </a:extLst>
          </p:cNvPr>
          <p:cNvSpPr>
            <a:spLocks noGrp="1"/>
          </p:cNvSpPr>
          <p:nvPr>
            <p:ph type="title"/>
          </p:nvPr>
        </p:nvSpPr>
        <p:spPr/>
        <p:txBody>
          <a:bodyPr/>
          <a:lstStyle/>
          <a:p>
            <a:r>
              <a:rPr lang="en-US"/>
              <a:t>Example of Medical Systems Being Attacked</a:t>
            </a:r>
          </a:p>
        </p:txBody>
      </p:sp>
      <p:pic>
        <p:nvPicPr>
          <p:cNvPr id="1026" name="Picture 2" descr="Sidexis 4: Dental Imaging Software | Dentsply Sirona MENA">
            <a:extLst>
              <a:ext uri="{FF2B5EF4-FFF2-40B4-BE49-F238E27FC236}">
                <a16:creationId xmlns:a16="http://schemas.microsoft.com/office/drawing/2014/main" id="{E198C583-B0F6-1C79-CFA1-307A15D318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11" t="9357" r="4561" b="6433"/>
          <a:stretch/>
        </p:blipFill>
        <p:spPr bwMode="auto">
          <a:xfrm>
            <a:off x="428995" y="1148707"/>
            <a:ext cx="4953000" cy="2743200"/>
          </a:xfrm>
          <a:prstGeom prst="rect">
            <a:avLst/>
          </a:prstGeom>
          <a:ln w="95250">
            <a:solidFill>
              <a:schemeClr val="accent1"/>
            </a:solid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D4EBD066-FC53-D5EF-DE04-321B7537BF0B}"/>
              </a:ext>
            </a:extLst>
          </p:cNvPr>
          <p:cNvSpPr/>
          <p:nvPr/>
        </p:nvSpPr>
        <p:spPr>
          <a:xfrm>
            <a:off x="2133600" y="3434707"/>
            <a:ext cx="3733800" cy="762000"/>
          </a:xfrm>
          <a:prstGeom prst="roundRect">
            <a:avLst/>
          </a:prstGeom>
          <a:solidFill>
            <a:schemeClr val="bg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solidFill>
                  <a:schemeClr val="tx1"/>
                </a:solidFill>
              </a:rPr>
              <a:t>Sidexis</a:t>
            </a:r>
            <a:r>
              <a:rPr lang="en-US" b="1">
                <a:solidFill>
                  <a:schemeClr val="tx1"/>
                </a:solidFill>
              </a:rPr>
              <a:t> 4 Dentsply Service (Lightweight PACS)</a:t>
            </a:r>
          </a:p>
        </p:txBody>
      </p:sp>
      <p:sp>
        <p:nvSpPr>
          <p:cNvPr id="5" name="Footer Placeholder 16">
            <a:extLst>
              <a:ext uri="{FF2B5EF4-FFF2-40B4-BE49-F238E27FC236}">
                <a16:creationId xmlns:a16="http://schemas.microsoft.com/office/drawing/2014/main" id="{CCF013F5-8AD6-0868-DA0B-073F31D33275}"/>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2798463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C35C4A-DD96-13D5-2484-BC5746191A09}"/>
              </a:ext>
            </a:extLst>
          </p:cNvPr>
          <p:cNvSpPr>
            <a:spLocks noGrp="1"/>
          </p:cNvSpPr>
          <p:nvPr>
            <p:ph type="sldNum" sz="quarter" idx="12"/>
          </p:nvPr>
        </p:nvSpPr>
        <p:spPr/>
        <p:txBody>
          <a:bodyPr/>
          <a:lstStyle/>
          <a:p>
            <a:fld id="{BECF63ED-5365-0347-943C-46237B9951C9}" type="slidenum">
              <a:rPr lang="en-US" smtClean="0"/>
              <a:t>13</a:t>
            </a:fld>
            <a:endParaRPr lang="en-US"/>
          </a:p>
        </p:txBody>
      </p:sp>
      <p:sp>
        <p:nvSpPr>
          <p:cNvPr id="3" name="Title 2">
            <a:extLst>
              <a:ext uri="{FF2B5EF4-FFF2-40B4-BE49-F238E27FC236}">
                <a16:creationId xmlns:a16="http://schemas.microsoft.com/office/drawing/2014/main" id="{2ED51CBD-6F2A-F365-EA30-5622ACB0F29F}"/>
              </a:ext>
            </a:extLst>
          </p:cNvPr>
          <p:cNvSpPr>
            <a:spLocks noGrp="1"/>
          </p:cNvSpPr>
          <p:nvPr>
            <p:ph type="title"/>
          </p:nvPr>
        </p:nvSpPr>
        <p:spPr/>
        <p:txBody>
          <a:bodyPr/>
          <a:lstStyle/>
          <a:p>
            <a:r>
              <a:rPr lang="en-US"/>
              <a:t>Example of Medical Systems Being Attacked</a:t>
            </a:r>
          </a:p>
        </p:txBody>
      </p:sp>
      <p:pic>
        <p:nvPicPr>
          <p:cNvPr id="1026" name="Picture 2" descr="Sidexis 4: Dental Imaging Software | Dentsply Sirona MENA">
            <a:extLst>
              <a:ext uri="{FF2B5EF4-FFF2-40B4-BE49-F238E27FC236}">
                <a16:creationId xmlns:a16="http://schemas.microsoft.com/office/drawing/2014/main" id="{E198C583-B0F6-1C79-CFA1-307A15D318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11" t="9357" r="4561" b="6433"/>
          <a:stretch/>
        </p:blipFill>
        <p:spPr bwMode="auto">
          <a:xfrm>
            <a:off x="428995" y="1148707"/>
            <a:ext cx="4953000" cy="2743200"/>
          </a:xfrm>
          <a:prstGeom prst="rect">
            <a:avLst/>
          </a:prstGeom>
          <a:ln w="95250">
            <a:solidFill>
              <a:schemeClr val="accent1"/>
            </a:solid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D4EBD066-FC53-D5EF-DE04-321B7537BF0B}"/>
              </a:ext>
            </a:extLst>
          </p:cNvPr>
          <p:cNvSpPr/>
          <p:nvPr/>
        </p:nvSpPr>
        <p:spPr>
          <a:xfrm>
            <a:off x="2133600" y="3434707"/>
            <a:ext cx="3733800" cy="762000"/>
          </a:xfrm>
          <a:prstGeom prst="roundRect">
            <a:avLst/>
          </a:prstGeom>
          <a:solidFill>
            <a:schemeClr val="bg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solidFill>
                  <a:schemeClr val="tx1"/>
                </a:solidFill>
              </a:rPr>
              <a:t>Sidexis</a:t>
            </a:r>
            <a:r>
              <a:rPr lang="en-US" b="1">
                <a:solidFill>
                  <a:schemeClr val="tx1"/>
                </a:solidFill>
              </a:rPr>
              <a:t> 4 Dentsply Service (Lightweight PACS)</a:t>
            </a:r>
          </a:p>
        </p:txBody>
      </p:sp>
      <p:pic>
        <p:nvPicPr>
          <p:cNvPr id="5" name="Picture 4" descr="A close-up of a computer screen&#10;&#10;Description automatically generated">
            <a:extLst>
              <a:ext uri="{FF2B5EF4-FFF2-40B4-BE49-F238E27FC236}">
                <a16:creationId xmlns:a16="http://schemas.microsoft.com/office/drawing/2014/main" id="{AA948E4D-D21D-5525-1779-989A2C568632}"/>
              </a:ext>
            </a:extLst>
          </p:cNvPr>
          <p:cNvPicPr>
            <a:picLocks noChangeAspect="1"/>
          </p:cNvPicPr>
          <p:nvPr/>
        </p:nvPicPr>
        <p:blipFill>
          <a:blip r:embed="rId3"/>
          <a:stretch>
            <a:fillRect/>
          </a:stretch>
        </p:blipFill>
        <p:spPr>
          <a:xfrm>
            <a:off x="1752600" y="2362200"/>
            <a:ext cx="9601200" cy="2771894"/>
          </a:xfrm>
          <a:prstGeom prst="rect">
            <a:avLst/>
          </a:prstGeom>
          <a:ln w="95250">
            <a:solidFill>
              <a:schemeClr val="accent1"/>
            </a:solidFill>
          </a:ln>
        </p:spPr>
      </p:pic>
      <p:sp>
        <p:nvSpPr>
          <p:cNvPr id="6" name="Rectangle: Rounded Corners 5">
            <a:extLst>
              <a:ext uri="{FF2B5EF4-FFF2-40B4-BE49-F238E27FC236}">
                <a16:creationId xmlns:a16="http://schemas.microsoft.com/office/drawing/2014/main" id="{DD02F3F9-1C11-B381-E7CB-CF216C049D29}"/>
              </a:ext>
            </a:extLst>
          </p:cNvPr>
          <p:cNvSpPr/>
          <p:nvPr/>
        </p:nvSpPr>
        <p:spPr>
          <a:xfrm>
            <a:off x="7772400" y="1828800"/>
            <a:ext cx="3733800" cy="762000"/>
          </a:xfrm>
          <a:prstGeom prst="roundRect">
            <a:avLst/>
          </a:prstGeom>
          <a:solidFill>
            <a:schemeClr val="bg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CVE –Common Vulnerabilities and Exposures</a:t>
            </a:r>
          </a:p>
        </p:txBody>
      </p:sp>
      <p:sp>
        <p:nvSpPr>
          <p:cNvPr id="7" name="Rectangle: Rounded Corners 6">
            <a:extLst>
              <a:ext uri="{FF2B5EF4-FFF2-40B4-BE49-F238E27FC236}">
                <a16:creationId xmlns:a16="http://schemas.microsoft.com/office/drawing/2014/main" id="{5CCBB083-94F8-AD6F-8CCA-06F3C888E09C}"/>
              </a:ext>
            </a:extLst>
          </p:cNvPr>
          <p:cNvSpPr/>
          <p:nvPr/>
        </p:nvSpPr>
        <p:spPr>
          <a:xfrm>
            <a:off x="3200400" y="5105400"/>
            <a:ext cx="8753105" cy="762000"/>
          </a:xfrm>
          <a:prstGeom prst="roundRect">
            <a:avLst/>
          </a:prstGeom>
          <a:solidFill>
            <a:schemeClr val="bg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Default Username and Password</a:t>
            </a:r>
          </a:p>
        </p:txBody>
      </p:sp>
      <p:cxnSp>
        <p:nvCxnSpPr>
          <p:cNvPr id="9" name="Straight Connector 8">
            <a:extLst>
              <a:ext uri="{FF2B5EF4-FFF2-40B4-BE49-F238E27FC236}">
                <a16:creationId xmlns:a16="http://schemas.microsoft.com/office/drawing/2014/main" id="{38D5F7E3-4A79-4C8A-B9A3-50632BDCEF12}"/>
              </a:ext>
            </a:extLst>
          </p:cNvPr>
          <p:cNvCxnSpPr/>
          <p:nvPr/>
        </p:nvCxnSpPr>
        <p:spPr>
          <a:xfrm>
            <a:off x="1905000" y="4876800"/>
            <a:ext cx="2209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6EA8D9-3EF2-99AA-A855-96132D63D73B}"/>
              </a:ext>
            </a:extLst>
          </p:cNvPr>
          <p:cNvCxnSpPr>
            <a:cxnSpLocks/>
          </p:cNvCxnSpPr>
          <p:nvPr/>
        </p:nvCxnSpPr>
        <p:spPr>
          <a:xfrm>
            <a:off x="3200400" y="4876800"/>
            <a:ext cx="990600" cy="2286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Footer Placeholder 16">
            <a:extLst>
              <a:ext uri="{FF2B5EF4-FFF2-40B4-BE49-F238E27FC236}">
                <a16:creationId xmlns:a16="http://schemas.microsoft.com/office/drawing/2014/main" id="{463F6A7F-09DB-AC96-A78B-E403165A1D5C}"/>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1364608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C35C4A-DD96-13D5-2484-BC5746191A09}"/>
              </a:ext>
            </a:extLst>
          </p:cNvPr>
          <p:cNvSpPr>
            <a:spLocks noGrp="1"/>
          </p:cNvSpPr>
          <p:nvPr>
            <p:ph type="sldNum" sz="quarter" idx="12"/>
          </p:nvPr>
        </p:nvSpPr>
        <p:spPr/>
        <p:txBody>
          <a:bodyPr/>
          <a:lstStyle/>
          <a:p>
            <a:fld id="{BECF63ED-5365-0347-943C-46237B9951C9}" type="slidenum">
              <a:rPr lang="en-US" smtClean="0"/>
              <a:t>14</a:t>
            </a:fld>
            <a:endParaRPr lang="en-US"/>
          </a:p>
        </p:txBody>
      </p:sp>
      <p:sp>
        <p:nvSpPr>
          <p:cNvPr id="3" name="Title 2">
            <a:extLst>
              <a:ext uri="{FF2B5EF4-FFF2-40B4-BE49-F238E27FC236}">
                <a16:creationId xmlns:a16="http://schemas.microsoft.com/office/drawing/2014/main" id="{2ED51CBD-6F2A-F365-EA30-5622ACB0F29F}"/>
              </a:ext>
            </a:extLst>
          </p:cNvPr>
          <p:cNvSpPr>
            <a:spLocks noGrp="1"/>
          </p:cNvSpPr>
          <p:nvPr>
            <p:ph type="title"/>
          </p:nvPr>
        </p:nvSpPr>
        <p:spPr/>
        <p:txBody>
          <a:bodyPr/>
          <a:lstStyle/>
          <a:p>
            <a:r>
              <a:rPr lang="en-US"/>
              <a:t>Example of Medical Systems Being Attacked</a:t>
            </a:r>
          </a:p>
        </p:txBody>
      </p:sp>
      <p:pic>
        <p:nvPicPr>
          <p:cNvPr id="1026" name="Picture 2" descr="Sidexis 4: Dental Imaging Software | Dentsply Sirona MENA">
            <a:extLst>
              <a:ext uri="{FF2B5EF4-FFF2-40B4-BE49-F238E27FC236}">
                <a16:creationId xmlns:a16="http://schemas.microsoft.com/office/drawing/2014/main" id="{E198C583-B0F6-1C79-CFA1-307A15D318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11" t="9357" r="4561" b="6433"/>
          <a:stretch/>
        </p:blipFill>
        <p:spPr bwMode="auto">
          <a:xfrm>
            <a:off x="428995" y="1148707"/>
            <a:ext cx="4953000" cy="2743200"/>
          </a:xfrm>
          <a:prstGeom prst="rect">
            <a:avLst/>
          </a:prstGeom>
          <a:ln w="95250">
            <a:solidFill>
              <a:schemeClr val="accent1"/>
            </a:solid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D4EBD066-FC53-D5EF-DE04-321B7537BF0B}"/>
              </a:ext>
            </a:extLst>
          </p:cNvPr>
          <p:cNvSpPr/>
          <p:nvPr/>
        </p:nvSpPr>
        <p:spPr>
          <a:xfrm>
            <a:off x="2133600" y="3434707"/>
            <a:ext cx="3733800" cy="762000"/>
          </a:xfrm>
          <a:prstGeom prst="roundRect">
            <a:avLst/>
          </a:prstGeom>
          <a:solidFill>
            <a:schemeClr val="bg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solidFill>
                  <a:schemeClr val="tx1"/>
                </a:solidFill>
              </a:rPr>
              <a:t>Sidexis</a:t>
            </a:r>
            <a:r>
              <a:rPr lang="en-US" b="1">
                <a:solidFill>
                  <a:schemeClr val="tx1"/>
                </a:solidFill>
              </a:rPr>
              <a:t> 4 Dentsply Service (Lightweight PACS)</a:t>
            </a:r>
          </a:p>
        </p:txBody>
      </p:sp>
      <p:cxnSp>
        <p:nvCxnSpPr>
          <p:cNvPr id="9" name="Straight Connector 8">
            <a:extLst>
              <a:ext uri="{FF2B5EF4-FFF2-40B4-BE49-F238E27FC236}">
                <a16:creationId xmlns:a16="http://schemas.microsoft.com/office/drawing/2014/main" id="{38D5F7E3-4A79-4C8A-B9A3-50632BDCEF12}"/>
              </a:ext>
            </a:extLst>
          </p:cNvPr>
          <p:cNvCxnSpPr/>
          <p:nvPr/>
        </p:nvCxnSpPr>
        <p:spPr>
          <a:xfrm>
            <a:off x="1905000" y="4876800"/>
            <a:ext cx="2209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6EA8D9-3EF2-99AA-A855-96132D63D73B}"/>
              </a:ext>
            </a:extLst>
          </p:cNvPr>
          <p:cNvCxnSpPr>
            <a:cxnSpLocks/>
          </p:cNvCxnSpPr>
          <p:nvPr/>
        </p:nvCxnSpPr>
        <p:spPr>
          <a:xfrm>
            <a:off x="3200400" y="4876800"/>
            <a:ext cx="990600" cy="2286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descr="A close-up of a number&#10;&#10;Description automatically generated">
            <a:extLst>
              <a:ext uri="{FF2B5EF4-FFF2-40B4-BE49-F238E27FC236}">
                <a16:creationId xmlns:a16="http://schemas.microsoft.com/office/drawing/2014/main" id="{9F7D2CD2-8FC0-CF16-4BD7-529487B0C885}"/>
              </a:ext>
            </a:extLst>
          </p:cNvPr>
          <p:cNvPicPr>
            <a:picLocks noChangeAspect="1"/>
          </p:cNvPicPr>
          <p:nvPr/>
        </p:nvPicPr>
        <p:blipFill>
          <a:blip r:embed="rId3"/>
          <a:stretch>
            <a:fillRect/>
          </a:stretch>
        </p:blipFill>
        <p:spPr>
          <a:xfrm>
            <a:off x="238495" y="2819400"/>
            <a:ext cx="11658600" cy="3090751"/>
          </a:xfrm>
          <a:prstGeom prst="rect">
            <a:avLst/>
          </a:prstGeom>
          <a:ln w="95250">
            <a:solidFill>
              <a:schemeClr val="accent1"/>
            </a:solidFill>
          </a:ln>
        </p:spPr>
      </p:pic>
      <p:sp>
        <p:nvSpPr>
          <p:cNvPr id="7" name="Rectangle: Rounded Corners 6">
            <a:extLst>
              <a:ext uri="{FF2B5EF4-FFF2-40B4-BE49-F238E27FC236}">
                <a16:creationId xmlns:a16="http://schemas.microsoft.com/office/drawing/2014/main" id="{5CCBB083-94F8-AD6F-8CCA-06F3C888E09C}"/>
              </a:ext>
            </a:extLst>
          </p:cNvPr>
          <p:cNvSpPr/>
          <p:nvPr/>
        </p:nvSpPr>
        <p:spPr>
          <a:xfrm>
            <a:off x="3200400" y="2349897"/>
            <a:ext cx="8753105" cy="762000"/>
          </a:xfrm>
          <a:prstGeom prst="roundRect">
            <a:avLst/>
          </a:prstGeom>
          <a:solidFill>
            <a:schemeClr val="bg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Honeypot Logs</a:t>
            </a:r>
          </a:p>
        </p:txBody>
      </p:sp>
      <p:sp>
        <p:nvSpPr>
          <p:cNvPr id="5" name="Footer Placeholder 16">
            <a:extLst>
              <a:ext uri="{FF2B5EF4-FFF2-40B4-BE49-F238E27FC236}">
                <a16:creationId xmlns:a16="http://schemas.microsoft.com/office/drawing/2014/main" id="{E0E0DE75-EF4D-A192-4E73-82A148E10F40}"/>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3118339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7969A7-D52F-0B46-8CFE-8BE39E5B0760}"/>
              </a:ext>
            </a:extLst>
          </p:cNvPr>
          <p:cNvSpPr>
            <a:spLocks noGrp="1"/>
          </p:cNvSpPr>
          <p:nvPr>
            <p:ph type="sldNum" sz="quarter" idx="12"/>
          </p:nvPr>
        </p:nvSpPr>
        <p:spPr/>
        <p:txBody>
          <a:bodyPr/>
          <a:lstStyle/>
          <a:p>
            <a:fld id="{BECF63ED-5365-0347-943C-46237B9951C9}" type="slidenum">
              <a:rPr lang="en-US" smtClean="0"/>
              <a:t>15</a:t>
            </a:fld>
            <a:endParaRPr lang="en-US"/>
          </a:p>
        </p:txBody>
      </p:sp>
      <p:sp>
        <p:nvSpPr>
          <p:cNvPr id="3" name="Title 2">
            <a:extLst>
              <a:ext uri="{FF2B5EF4-FFF2-40B4-BE49-F238E27FC236}">
                <a16:creationId xmlns:a16="http://schemas.microsoft.com/office/drawing/2014/main" id="{657E1F39-056D-6645-947B-CE8DECBE24E0}"/>
              </a:ext>
            </a:extLst>
          </p:cNvPr>
          <p:cNvSpPr>
            <a:spLocks noGrp="1"/>
          </p:cNvSpPr>
          <p:nvPr>
            <p:ph type="title"/>
          </p:nvPr>
        </p:nvSpPr>
        <p:spPr>
          <a:xfrm>
            <a:off x="486770" y="2634936"/>
            <a:ext cx="11218459" cy="1588127"/>
          </a:xfrm>
        </p:spPr>
        <p:txBody>
          <a:bodyPr/>
          <a:lstStyle/>
          <a:p>
            <a:pPr algn="ctr"/>
            <a:r>
              <a:rPr lang="en-US"/>
              <a:t>Understanding Challenges Facing Rural Hospitals</a:t>
            </a:r>
          </a:p>
        </p:txBody>
      </p:sp>
      <p:sp>
        <p:nvSpPr>
          <p:cNvPr id="5" name="Footer Placeholder 16">
            <a:extLst>
              <a:ext uri="{FF2B5EF4-FFF2-40B4-BE49-F238E27FC236}">
                <a16:creationId xmlns:a16="http://schemas.microsoft.com/office/drawing/2014/main" id="{6108EDED-87F5-AAB5-0DF3-2F263D3B39C9}"/>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3041085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BDB55A-1751-66DA-BE88-4269681157E4}"/>
              </a:ext>
            </a:extLst>
          </p:cNvPr>
          <p:cNvSpPr>
            <a:spLocks noGrp="1"/>
          </p:cNvSpPr>
          <p:nvPr>
            <p:ph type="title"/>
          </p:nvPr>
        </p:nvSpPr>
        <p:spPr/>
        <p:txBody>
          <a:bodyPr/>
          <a:lstStyle/>
          <a:p>
            <a:r>
              <a:rPr lang="en-US" sz="3000"/>
              <a:t>Rural Hospitals are Acutely Vulnerable to Cyber Attacks</a:t>
            </a:r>
          </a:p>
        </p:txBody>
      </p:sp>
      <p:sp>
        <p:nvSpPr>
          <p:cNvPr id="6" name="Freeform: Shape 5">
            <a:extLst>
              <a:ext uri="{FF2B5EF4-FFF2-40B4-BE49-F238E27FC236}">
                <a16:creationId xmlns:a16="http://schemas.microsoft.com/office/drawing/2014/main" id="{BDD9C288-E4FF-3EB7-2B70-FBCC84890891}"/>
              </a:ext>
            </a:extLst>
          </p:cNvPr>
          <p:cNvSpPr/>
          <p:nvPr/>
        </p:nvSpPr>
        <p:spPr>
          <a:xfrm>
            <a:off x="460534" y="1167258"/>
            <a:ext cx="11345417" cy="1495425"/>
          </a:xfrm>
          <a:custGeom>
            <a:avLst/>
            <a:gdLst>
              <a:gd name="connsiteX0" fmla="*/ 0 w 11345417"/>
              <a:gd name="connsiteY0" fmla="*/ 149543 h 1495425"/>
              <a:gd name="connsiteX1" fmla="*/ 149543 w 11345417"/>
              <a:gd name="connsiteY1" fmla="*/ 0 h 1495425"/>
              <a:gd name="connsiteX2" fmla="*/ 11195875 w 11345417"/>
              <a:gd name="connsiteY2" fmla="*/ 0 h 1495425"/>
              <a:gd name="connsiteX3" fmla="*/ 11345418 w 11345417"/>
              <a:gd name="connsiteY3" fmla="*/ 149543 h 1495425"/>
              <a:gd name="connsiteX4" fmla="*/ 11345417 w 11345417"/>
              <a:gd name="connsiteY4" fmla="*/ 1345883 h 1495425"/>
              <a:gd name="connsiteX5" fmla="*/ 11195874 w 11345417"/>
              <a:gd name="connsiteY5" fmla="*/ 1495426 h 1495425"/>
              <a:gd name="connsiteX6" fmla="*/ 149543 w 11345417"/>
              <a:gd name="connsiteY6" fmla="*/ 1495425 h 1495425"/>
              <a:gd name="connsiteX7" fmla="*/ 0 w 11345417"/>
              <a:gd name="connsiteY7" fmla="*/ 1345882 h 1495425"/>
              <a:gd name="connsiteX8" fmla="*/ 0 w 11345417"/>
              <a:gd name="connsiteY8" fmla="*/ 149543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5417" h="1495425">
                <a:moveTo>
                  <a:pt x="0" y="149543"/>
                </a:moveTo>
                <a:cubicBezTo>
                  <a:pt x="0" y="66953"/>
                  <a:pt x="66953" y="0"/>
                  <a:pt x="149543" y="0"/>
                </a:cubicBezTo>
                <a:lnTo>
                  <a:pt x="11195875" y="0"/>
                </a:lnTo>
                <a:cubicBezTo>
                  <a:pt x="11278465" y="0"/>
                  <a:pt x="11345418" y="66953"/>
                  <a:pt x="11345418" y="149543"/>
                </a:cubicBezTo>
                <a:cubicBezTo>
                  <a:pt x="11345418" y="548323"/>
                  <a:pt x="11345417" y="947103"/>
                  <a:pt x="11345417" y="1345883"/>
                </a:cubicBezTo>
                <a:cubicBezTo>
                  <a:pt x="11345417" y="1428473"/>
                  <a:pt x="11278464" y="1495426"/>
                  <a:pt x="11195874" y="1495426"/>
                </a:cubicBezTo>
                <a:lnTo>
                  <a:pt x="149543" y="1495425"/>
                </a:lnTo>
                <a:cubicBezTo>
                  <a:pt x="66953" y="1495425"/>
                  <a:pt x="0" y="1428472"/>
                  <a:pt x="0" y="1345882"/>
                </a:cubicBezTo>
                <a:lnTo>
                  <a:pt x="0" y="1495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0010" tIns="200010" rIns="200010" bIns="200010" numCol="1" spcCol="1270" anchor="ctr" anchorCtr="0">
            <a:noAutofit/>
          </a:bodyPr>
          <a:lstStyle/>
          <a:p>
            <a:pPr marL="0" lvl="0" indent="0" algn="l" defTabSz="1822450">
              <a:lnSpc>
                <a:spcPct val="90000"/>
              </a:lnSpc>
              <a:spcBef>
                <a:spcPct val="0"/>
              </a:spcBef>
              <a:spcAft>
                <a:spcPct val="35000"/>
              </a:spcAft>
              <a:buNone/>
            </a:pPr>
            <a:r>
              <a:rPr lang="en-US" sz="4100" kern="1200"/>
              <a:t>    </a:t>
            </a:r>
            <a:endParaRPr lang="en-US" sz="4100" b="1" kern="1200"/>
          </a:p>
        </p:txBody>
      </p:sp>
      <p:sp>
        <p:nvSpPr>
          <p:cNvPr id="8" name="Freeform: Shape 7">
            <a:extLst>
              <a:ext uri="{FF2B5EF4-FFF2-40B4-BE49-F238E27FC236}">
                <a16:creationId xmlns:a16="http://schemas.microsoft.com/office/drawing/2014/main" id="{EBA68D4D-1B9D-1C38-1DFD-A8B66FABFFBC}"/>
              </a:ext>
            </a:extLst>
          </p:cNvPr>
          <p:cNvSpPr/>
          <p:nvPr/>
        </p:nvSpPr>
        <p:spPr>
          <a:xfrm>
            <a:off x="460534" y="2781300"/>
            <a:ext cx="8394738" cy="1495425"/>
          </a:xfrm>
          <a:custGeom>
            <a:avLst/>
            <a:gdLst>
              <a:gd name="connsiteX0" fmla="*/ 0 w 8394738"/>
              <a:gd name="connsiteY0" fmla="*/ 149543 h 1495425"/>
              <a:gd name="connsiteX1" fmla="*/ 149543 w 8394738"/>
              <a:gd name="connsiteY1" fmla="*/ 0 h 1495425"/>
              <a:gd name="connsiteX2" fmla="*/ 8245196 w 8394738"/>
              <a:gd name="connsiteY2" fmla="*/ 0 h 1495425"/>
              <a:gd name="connsiteX3" fmla="*/ 8394739 w 8394738"/>
              <a:gd name="connsiteY3" fmla="*/ 149543 h 1495425"/>
              <a:gd name="connsiteX4" fmla="*/ 8394738 w 8394738"/>
              <a:gd name="connsiteY4" fmla="*/ 1345883 h 1495425"/>
              <a:gd name="connsiteX5" fmla="*/ 8245195 w 8394738"/>
              <a:gd name="connsiteY5" fmla="*/ 1495426 h 1495425"/>
              <a:gd name="connsiteX6" fmla="*/ 149543 w 8394738"/>
              <a:gd name="connsiteY6" fmla="*/ 1495425 h 1495425"/>
              <a:gd name="connsiteX7" fmla="*/ 0 w 8394738"/>
              <a:gd name="connsiteY7" fmla="*/ 1345882 h 1495425"/>
              <a:gd name="connsiteX8" fmla="*/ 0 w 8394738"/>
              <a:gd name="connsiteY8" fmla="*/ 149543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4738" h="1495425">
                <a:moveTo>
                  <a:pt x="0" y="149543"/>
                </a:moveTo>
                <a:cubicBezTo>
                  <a:pt x="0" y="66953"/>
                  <a:pt x="66953" y="0"/>
                  <a:pt x="149543" y="0"/>
                </a:cubicBezTo>
                <a:lnTo>
                  <a:pt x="8245196" y="0"/>
                </a:lnTo>
                <a:cubicBezTo>
                  <a:pt x="8327786" y="0"/>
                  <a:pt x="8394739" y="66953"/>
                  <a:pt x="8394739" y="149543"/>
                </a:cubicBezTo>
                <a:cubicBezTo>
                  <a:pt x="8394739" y="548323"/>
                  <a:pt x="8394738" y="947103"/>
                  <a:pt x="8394738" y="1345883"/>
                </a:cubicBezTo>
                <a:cubicBezTo>
                  <a:pt x="8394738" y="1428473"/>
                  <a:pt x="8327785" y="1495426"/>
                  <a:pt x="8245195" y="1495426"/>
                </a:cubicBezTo>
                <a:lnTo>
                  <a:pt x="149543" y="1495425"/>
                </a:lnTo>
                <a:cubicBezTo>
                  <a:pt x="66953" y="1495425"/>
                  <a:pt x="0" y="1428472"/>
                  <a:pt x="0" y="1345882"/>
                </a:cubicBezTo>
                <a:lnTo>
                  <a:pt x="0" y="149543"/>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0010" tIns="200010" rIns="200010" bIns="200010" numCol="1" spcCol="1270" anchor="ctr" anchorCtr="0">
            <a:noAutofit/>
          </a:bodyPr>
          <a:lstStyle/>
          <a:p>
            <a:pPr marL="0" lvl="0" indent="0" algn="ctr" defTabSz="1822450">
              <a:spcBef>
                <a:spcPct val="0"/>
              </a:spcBef>
              <a:buNone/>
            </a:pPr>
            <a:endParaRPr lang="en-US" sz="3600" b="1" kern="1200"/>
          </a:p>
        </p:txBody>
      </p:sp>
      <p:sp>
        <p:nvSpPr>
          <p:cNvPr id="11" name="Freeform: Shape 10">
            <a:extLst>
              <a:ext uri="{FF2B5EF4-FFF2-40B4-BE49-F238E27FC236}">
                <a16:creationId xmlns:a16="http://schemas.microsoft.com/office/drawing/2014/main" id="{D3DEAE23-765C-D5A0-DAF5-61A574DF31B0}"/>
              </a:ext>
            </a:extLst>
          </p:cNvPr>
          <p:cNvSpPr/>
          <p:nvPr/>
        </p:nvSpPr>
        <p:spPr>
          <a:xfrm>
            <a:off x="460534" y="4389685"/>
            <a:ext cx="2722029" cy="1495425"/>
          </a:xfrm>
          <a:custGeom>
            <a:avLst/>
            <a:gdLst>
              <a:gd name="connsiteX0" fmla="*/ 0 w 2722029"/>
              <a:gd name="connsiteY0" fmla="*/ 149543 h 1495425"/>
              <a:gd name="connsiteX1" fmla="*/ 149543 w 2722029"/>
              <a:gd name="connsiteY1" fmla="*/ 0 h 1495425"/>
              <a:gd name="connsiteX2" fmla="*/ 2572487 w 2722029"/>
              <a:gd name="connsiteY2" fmla="*/ 0 h 1495425"/>
              <a:gd name="connsiteX3" fmla="*/ 2722030 w 2722029"/>
              <a:gd name="connsiteY3" fmla="*/ 149543 h 1495425"/>
              <a:gd name="connsiteX4" fmla="*/ 2722029 w 2722029"/>
              <a:gd name="connsiteY4" fmla="*/ 1345883 h 1495425"/>
              <a:gd name="connsiteX5" fmla="*/ 2572486 w 2722029"/>
              <a:gd name="connsiteY5" fmla="*/ 1495426 h 1495425"/>
              <a:gd name="connsiteX6" fmla="*/ 149543 w 2722029"/>
              <a:gd name="connsiteY6" fmla="*/ 1495425 h 1495425"/>
              <a:gd name="connsiteX7" fmla="*/ 0 w 2722029"/>
              <a:gd name="connsiteY7" fmla="*/ 1345882 h 1495425"/>
              <a:gd name="connsiteX8" fmla="*/ 0 w 2722029"/>
              <a:gd name="connsiteY8" fmla="*/ 149543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029" h="1495425">
                <a:moveTo>
                  <a:pt x="0" y="149543"/>
                </a:moveTo>
                <a:cubicBezTo>
                  <a:pt x="0" y="66953"/>
                  <a:pt x="66953" y="0"/>
                  <a:pt x="149543" y="0"/>
                </a:cubicBezTo>
                <a:lnTo>
                  <a:pt x="2572487" y="0"/>
                </a:lnTo>
                <a:cubicBezTo>
                  <a:pt x="2655077" y="0"/>
                  <a:pt x="2722030" y="66953"/>
                  <a:pt x="2722030" y="149543"/>
                </a:cubicBezTo>
                <a:cubicBezTo>
                  <a:pt x="2722030" y="548323"/>
                  <a:pt x="2722029" y="947103"/>
                  <a:pt x="2722029" y="1345883"/>
                </a:cubicBezTo>
                <a:cubicBezTo>
                  <a:pt x="2722029" y="1428473"/>
                  <a:pt x="2655076" y="1495426"/>
                  <a:pt x="2572486" y="1495426"/>
                </a:cubicBezTo>
                <a:lnTo>
                  <a:pt x="149543" y="1495425"/>
                </a:lnTo>
                <a:cubicBezTo>
                  <a:pt x="66953" y="1495425"/>
                  <a:pt x="0" y="1428472"/>
                  <a:pt x="0" y="1345882"/>
                </a:cubicBezTo>
                <a:lnTo>
                  <a:pt x="0" y="1495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570" tIns="108570" rIns="108570" bIns="108570" numCol="1" spcCol="1270" anchor="ctr" anchorCtr="0">
            <a:noAutofit/>
          </a:bodyPr>
          <a:lstStyle/>
          <a:p>
            <a:pPr marL="0" lvl="0" indent="0" algn="ctr" defTabSz="755650">
              <a:lnSpc>
                <a:spcPct val="90000"/>
              </a:lnSpc>
              <a:spcBef>
                <a:spcPct val="0"/>
              </a:spcBef>
              <a:spcAft>
                <a:spcPct val="35000"/>
              </a:spcAft>
              <a:buNone/>
            </a:pPr>
            <a:endParaRPr lang="en-US" sz="1700" kern="1200"/>
          </a:p>
        </p:txBody>
      </p:sp>
      <p:sp>
        <p:nvSpPr>
          <p:cNvPr id="12" name="Freeform: Shape 11">
            <a:extLst>
              <a:ext uri="{FF2B5EF4-FFF2-40B4-BE49-F238E27FC236}">
                <a16:creationId xmlns:a16="http://schemas.microsoft.com/office/drawing/2014/main" id="{46EF185B-2034-4EBD-6C23-2797A29DE8E1}"/>
              </a:ext>
            </a:extLst>
          </p:cNvPr>
          <p:cNvSpPr/>
          <p:nvPr/>
        </p:nvSpPr>
        <p:spPr>
          <a:xfrm>
            <a:off x="3334997" y="4389685"/>
            <a:ext cx="2722029" cy="1495425"/>
          </a:xfrm>
          <a:custGeom>
            <a:avLst/>
            <a:gdLst>
              <a:gd name="connsiteX0" fmla="*/ 0 w 2722029"/>
              <a:gd name="connsiteY0" fmla="*/ 149543 h 1495425"/>
              <a:gd name="connsiteX1" fmla="*/ 149543 w 2722029"/>
              <a:gd name="connsiteY1" fmla="*/ 0 h 1495425"/>
              <a:gd name="connsiteX2" fmla="*/ 2572487 w 2722029"/>
              <a:gd name="connsiteY2" fmla="*/ 0 h 1495425"/>
              <a:gd name="connsiteX3" fmla="*/ 2722030 w 2722029"/>
              <a:gd name="connsiteY3" fmla="*/ 149543 h 1495425"/>
              <a:gd name="connsiteX4" fmla="*/ 2722029 w 2722029"/>
              <a:gd name="connsiteY4" fmla="*/ 1345883 h 1495425"/>
              <a:gd name="connsiteX5" fmla="*/ 2572486 w 2722029"/>
              <a:gd name="connsiteY5" fmla="*/ 1495426 h 1495425"/>
              <a:gd name="connsiteX6" fmla="*/ 149543 w 2722029"/>
              <a:gd name="connsiteY6" fmla="*/ 1495425 h 1495425"/>
              <a:gd name="connsiteX7" fmla="*/ 0 w 2722029"/>
              <a:gd name="connsiteY7" fmla="*/ 1345882 h 1495425"/>
              <a:gd name="connsiteX8" fmla="*/ 0 w 2722029"/>
              <a:gd name="connsiteY8" fmla="*/ 149543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029" h="1495425">
                <a:moveTo>
                  <a:pt x="0" y="149543"/>
                </a:moveTo>
                <a:cubicBezTo>
                  <a:pt x="0" y="66953"/>
                  <a:pt x="66953" y="0"/>
                  <a:pt x="149543" y="0"/>
                </a:cubicBezTo>
                <a:lnTo>
                  <a:pt x="2572487" y="0"/>
                </a:lnTo>
                <a:cubicBezTo>
                  <a:pt x="2655077" y="0"/>
                  <a:pt x="2722030" y="66953"/>
                  <a:pt x="2722030" y="149543"/>
                </a:cubicBezTo>
                <a:cubicBezTo>
                  <a:pt x="2722030" y="548323"/>
                  <a:pt x="2722029" y="947103"/>
                  <a:pt x="2722029" y="1345883"/>
                </a:cubicBezTo>
                <a:cubicBezTo>
                  <a:pt x="2722029" y="1428473"/>
                  <a:pt x="2655076" y="1495426"/>
                  <a:pt x="2572486" y="1495426"/>
                </a:cubicBezTo>
                <a:lnTo>
                  <a:pt x="149543" y="1495425"/>
                </a:lnTo>
                <a:cubicBezTo>
                  <a:pt x="66953" y="1495425"/>
                  <a:pt x="0" y="1428472"/>
                  <a:pt x="0" y="1345882"/>
                </a:cubicBezTo>
                <a:lnTo>
                  <a:pt x="0" y="1495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6190" tIns="116190" rIns="116190" bIns="116190" numCol="1" spcCol="1270" anchor="ctr" anchorCtr="0">
            <a:noAutofit/>
          </a:bodyPr>
          <a:lstStyle/>
          <a:p>
            <a:pPr marL="0" lvl="0" indent="0" algn="ctr" defTabSz="844550">
              <a:lnSpc>
                <a:spcPct val="90000"/>
              </a:lnSpc>
              <a:spcBef>
                <a:spcPct val="0"/>
              </a:spcBef>
              <a:spcAft>
                <a:spcPct val="35000"/>
              </a:spcAft>
              <a:buNone/>
            </a:pPr>
            <a:r>
              <a:rPr lang="en-US" sz="1900" b="1" kern="1200"/>
              <a:t>IT Challenges: </a:t>
            </a:r>
            <a:r>
              <a:rPr lang="en-US" sz="1900" kern="1200"/>
              <a:t>infrastructure, workforce shortages, razor-thin margins, outsourcing</a:t>
            </a:r>
          </a:p>
        </p:txBody>
      </p:sp>
      <p:sp>
        <p:nvSpPr>
          <p:cNvPr id="13" name="Freeform: Shape 12">
            <a:extLst>
              <a:ext uri="{FF2B5EF4-FFF2-40B4-BE49-F238E27FC236}">
                <a16:creationId xmlns:a16="http://schemas.microsoft.com/office/drawing/2014/main" id="{6F9BC203-52AC-AF95-56E3-D2E6A241E361}"/>
              </a:ext>
            </a:extLst>
          </p:cNvPr>
          <p:cNvSpPr/>
          <p:nvPr/>
        </p:nvSpPr>
        <p:spPr>
          <a:xfrm>
            <a:off x="6209460" y="4389685"/>
            <a:ext cx="2722029" cy="1495425"/>
          </a:xfrm>
          <a:custGeom>
            <a:avLst/>
            <a:gdLst>
              <a:gd name="connsiteX0" fmla="*/ 0 w 2722029"/>
              <a:gd name="connsiteY0" fmla="*/ 149543 h 1495425"/>
              <a:gd name="connsiteX1" fmla="*/ 149543 w 2722029"/>
              <a:gd name="connsiteY1" fmla="*/ 0 h 1495425"/>
              <a:gd name="connsiteX2" fmla="*/ 2572487 w 2722029"/>
              <a:gd name="connsiteY2" fmla="*/ 0 h 1495425"/>
              <a:gd name="connsiteX3" fmla="*/ 2722030 w 2722029"/>
              <a:gd name="connsiteY3" fmla="*/ 149543 h 1495425"/>
              <a:gd name="connsiteX4" fmla="*/ 2722029 w 2722029"/>
              <a:gd name="connsiteY4" fmla="*/ 1345883 h 1495425"/>
              <a:gd name="connsiteX5" fmla="*/ 2572486 w 2722029"/>
              <a:gd name="connsiteY5" fmla="*/ 1495426 h 1495425"/>
              <a:gd name="connsiteX6" fmla="*/ 149543 w 2722029"/>
              <a:gd name="connsiteY6" fmla="*/ 1495425 h 1495425"/>
              <a:gd name="connsiteX7" fmla="*/ 0 w 2722029"/>
              <a:gd name="connsiteY7" fmla="*/ 1345882 h 1495425"/>
              <a:gd name="connsiteX8" fmla="*/ 0 w 2722029"/>
              <a:gd name="connsiteY8" fmla="*/ 149543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029" h="1495425">
                <a:moveTo>
                  <a:pt x="0" y="149543"/>
                </a:moveTo>
                <a:cubicBezTo>
                  <a:pt x="0" y="66953"/>
                  <a:pt x="66953" y="0"/>
                  <a:pt x="149543" y="0"/>
                </a:cubicBezTo>
                <a:lnTo>
                  <a:pt x="2572487" y="0"/>
                </a:lnTo>
                <a:cubicBezTo>
                  <a:pt x="2655077" y="0"/>
                  <a:pt x="2722030" y="66953"/>
                  <a:pt x="2722030" y="149543"/>
                </a:cubicBezTo>
                <a:cubicBezTo>
                  <a:pt x="2722030" y="548323"/>
                  <a:pt x="2722029" y="947103"/>
                  <a:pt x="2722029" y="1345883"/>
                </a:cubicBezTo>
                <a:cubicBezTo>
                  <a:pt x="2722029" y="1428473"/>
                  <a:pt x="2655076" y="1495426"/>
                  <a:pt x="2572486" y="1495426"/>
                </a:cubicBezTo>
                <a:lnTo>
                  <a:pt x="149543" y="1495425"/>
                </a:lnTo>
                <a:cubicBezTo>
                  <a:pt x="66953" y="1495425"/>
                  <a:pt x="0" y="1428472"/>
                  <a:pt x="0" y="1345882"/>
                </a:cubicBezTo>
                <a:lnTo>
                  <a:pt x="0" y="1495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6190" tIns="116190" rIns="116190" bIns="116190" numCol="1" spcCol="1270" anchor="ctr" anchorCtr="0">
            <a:noAutofit/>
          </a:bodyPr>
          <a:lstStyle/>
          <a:p>
            <a:pPr marL="0" lvl="0" indent="0" algn="ctr" defTabSz="844550">
              <a:lnSpc>
                <a:spcPct val="90000"/>
              </a:lnSpc>
              <a:spcBef>
                <a:spcPct val="0"/>
              </a:spcBef>
              <a:spcAft>
                <a:spcPct val="35000"/>
              </a:spcAft>
              <a:buNone/>
            </a:pPr>
            <a:r>
              <a:rPr lang="en-US" sz="1900" b="1" kern="1200"/>
              <a:t>Recent attacks </a:t>
            </a:r>
            <a:r>
              <a:rPr lang="en-US" sz="1900" kern="1200"/>
              <a:t>(Scripps, Change) highlight the need for enhanced security &amp; resiliency measures</a:t>
            </a:r>
          </a:p>
        </p:txBody>
      </p:sp>
      <p:sp>
        <p:nvSpPr>
          <p:cNvPr id="14" name="Freeform: Shape 13">
            <a:extLst>
              <a:ext uri="{FF2B5EF4-FFF2-40B4-BE49-F238E27FC236}">
                <a16:creationId xmlns:a16="http://schemas.microsoft.com/office/drawing/2014/main" id="{06A6EFC0-3BFE-648A-FB35-FC3EFFFCCFB3}"/>
              </a:ext>
            </a:extLst>
          </p:cNvPr>
          <p:cNvSpPr/>
          <p:nvPr/>
        </p:nvSpPr>
        <p:spPr>
          <a:xfrm>
            <a:off x="9083922" y="2781300"/>
            <a:ext cx="2722029" cy="1495425"/>
          </a:xfrm>
          <a:custGeom>
            <a:avLst/>
            <a:gdLst>
              <a:gd name="connsiteX0" fmla="*/ 0 w 2722029"/>
              <a:gd name="connsiteY0" fmla="*/ 149543 h 1495425"/>
              <a:gd name="connsiteX1" fmla="*/ 149543 w 2722029"/>
              <a:gd name="connsiteY1" fmla="*/ 0 h 1495425"/>
              <a:gd name="connsiteX2" fmla="*/ 2572487 w 2722029"/>
              <a:gd name="connsiteY2" fmla="*/ 0 h 1495425"/>
              <a:gd name="connsiteX3" fmla="*/ 2722030 w 2722029"/>
              <a:gd name="connsiteY3" fmla="*/ 149543 h 1495425"/>
              <a:gd name="connsiteX4" fmla="*/ 2722029 w 2722029"/>
              <a:gd name="connsiteY4" fmla="*/ 1345883 h 1495425"/>
              <a:gd name="connsiteX5" fmla="*/ 2572486 w 2722029"/>
              <a:gd name="connsiteY5" fmla="*/ 1495426 h 1495425"/>
              <a:gd name="connsiteX6" fmla="*/ 149543 w 2722029"/>
              <a:gd name="connsiteY6" fmla="*/ 1495425 h 1495425"/>
              <a:gd name="connsiteX7" fmla="*/ 0 w 2722029"/>
              <a:gd name="connsiteY7" fmla="*/ 1345882 h 1495425"/>
              <a:gd name="connsiteX8" fmla="*/ 0 w 2722029"/>
              <a:gd name="connsiteY8" fmla="*/ 149543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029" h="1495425">
                <a:moveTo>
                  <a:pt x="0" y="149543"/>
                </a:moveTo>
                <a:cubicBezTo>
                  <a:pt x="0" y="66953"/>
                  <a:pt x="66953" y="0"/>
                  <a:pt x="149543" y="0"/>
                </a:cubicBezTo>
                <a:lnTo>
                  <a:pt x="2572487" y="0"/>
                </a:lnTo>
                <a:cubicBezTo>
                  <a:pt x="2655077" y="0"/>
                  <a:pt x="2722030" y="66953"/>
                  <a:pt x="2722030" y="149543"/>
                </a:cubicBezTo>
                <a:cubicBezTo>
                  <a:pt x="2722030" y="548323"/>
                  <a:pt x="2722029" y="947103"/>
                  <a:pt x="2722029" y="1345883"/>
                </a:cubicBezTo>
                <a:cubicBezTo>
                  <a:pt x="2722029" y="1428473"/>
                  <a:pt x="2655076" y="1495426"/>
                  <a:pt x="2572486" y="1495426"/>
                </a:cubicBezTo>
                <a:lnTo>
                  <a:pt x="149543" y="1495425"/>
                </a:lnTo>
                <a:cubicBezTo>
                  <a:pt x="66953" y="1495425"/>
                  <a:pt x="0" y="1428472"/>
                  <a:pt x="0" y="1345882"/>
                </a:cubicBezTo>
                <a:lnTo>
                  <a:pt x="0" y="149543"/>
                </a:lnTo>
                <a:close/>
              </a:path>
            </a:pathLst>
          </a:custGeom>
          <a:solidFill>
            <a:schemeClr val="tx2">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000" tIns="120000" rIns="120000" bIns="120000" numCol="1" spcCol="1270" anchor="ctr" anchorCtr="0">
            <a:noAutofit/>
          </a:bodyPr>
          <a:lstStyle/>
          <a:p>
            <a:pPr marL="0" lvl="0" indent="0" algn="ctr" defTabSz="889000">
              <a:lnSpc>
                <a:spcPct val="90000"/>
              </a:lnSpc>
              <a:spcBef>
                <a:spcPct val="0"/>
              </a:spcBef>
              <a:spcAft>
                <a:spcPct val="35000"/>
              </a:spcAft>
              <a:buNone/>
            </a:pPr>
            <a:endParaRPr lang="en-US" sz="2000" kern="1200"/>
          </a:p>
          <a:p>
            <a:pPr marL="0" lvl="0" indent="0" algn="ctr" defTabSz="889000">
              <a:lnSpc>
                <a:spcPct val="90000"/>
              </a:lnSpc>
              <a:spcBef>
                <a:spcPct val="0"/>
              </a:spcBef>
              <a:spcAft>
                <a:spcPct val="35000"/>
              </a:spcAft>
              <a:buNone/>
            </a:pPr>
            <a:endParaRPr lang="en-US" sz="2000" kern="1200"/>
          </a:p>
          <a:p>
            <a:pPr marL="0" lvl="0" indent="0" algn="ctr" defTabSz="889000">
              <a:lnSpc>
                <a:spcPct val="90000"/>
              </a:lnSpc>
              <a:spcBef>
                <a:spcPct val="0"/>
              </a:spcBef>
              <a:spcAft>
                <a:spcPct val="35000"/>
              </a:spcAft>
              <a:buNone/>
            </a:pPr>
            <a:r>
              <a:rPr lang="en-US" sz="2000" kern="1200"/>
              <a:t>of hospitals are rural,    serving 46M people </a:t>
            </a:r>
            <a:r>
              <a:rPr lang="en-US" sz="1200" kern="1200"/>
              <a:t>(AHA)</a:t>
            </a:r>
            <a:endParaRPr lang="en-US" sz="2000" kern="1200"/>
          </a:p>
        </p:txBody>
      </p:sp>
      <p:sp>
        <p:nvSpPr>
          <p:cNvPr id="15" name="Freeform: Shape 14">
            <a:extLst>
              <a:ext uri="{FF2B5EF4-FFF2-40B4-BE49-F238E27FC236}">
                <a16:creationId xmlns:a16="http://schemas.microsoft.com/office/drawing/2014/main" id="{84B4DB49-FA17-A28A-DD5D-8910F7977CA9}"/>
              </a:ext>
            </a:extLst>
          </p:cNvPr>
          <p:cNvSpPr/>
          <p:nvPr/>
        </p:nvSpPr>
        <p:spPr>
          <a:xfrm>
            <a:off x="9083922" y="4389685"/>
            <a:ext cx="2722029" cy="1495425"/>
          </a:xfrm>
          <a:custGeom>
            <a:avLst/>
            <a:gdLst>
              <a:gd name="connsiteX0" fmla="*/ 0 w 2722029"/>
              <a:gd name="connsiteY0" fmla="*/ 149543 h 1495425"/>
              <a:gd name="connsiteX1" fmla="*/ 149543 w 2722029"/>
              <a:gd name="connsiteY1" fmla="*/ 0 h 1495425"/>
              <a:gd name="connsiteX2" fmla="*/ 2572487 w 2722029"/>
              <a:gd name="connsiteY2" fmla="*/ 0 h 1495425"/>
              <a:gd name="connsiteX3" fmla="*/ 2722030 w 2722029"/>
              <a:gd name="connsiteY3" fmla="*/ 149543 h 1495425"/>
              <a:gd name="connsiteX4" fmla="*/ 2722029 w 2722029"/>
              <a:gd name="connsiteY4" fmla="*/ 1345883 h 1495425"/>
              <a:gd name="connsiteX5" fmla="*/ 2572486 w 2722029"/>
              <a:gd name="connsiteY5" fmla="*/ 1495426 h 1495425"/>
              <a:gd name="connsiteX6" fmla="*/ 149543 w 2722029"/>
              <a:gd name="connsiteY6" fmla="*/ 1495425 h 1495425"/>
              <a:gd name="connsiteX7" fmla="*/ 0 w 2722029"/>
              <a:gd name="connsiteY7" fmla="*/ 1345882 h 1495425"/>
              <a:gd name="connsiteX8" fmla="*/ 0 w 2722029"/>
              <a:gd name="connsiteY8" fmla="*/ 149543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029" h="1495425">
                <a:moveTo>
                  <a:pt x="0" y="149543"/>
                </a:moveTo>
                <a:cubicBezTo>
                  <a:pt x="0" y="66953"/>
                  <a:pt x="66953" y="0"/>
                  <a:pt x="149543" y="0"/>
                </a:cubicBezTo>
                <a:lnTo>
                  <a:pt x="2572487" y="0"/>
                </a:lnTo>
                <a:cubicBezTo>
                  <a:pt x="2655077" y="0"/>
                  <a:pt x="2722030" y="66953"/>
                  <a:pt x="2722030" y="149543"/>
                </a:cubicBezTo>
                <a:cubicBezTo>
                  <a:pt x="2722030" y="548323"/>
                  <a:pt x="2722029" y="947103"/>
                  <a:pt x="2722029" y="1345883"/>
                </a:cubicBezTo>
                <a:cubicBezTo>
                  <a:pt x="2722029" y="1428473"/>
                  <a:pt x="2655076" y="1495426"/>
                  <a:pt x="2572486" y="1495426"/>
                </a:cubicBezTo>
                <a:lnTo>
                  <a:pt x="149543" y="1495425"/>
                </a:lnTo>
                <a:cubicBezTo>
                  <a:pt x="66953" y="1495425"/>
                  <a:pt x="0" y="1428472"/>
                  <a:pt x="0" y="1345882"/>
                </a:cubicBezTo>
                <a:lnTo>
                  <a:pt x="0" y="1495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760" tIns="104760" rIns="104760" bIns="104760" numCol="1" spcCol="1270" anchor="ctr" anchorCtr="0">
            <a:noAutofit/>
          </a:bodyPr>
          <a:lstStyle/>
          <a:p>
            <a:pPr marL="0" lvl="0" indent="0" algn="ctr" defTabSz="711200">
              <a:lnSpc>
                <a:spcPct val="90000"/>
              </a:lnSpc>
              <a:spcBef>
                <a:spcPct val="0"/>
              </a:spcBef>
              <a:spcAft>
                <a:spcPct val="35000"/>
              </a:spcAft>
              <a:buNone/>
            </a:pPr>
            <a:r>
              <a:rPr lang="en-US" sz="2000" b="1" kern="1200">
                <a:solidFill>
                  <a:schemeClr val="bg1"/>
                </a:solidFill>
              </a:rPr>
              <a:t>10-35% </a:t>
            </a:r>
            <a:r>
              <a:rPr lang="en-US" sz="1600" kern="1200">
                <a:solidFill>
                  <a:schemeClr val="bg1"/>
                </a:solidFill>
              </a:rPr>
              <a:t>drop in admissions/outpatient visits for 2-3 weeks after attack</a:t>
            </a:r>
          </a:p>
          <a:p>
            <a:pPr marL="0" lvl="0" indent="0" algn="ctr" defTabSz="711200">
              <a:lnSpc>
                <a:spcPct val="90000"/>
              </a:lnSpc>
              <a:spcBef>
                <a:spcPct val="0"/>
              </a:spcBef>
              <a:spcAft>
                <a:spcPct val="35000"/>
              </a:spcAft>
              <a:buNone/>
            </a:pPr>
            <a:r>
              <a:rPr lang="en-US" sz="1600" kern="1200">
                <a:solidFill>
                  <a:schemeClr val="bg1"/>
                </a:solidFill>
              </a:rPr>
              <a:t>Closest hospitals 4-7x further than non-rura</a:t>
            </a:r>
            <a:r>
              <a:rPr lang="en-US" sz="1800" kern="1200">
                <a:solidFill>
                  <a:schemeClr val="bg1"/>
                </a:solidFill>
              </a:rPr>
              <a:t>l</a:t>
            </a:r>
          </a:p>
        </p:txBody>
      </p:sp>
      <p:sp>
        <p:nvSpPr>
          <p:cNvPr id="5" name="TextBox 4">
            <a:extLst>
              <a:ext uri="{FF2B5EF4-FFF2-40B4-BE49-F238E27FC236}">
                <a16:creationId xmlns:a16="http://schemas.microsoft.com/office/drawing/2014/main" id="{6D2F2B61-77AB-072A-1A0E-125A21B94F8D}"/>
              </a:ext>
            </a:extLst>
          </p:cNvPr>
          <p:cNvSpPr txBox="1"/>
          <p:nvPr/>
        </p:nvSpPr>
        <p:spPr>
          <a:xfrm>
            <a:off x="9493045" y="2786680"/>
            <a:ext cx="2106203" cy="830997"/>
          </a:xfrm>
          <a:prstGeom prst="rect">
            <a:avLst/>
          </a:prstGeom>
          <a:noFill/>
        </p:spPr>
        <p:txBody>
          <a:bodyPr wrap="square" rtlCol="0">
            <a:spAutoFit/>
          </a:bodyPr>
          <a:lstStyle/>
          <a:p>
            <a:r>
              <a:rPr lang="en-US" sz="4800" b="1">
                <a:solidFill>
                  <a:schemeClr val="bg1"/>
                </a:solidFill>
              </a:rPr>
              <a:t>~35% </a:t>
            </a:r>
          </a:p>
        </p:txBody>
      </p:sp>
      <p:pic>
        <p:nvPicPr>
          <p:cNvPr id="9" name="Graphic 8" descr="Target with solid fill">
            <a:extLst>
              <a:ext uri="{FF2B5EF4-FFF2-40B4-BE49-F238E27FC236}">
                <a16:creationId xmlns:a16="http://schemas.microsoft.com/office/drawing/2014/main" id="{2E993846-1A9C-1CB4-DD08-7A94391491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0533" y="1299417"/>
            <a:ext cx="1231106" cy="1231106"/>
          </a:xfrm>
          <a:prstGeom prst="rect">
            <a:avLst/>
          </a:prstGeom>
        </p:spPr>
      </p:pic>
      <p:sp>
        <p:nvSpPr>
          <p:cNvPr id="10" name="TextBox 9">
            <a:extLst>
              <a:ext uri="{FF2B5EF4-FFF2-40B4-BE49-F238E27FC236}">
                <a16:creationId xmlns:a16="http://schemas.microsoft.com/office/drawing/2014/main" id="{FA0F4B4A-2C0C-4B5F-B5EC-DAA86C130933}"/>
              </a:ext>
            </a:extLst>
          </p:cNvPr>
          <p:cNvSpPr txBox="1"/>
          <p:nvPr/>
        </p:nvSpPr>
        <p:spPr>
          <a:xfrm>
            <a:off x="352372" y="4444899"/>
            <a:ext cx="1216506" cy="1384995"/>
          </a:xfrm>
          <a:prstGeom prst="rect">
            <a:avLst/>
          </a:prstGeom>
          <a:noFill/>
        </p:spPr>
        <p:txBody>
          <a:bodyPr wrap="square" rtlCol="0">
            <a:spAutoFit/>
          </a:bodyPr>
          <a:lstStyle/>
          <a:p>
            <a:pPr algn="r"/>
            <a:r>
              <a:rPr lang="en-US" sz="3200" b="1">
                <a:solidFill>
                  <a:schemeClr val="bg1"/>
                </a:solidFill>
              </a:rPr>
              <a:t>50%</a:t>
            </a:r>
          </a:p>
          <a:p>
            <a:pPr algn="r"/>
            <a:endParaRPr lang="en-US" sz="2000" b="1">
              <a:solidFill>
                <a:srgbClr val="002060"/>
              </a:solidFill>
            </a:endParaRPr>
          </a:p>
          <a:p>
            <a:pPr algn="r"/>
            <a:r>
              <a:rPr lang="en-US" sz="3200" b="1">
                <a:solidFill>
                  <a:schemeClr val="bg1"/>
                </a:solidFill>
              </a:rPr>
              <a:t>418</a:t>
            </a:r>
          </a:p>
        </p:txBody>
      </p:sp>
      <p:sp>
        <p:nvSpPr>
          <p:cNvPr id="17" name="TextBox 16">
            <a:extLst>
              <a:ext uri="{FF2B5EF4-FFF2-40B4-BE49-F238E27FC236}">
                <a16:creationId xmlns:a16="http://schemas.microsoft.com/office/drawing/2014/main" id="{35151E92-6D34-CAE7-206A-69FA9484F238}"/>
              </a:ext>
            </a:extLst>
          </p:cNvPr>
          <p:cNvSpPr txBox="1"/>
          <p:nvPr/>
        </p:nvSpPr>
        <p:spPr>
          <a:xfrm>
            <a:off x="2650002" y="1362819"/>
            <a:ext cx="8394738" cy="1077218"/>
          </a:xfrm>
          <a:prstGeom prst="rect">
            <a:avLst/>
          </a:prstGeom>
          <a:noFill/>
        </p:spPr>
        <p:txBody>
          <a:bodyPr wrap="square">
            <a:spAutoFit/>
          </a:bodyPr>
          <a:lstStyle/>
          <a:p>
            <a:pPr lvl="0"/>
            <a:r>
              <a:rPr lang="en-US" sz="3200" b="1">
                <a:solidFill>
                  <a:schemeClr val="bg1"/>
                </a:solidFill>
              </a:rPr>
              <a:t>Rural hospitals are a target due to                                        geographic isolation &amp; limited resources</a:t>
            </a:r>
            <a:endParaRPr lang="en-US" sz="3200">
              <a:solidFill>
                <a:schemeClr val="bg1"/>
              </a:solidFill>
            </a:endParaRPr>
          </a:p>
        </p:txBody>
      </p:sp>
      <p:sp>
        <p:nvSpPr>
          <p:cNvPr id="19" name="TextBox 18">
            <a:extLst>
              <a:ext uri="{FF2B5EF4-FFF2-40B4-BE49-F238E27FC236}">
                <a16:creationId xmlns:a16="http://schemas.microsoft.com/office/drawing/2014/main" id="{F7FAF114-1E9B-37DC-75B6-549FD819F2CC}"/>
              </a:ext>
            </a:extLst>
          </p:cNvPr>
          <p:cNvSpPr txBox="1"/>
          <p:nvPr/>
        </p:nvSpPr>
        <p:spPr>
          <a:xfrm>
            <a:off x="1460716" y="4475043"/>
            <a:ext cx="1721847" cy="1444242"/>
          </a:xfrm>
          <a:prstGeom prst="rect">
            <a:avLst/>
          </a:prstGeom>
          <a:noFill/>
        </p:spPr>
        <p:txBody>
          <a:bodyPr wrap="square">
            <a:spAutoFit/>
          </a:bodyPr>
          <a:lstStyle/>
          <a:p>
            <a:pPr marL="0" lvl="0" indent="0" defTabSz="755650">
              <a:lnSpc>
                <a:spcPct val="90000"/>
              </a:lnSpc>
              <a:spcBef>
                <a:spcPct val="0"/>
              </a:spcBef>
              <a:spcAft>
                <a:spcPct val="35000"/>
              </a:spcAft>
              <a:buNone/>
            </a:pPr>
            <a:r>
              <a:rPr lang="en-US" sz="1600" kern="1200">
                <a:solidFill>
                  <a:schemeClr val="bg1"/>
                </a:solidFill>
              </a:rPr>
              <a:t>of rural hospitals   are in the red </a:t>
            </a:r>
          </a:p>
          <a:p>
            <a:pPr marL="0" lvl="0" indent="0" defTabSz="755650">
              <a:lnSpc>
                <a:spcPct val="90000"/>
              </a:lnSpc>
              <a:spcBef>
                <a:spcPct val="0"/>
              </a:spcBef>
              <a:buNone/>
            </a:pPr>
            <a:endParaRPr lang="en-US" sz="1050" kern="1200">
              <a:solidFill>
                <a:schemeClr val="bg1"/>
              </a:solidFill>
            </a:endParaRPr>
          </a:p>
          <a:p>
            <a:pPr marL="0" lvl="0" indent="0" defTabSz="755650">
              <a:spcBef>
                <a:spcPct val="0"/>
              </a:spcBef>
              <a:buNone/>
            </a:pPr>
            <a:r>
              <a:rPr lang="en-US" sz="1600" kern="1200">
                <a:solidFill>
                  <a:schemeClr val="bg1"/>
                </a:solidFill>
              </a:rPr>
              <a:t>are at risk of closing in 2024 </a:t>
            </a:r>
          </a:p>
          <a:p>
            <a:pPr marL="0" lvl="0" indent="0" defTabSz="755650">
              <a:spcBef>
                <a:spcPct val="0"/>
              </a:spcBef>
              <a:buNone/>
            </a:pPr>
            <a:r>
              <a:rPr lang="en-US" sz="1200" kern="1200">
                <a:solidFill>
                  <a:schemeClr val="bg1"/>
                </a:solidFill>
              </a:rPr>
              <a:t>(</a:t>
            </a:r>
            <a:r>
              <a:rPr lang="en-US" sz="1200" kern="1200" err="1">
                <a:solidFill>
                  <a:schemeClr val="bg1"/>
                </a:solidFill>
              </a:rPr>
              <a:t>Chartis</a:t>
            </a:r>
            <a:r>
              <a:rPr lang="en-US" sz="1200" kern="1200">
                <a:solidFill>
                  <a:schemeClr val="bg1"/>
                </a:solidFill>
              </a:rPr>
              <a:t>)</a:t>
            </a:r>
            <a:endParaRPr lang="en-US" sz="1600">
              <a:solidFill>
                <a:schemeClr val="bg1"/>
              </a:solidFill>
            </a:endParaRPr>
          </a:p>
        </p:txBody>
      </p:sp>
      <p:pic>
        <p:nvPicPr>
          <p:cNvPr id="25" name="Graphic 24">
            <a:extLst>
              <a:ext uri="{FF2B5EF4-FFF2-40B4-BE49-F238E27FC236}">
                <a16:creationId xmlns:a16="http://schemas.microsoft.com/office/drawing/2014/main" id="{3B664273-69C7-D5B8-934B-E549C3770A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3588" y="3088328"/>
            <a:ext cx="1233772" cy="919721"/>
          </a:xfrm>
          <a:prstGeom prst="rect">
            <a:avLst/>
          </a:prstGeom>
        </p:spPr>
      </p:pic>
      <p:sp>
        <p:nvSpPr>
          <p:cNvPr id="27" name="TextBox 26">
            <a:extLst>
              <a:ext uri="{FF2B5EF4-FFF2-40B4-BE49-F238E27FC236}">
                <a16:creationId xmlns:a16="http://schemas.microsoft.com/office/drawing/2014/main" id="{052CF55D-FF85-B10D-A6FF-588F70766D0F}"/>
              </a:ext>
            </a:extLst>
          </p:cNvPr>
          <p:cNvSpPr txBox="1"/>
          <p:nvPr/>
        </p:nvSpPr>
        <p:spPr>
          <a:xfrm>
            <a:off x="684340" y="2987575"/>
            <a:ext cx="5959322" cy="1077218"/>
          </a:xfrm>
          <a:prstGeom prst="rect">
            <a:avLst/>
          </a:prstGeom>
          <a:noFill/>
        </p:spPr>
        <p:txBody>
          <a:bodyPr wrap="square">
            <a:spAutoFit/>
          </a:bodyPr>
          <a:lstStyle/>
          <a:p>
            <a:pPr marL="0" lvl="0" indent="0" algn="r" defTabSz="1822450">
              <a:spcBef>
                <a:spcPct val="0"/>
              </a:spcBef>
              <a:buNone/>
            </a:pPr>
            <a:r>
              <a:rPr lang="en-US" sz="3200" b="1" kern="1200">
                <a:solidFill>
                  <a:srgbClr val="000000"/>
                </a:solidFill>
              </a:rPr>
              <a:t>Risks to patient data,</a:t>
            </a:r>
          </a:p>
          <a:p>
            <a:pPr marL="0" lvl="0" indent="0" algn="r" defTabSz="1822450">
              <a:spcBef>
                <a:spcPct val="0"/>
              </a:spcBef>
              <a:buNone/>
            </a:pPr>
            <a:r>
              <a:rPr lang="en-US" sz="3200" b="1" kern="1200">
                <a:solidFill>
                  <a:srgbClr val="000000"/>
                </a:solidFill>
              </a:rPr>
              <a:t>operations, and public health</a:t>
            </a:r>
          </a:p>
        </p:txBody>
      </p:sp>
      <p:sp>
        <p:nvSpPr>
          <p:cNvPr id="2" name="Footer Placeholder 16">
            <a:extLst>
              <a:ext uri="{FF2B5EF4-FFF2-40B4-BE49-F238E27FC236}">
                <a16:creationId xmlns:a16="http://schemas.microsoft.com/office/drawing/2014/main" id="{BE0EA9FC-A608-D2FE-9F60-BD9EE1D6BE73}"/>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3871524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EAB3B1-DCAE-5926-DA12-67970E2535D1}"/>
              </a:ext>
            </a:extLst>
          </p:cNvPr>
          <p:cNvSpPr>
            <a:spLocks noGrp="1"/>
          </p:cNvSpPr>
          <p:nvPr>
            <p:ph type="sldNum" sz="quarter" idx="12"/>
          </p:nvPr>
        </p:nvSpPr>
        <p:spPr/>
        <p:txBody>
          <a:bodyPr/>
          <a:lstStyle/>
          <a:p>
            <a:fld id="{BECF63ED-5365-0347-943C-46237B9951C9}" type="slidenum">
              <a:rPr lang="en-US" smtClean="0"/>
              <a:t>17</a:t>
            </a:fld>
            <a:endParaRPr lang="en-US"/>
          </a:p>
        </p:txBody>
      </p:sp>
      <p:sp>
        <p:nvSpPr>
          <p:cNvPr id="3" name="Title 2">
            <a:extLst>
              <a:ext uri="{FF2B5EF4-FFF2-40B4-BE49-F238E27FC236}">
                <a16:creationId xmlns:a16="http://schemas.microsoft.com/office/drawing/2014/main" id="{ACB3AE0B-817F-F4B8-AA9F-377673DCBBFE}"/>
              </a:ext>
            </a:extLst>
          </p:cNvPr>
          <p:cNvSpPr>
            <a:spLocks noGrp="1"/>
          </p:cNvSpPr>
          <p:nvPr>
            <p:ph type="title"/>
          </p:nvPr>
        </p:nvSpPr>
        <p:spPr/>
        <p:txBody>
          <a:bodyPr/>
          <a:lstStyle/>
          <a:p>
            <a:r>
              <a:rPr lang="en-US"/>
              <a:t>MITRE’s Outreach to Rural Hospitals</a:t>
            </a:r>
          </a:p>
        </p:txBody>
      </p:sp>
      <p:sp>
        <p:nvSpPr>
          <p:cNvPr id="4" name="Content Placeholder 3">
            <a:extLst>
              <a:ext uri="{FF2B5EF4-FFF2-40B4-BE49-F238E27FC236}">
                <a16:creationId xmlns:a16="http://schemas.microsoft.com/office/drawing/2014/main" id="{6D5E8548-F2E6-F2CD-3E65-07A1B4BFD50C}"/>
              </a:ext>
            </a:extLst>
          </p:cNvPr>
          <p:cNvSpPr>
            <a:spLocks noGrp="1"/>
          </p:cNvSpPr>
          <p:nvPr>
            <p:ph sz="quarter" idx="13"/>
          </p:nvPr>
        </p:nvSpPr>
        <p:spPr>
          <a:xfrm>
            <a:off x="585794" y="3341601"/>
            <a:ext cx="11353800" cy="3237754"/>
          </a:xfrm>
        </p:spPr>
        <p:txBody>
          <a:bodyPr vert="horz" lIns="91440" tIns="45720" rIns="91440" bIns="45720" rtlCol="0" anchor="t">
            <a:normAutofit fontScale="25000" lnSpcReduction="20000"/>
          </a:bodyPr>
          <a:lstStyle/>
          <a:p>
            <a:pPr>
              <a:lnSpc>
                <a:spcPct val="120000"/>
              </a:lnSpc>
              <a:spcBef>
                <a:spcPts val="1200"/>
              </a:spcBef>
            </a:pPr>
            <a:r>
              <a:rPr lang="en-US" sz="7200"/>
              <a:t>Conducted &gt;25 interviews</a:t>
            </a:r>
          </a:p>
          <a:p>
            <a:pPr marL="342900" indent="-342900">
              <a:lnSpc>
                <a:spcPct val="120000"/>
              </a:lnSpc>
              <a:buFont typeface="Arial" panose="020B0604020202020204" pitchFamily="34" charset="0"/>
              <a:buChar char="•"/>
            </a:pPr>
            <a:r>
              <a:rPr lang="en-US" sz="7200"/>
              <a:t>National, regional &amp; state organizations </a:t>
            </a:r>
            <a:r>
              <a:rPr lang="en-US" sz="7200" b="0"/>
              <a:t>(e.g., American Hospital Association, National Governors Association, state hospital associations)</a:t>
            </a:r>
          </a:p>
          <a:p>
            <a:pPr marL="342900" indent="-342900">
              <a:lnSpc>
                <a:spcPct val="120000"/>
              </a:lnSpc>
              <a:buFont typeface="Arial" panose="020B0604020202020204" pitchFamily="34" charset="0"/>
              <a:buChar char="•"/>
            </a:pPr>
            <a:r>
              <a:rPr lang="en-US" sz="7200"/>
              <a:t>IS leaders at hospitals varying in size (16 beds to &gt; 600 beds) and geography (</a:t>
            </a:r>
            <a:r>
              <a:rPr lang="en-US" sz="7000" b="0"/>
              <a:t>Arkansas, Iowa, Louisiana, Massachusetts, Michigan, Montana, Nebraska, Ohio, Oregon, Tennessee, Vermont, Wyoming)</a:t>
            </a:r>
          </a:p>
          <a:p>
            <a:pPr marL="342900" indent="-342900">
              <a:lnSpc>
                <a:spcPct val="120000"/>
              </a:lnSpc>
              <a:buFont typeface="Arial" panose="020B0604020202020204" pitchFamily="34" charset="0"/>
              <a:buChar char="•"/>
            </a:pPr>
            <a:r>
              <a:rPr lang="en-US" sz="7000" b="0"/>
              <a:t>Other organizations, e.g., non-profit IT service providers, academia, information sharing organizations</a:t>
            </a:r>
          </a:p>
          <a:p>
            <a:pPr marL="342900" indent="-342900">
              <a:lnSpc>
                <a:spcPct val="120000"/>
              </a:lnSpc>
              <a:buFont typeface="Arial" panose="020B0604020202020204" pitchFamily="34" charset="0"/>
              <a:buChar char="•"/>
            </a:pPr>
            <a:r>
              <a:rPr lang="en-US" sz="6600"/>
              <a:t>MITRE project leaders and site cyber experts </a:t>
            </a:r>
            <a:r>
              <a:rPr lang="en-US" sz="6600" b="0"/>
              <a:t>working with key federal stakeholders or in rural states, respectively</a:t>
            </a:r>
            <a:endParaRPr lang="en-US" sz="7000"/>
          </a:p>
        </p:txBody>
      </p:sp>
      <p:sp>
        <p:nvSpPr>
          <p:cNvPr id="7" name="TextBox 6">
            <a:extLst>
              <a:ext uri="{FF2B5EF4-FFF2-40B4-BE49-F238E27FC236}">
                <a16:creationId xmlns:a16="http://schemas.microsoft.com/office/drawing/2014/main" id="{77B68011-5501-19FE-AD59-EF198773A82C}"/>
              </a:ext>
            </a:extLst>
          </p:cNvPr>
          <p:cNvSpPr txBox="1"/>
          <p:nvPr/>
        </p:nvSpPr>
        <p:spPr>
          <a:xfrm>
            <a:off x="585794" y="1266098"/>
            <a:ext cx="11009376" cy="2056140"/>
          </a:xfrm>
          <a:prstGeom prst="rect">
            <a:avLst/>
          </a:prstGeom>
          <a:solidFill>
            <a:schemeClr val="tx2">
              <a:lumMod val="50000"/>
              <a:lumOff val="50000"/>
            </a:schemeClr>
          </a:solidFill>
        </p:spPr>
        <p:txBody>
          <a:bodyPr wrap="square">
            <a:spAutoFit/>
          </a:bodyPr>
          <a:lstStyle/>
          <a:p>
            <a:pPr>
              <a:lnSpc>
                <a:spcPct val="120000"/>
              </a:lnSpc>
            </a:pPr>
            <a:r>
              <a:rPr lang="en-US" sz="1800" b="1">
                <a:solidFill>
                  <a:schemeClr val="bg1"/>
                </a:solidFill>
              </a:rPr>
              <a:t>Purpose:</a:t>
            </a:r>
          </a:p>
          <a:p>
            <a:pPr marL="342900" indent="-342900">
              <a:lnSpc>
                <a:spcPct val="120000"/>
              </a:lnSpc>
              <a:buFont typeface="Arial" panose="020B0604020202020204" pitchFamily="34" charset="0"/>
              <a:buChar char="•"/>
            </a:pPr>
            <a:r>
              <a:rPr lang="en-US" sz="1800" b="0">
                <a:solidFill>
                  <a:schemeClr val="bg1"/>
                </a:solidFill>
              </a:rPr>
              <a:t>To understand existing efforts, including state cyber-capabilities, to provide U.S. rural and critical healthcare facilities with robust cybersecurity regimes.</a:t>
            </a:r>
          </a:p>
          <a:p>
            <a:pPr marL="342900" indent="-342900">
              <a:lnSpc>
                <a:spcPct val="120000"/>
              </a:lnSpc>
              <a:buFont typeface="Arial" panose="020B0604020202020204" pitchFamily="34" charset="0"/>
              <a:buChar char="•"/>
            </a:pPr>
            <a:r>
              <a:rPr lang="en-US" sz="1800" b="0">
                <a:solidFill>
                  <a:schemeClr val="bg1"/>
                </a:solidFill>
              </a:rPr>
              <a:t>To identify models that could benefit other healthcare facilities or states.</a:t>
            </a:r>
          </a:p>
          <a:p>
            <a:pPr marL="342900" indent="-342900">
              <a:lnSpc>
                <a:spcPct val="120000"/>
              </a:lnSpc>
              <a:buFont typeface="Arial" panose="020B0604020202020204" pitchFamily="34" charset="0"/>
              <a:buChar char="•"/>
            </a:pPr>
            <a:r>
              <a:rPr lang="en-US" sz="1800" b="0">
                <a:solidFill>
                  <a:schemeClr val="bg1"/>
                </a:solidFill>
              </a:rPr>
              <a:t>To understand gaps and opportunities that MITRE, working with our sponsors or others, could address.</a:t>
            </a:r>
            <a:br>
              <a:rPr lang="en-US" sz="1800" b="0">
                <a:solidFill>
                  <a:schemeClr val="bg1"/>
                </a:solidFill>
              </a:rPr>
            </a:br>
            <a:endParaRPr lang="en-US" sz="1800" b="0">
              <a:solidFill>
                <a:schemeClr val="bg1"/>
              </a:solidFill>
            </a:endParaRPr>
          </a:p>
        </p:txBody>
      </p:sp>
      <p:sp>
        <p:nvSpPr>
          <p:cNvPr id="6" name="Footer Placeholder 16">
            <a:extLst>
              <a:ext uri="{FF2B5EF4-FFF2-40B4-BE49-F238E27FC236}">
                <a16:creationId xmlns:a16="http://schemas.microsoft.com/office/drawing/2014/main" id="{0B8392EA-63AD-9611-22E2-E71419D41CBC}"/>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3379948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7969A7-D52F-0B46-8CFE-8BE39E5B0760}"/>
              </a:ext>
            </a:extLst>
          </p:cNvPr>
          <p:cNvSpPr>
            <a:spLocks noGrp="1"/>
          </p:cNvSpPr>
          <p:nvPr>
            <p:ph type="sldNum" sz="quarter" idx="12"/>
          </p:nvPr>
        </p:nvSpPr>
        <p:spPr/>
        <p:txBody>
          <a:bodyPr/>
          <a:lstStyle/>
          <a:p>
            <a:fld id="{BECF63ED-5365-0347-943C-46237B9951C9}" type="slidenum">
              <a:rPr lang="en-US" smtClean="0"/>
              <a:t>18</a:t>
            </a:fld>
            <a:endParaRPr lang="en-US"/>
          </a:p>
        </p:txBody>
      </p:sp>
      <p:sp>
        <p:nvSpPr>
          <p:cNvPr id="3" name="Title 2">
            <a:extLst>
              <a:ext uri="{FF2B5EF4-FFF2-40B4-BE49-F238E27FC236}">
                <a16:creationId xmlns:a16="http://schemas.microsoft.com/office/drawing/2014/main" id="{657E1F39-056D-6645-947B-CE8DECBE24E0}"/>
              </a:ext>
            </a:extLst>
          </p:cNvPr>
          <p:cNvSpPr>
            <a:spLocks noGrp="1"/>
          </p:cNvSpPr>
          <p:nvPr>
            <p:ph type="title"/>
          </p:nvPr>
        </p:nvSpPr>
        <p:spPr>
          <a:xfrm>
            <a:off x="1378914" y="3057785"/>
            <a:ext cx="9716315" cy="840230"/>
          </a:xfrm>
        </p:spPr>
        <p:txBody>
          <a:bodyPr/>
          <a:lstStyle/>
          <a:p>
            <a:r>
              <a:rPr lang="en-US"/>
              <a:t>What’s Being Done?</a:t>
            </a:r>
          </a:p>
        </p:txBody>
      </p:sp>
      <p:sp>
        <p:nvSpPr>
          <p:cNvPr id="5" name="Footer Placeholder 16">
            <a:extLst>
              <a:ext uri="{FF2B5EF4-FFF2-40B4-BE49-F238E27FC236}">
                <a16:creationId xmlns:a16="http://schemas.microsoft.com/office/drawing/2014/main" id="{636D1D77-894D-8E06-B752-4E2C7512781D}"/>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2418235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1F20FA-D09C-443B-9378-2269B30FBC5B}"/>
              </a:ext>
            </a:extLst>
          </p:cNvPr>
          <p:cNvSpPr>
            <a:spLocks noGrp="1"/>
          </p:cNvSpPr>
          <p:nvPr>
            <p:ph type="sldNum" sz="quarter" idx="12"/>
          </p:nvPr>
        </p:nvSpPr>
        <p:spPr/>
        <p:txBody>
          <a:bodyPr/>
          <a:lstStyle/>
          <a:p>
            <a:fld id="{BECF63ED-5365-0347-943C-46237B9951C9}" type="slidenum">
              <a:rPr lang="en-US" smtClean="0"/>
              <a:t>19</a:t>
            </a:fld>
            <a:endParaRPr lang="en-US"/>
          </a:p>
        </p:txBody>
      </p:sp>
      <p:sp>
        <p:nvSpPr>
          <p:cNvPr id="5" name="Title 4">
            <a:extLst>
              <a:ext uri="{FF2B5EF4-FFF2-40B4-BE49-F238E27FC236}">
                <a16:creationId xmlns:a16="http://schemas.microsoft.com/office/drawing/2014/main" id="{C6F52BA9-E82A-4852-FDE9-7A377AA8C46B}"/>
              </a:ext>
            </a:extLst>
          </p:cNvPr>
          <p:cNvSpPr>
            <a:spLocks noGrp="1"/>
          </p:cNvSpPr>
          <p:nvPr>
            <p:ph type="title"/>
          </p:nvPr>
        </p:nvSpPr>
        <p:spPr>
          <a:xfrm>
            <a:off x="503648" y="388274"/>
            <a:ext cx="11274769" cy="731520"/>
          </a:xfrm>
        </p:spPr>
        <p:txBody>
          <a:bodyPr/>
          <a:lstStyle/>
          <a:p>
            <a:r>
              <a:rPr lang="en-US"/>
              <a:t>Healthcare Delivery Organization Operating Models</a:t>
            </a:r>
          </a:p>
        </p:txBody>
      </p:sp>
      <p:sp>
        <p:nvSpPr>
          <p:cNvPr id="16" name="TextBox 15">
            <a:extLst>
              <a:ext uri="{FF2B5EF4-FFF2-40B4-BE49-F238E27FC236}">
                <a16:creationId xmlns:a16="http://schemas.microsoft.com/office/drawing/2014/main" id="{B6839F21-CEAE-DEAA-7981-B71C6F6B5618}"/>
              </a:ext>
            </a:extLst>
          </p:cNvPr>
          <p:cNvSpPr txBox="1"/>
          <p:nvPr/>
        </p:nvSpPr>
        <p:spPr>
          <a:xfrm>
            <a:off x="1576546" y="2062268"/>
            <a:ext cx="2501978" cy="707886"/>
          </a:xfrm>
          <a:prstGeom prst="rect">
            <a:avLst/>
          </a:prstGeom>
          <a:noFill/>
        </p:spPr>
        <p:txBody>
          <a:bodyPr wrap="square" rtlCol="0">
            <a:spAutoFit/>
          </a:bodyPr>
          <a:lstStyle/>
          <a:p>
            <a:r>
              <a:rPr lang="en-US" sz="2000" b="1">
                <a:solidFill>
                  <a:schemeClr val="accent2"/>
                </a:solidFill>
              </a:rPr>
              <a:t>Stand-Alone Hospital</a:t>
            </a:r>
          </a:p>
        </p:txBody>
      </p:sp>
      <p:sp>
        <p:nvSpPr>
          <p:cNvPr id="17" name="TextBox 16">
            <a:extLst>
              <a:ext uri="{FF2B5EF4-FFF2-40B4-BE49-F238E27FC236}">
                <a16:creationId xmlns:a16="http://schemas.microsoft.com/office/drawing/2014/main" id="{29167839-BA91-317B-CEA8-F2502206941E}"/>
              </a:ext>
            </a:extLst>
          </p:cNvPr>
          <p:cNvSpPr txBox="1"/>
          <p:nvPr/>
        </p:nvSpPr>
        <p:spPr>
          <a:xfrm>
            <a:off x="5237488" y="2063390"/>
            <a:ext cx="2070481" cy="707886"/>
          </a:xfrm>
          <a:prstGeom prst="rect">
            <a:avLst/>
          </a:prstGeom>
          <a:noFill/>
        </p:spPr>
        <p:txBody>
          <a:bodyPr wrap="square" rtlCol="0">
            <a:spAutoFit/>
          </a:bodyPr>
          <a:lstStyle/>
          <a:p>
            <a:r>
              <a:rPr lang="en-US" sz="2000" b="1">
                <a:solidFill>
                  <a:schemeClr val="accent2"/>
                </a:solidFill>
              </a:rPr>
              <a:t>Hub-and-Spoke Arrangements</a:t>
            </a:r>
          </a:p>
        </p:txBody>
      </p:sp>
      <p:sp>
        <p:nvSpPr>
          <p:cNvPr id="18" name="TextBox 17">
            <a:extLst>
              <a:ext uri="{FF2B5EF4-FFF2-40B4-BE49-F238E27FC236}">
                <a16:creationId xmlns:a16="http://schemas.microsoft.com/office/drawing/2014/main" id="{CF7C5F1F-5D3A-DC97-48FC-010BA427A069}"/>
              </a:ext>
            </a:extLst>
          </p:cNvPr>
          <p:cNvSpPr txBox="1"/>
          <p:nvPr/>
        </p:nvSpPr>
        <p:spPr>
          <a:xfrm>
            <a:off x="9398442" y="2039566"/>
            <a:ext cx="2136054" cy="707886"/>
          </a:xfrm>
          <a:prstGeom prst="rect">
            <a:avLst/>
          </a:prstGeom>
          <a:noFill/>
        </p:spPr>
        <p:txBody>
          <a:bodyPr wrap="square" rtlCol="0">
            <a:spAutoFit/>
          </a:bodyPr>
          <a:lstStyle/>
          <a:p>
            <a:r>
              <a:rPr lang="en-US" sz="2000" b="1">
                <a:solidFill>
                  <a:schemeClr val="accent2"/>
                </a:solidFill>
              </a:rPr>
              <a:t>Forming Health Systems </a:t>
            </a:r>
          </a:p>
        </p:txBody>
      </p:sp>
      <p:sp>
        <p:nvSpPr>
          <p:cNvPr id="7" name="Rounded Rectangle 6">
            <a:extLst>
              <a:ext uri="{FF2B5EF4-FFF2-40B4-BE49-F238E27FC236}">
                <a16:creationId xmlns:a16="http://schemas.microsoft.com/office/drawing/2014/main" id="{DE3574EF-3B12-70D9-4424-4D729B788B4F}"/>
              </a:ext>
            </a:extLst>
          </p:cNvPr>
          <p:cNvSpPr/>
          <p:nvPr/>
        </p:nvSpPr>
        <p:spPr>
          <a:xfrm>
            <a:off x="503648" y="1816868"/>
            <a:ext cx="3238500" cy="4450363"/>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92E61B8-67CE-DF09-6170-FF83ADCF12D4}"/>
              </a:ext>
            </a:extLst>
          </p:cNvPr>
          <p:cNvSpPr/>
          <p:nvPr/>
        </p:nvSpPr>
        <p:spPr>
          <a:xfrm>
            <a:off x="8197269" y="1816866"/>
            <a:ext cx="3512613" cy="445036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D8468D77-F170-2F1E-BD65-7B4813DEE041}"/>
              </a:ext>
            </a:extLst>
          </p:cNvPr>
          <p:cNvSpPr/>
          <p:nvPr/>
        </p:nvSpPr>
        <p:spPr>
          <a:xfrm>
            <a:off x="4213402" y="1816866"/>
            <a:ext cx="3512613" cy="445036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347CA40-01CA-A02D-41C8-845AB3F14C3A}"/>
              </a:ext>
            </a:extLst>
          </p:cNvPr>
          <p:cNvSpPr txBox="1"/>
          <p:nvPr/>
        </p:nvSpPr>
        <p:spPr>
          <a:xfrm>
            <a:off x="784635" y="2927884"/>
            <a:ext cx="2676525" cy="2062103"/>
          </a:xfrm>
          <a:prstGeom prst="rect">
            <a:avLst/>
          </a:prstGeom>
          <a:noFill/>
        </p:spPr>
        <p:txBody>
          <a:bodyPr wrap="square" rtlCol="0">
            <a:spAutoFit/>
          </a:bodyPr>
          <a:lstStyle/>
          <a:p>
            <a:r>
              <a:rPr lang="en-US" sz="1600"/>
              <a:t>A single HDO that fosters an internal culture that prioritizes cybersecurity. This emphasis is often the result of internal champions such as the HDO’s CEO, Board of Directors, or CISO. </a:t>
            </a:r>
          </a:p>
        </p:txBody>
      </p:sp>
      <p:sp>
        <p:nvSpPr>
          <p:cNvPr id="15" name="TextBox 14">
            <a:extLst>
              <a:ext uri="{FF2B5EF4-FFF2-40B4-BE49-F238E27FC236}">
                <a16:creationId xmlns:a16="http://schemas.microsoft.com/office/drawing/2014/main" id="{6128B211-44EF-6B97-A0D0-35E9344CFDE5}"/>
              </a:ext>
            </a:extLst>
          </p:cNvPr>
          <p:cNvSpPr txBox="1"/>
          <p:nvPr/>
        </p:nvSpPr>
        <p:spPr>
          <a:xfrm>
            <a:off x="4631444" y="2926310"/>
            <a:ext cx="2676525" cy="2554545"/>
          </a:xfrm>
          <a:prstGeom prst="rect">
            <a:avLst/>
          </a:prstGeom>
          <a:noFill/>
        </p:spPr>
        <p:txBody>
          <a:bodyPr wrap="square" rtlCol="0">
            <a:spAutoFit/>
          </a:bodyPr>
          <a:lstStyle/>
          <a:p>
            <a:r>
              <a:rPr lang="en-US" sz="1600"/>
              <a:t>A larger HDO provides services for smaller regional HDOs that are </a:t>
            </a:r>
            <a:r>
              <a:rPr lang="en-US" sz="1600" b="1"/>
              <a:t>independent entities. </a:t>
            </a:r>
            <a:r>
              <a:rPr lang="en-US" sz="1600"/>
              <a:t>These larger organizations provide IT, financial, and other services, deepening collaborative ties with the regional HDOs. </a:t>
            </a:r>
          </a:p>
          <a:p>
            <a:endParaRPr lang="en-US" sz="1600"/>
          </a:p>
        </p:txBody>
      </p:sp>
      <p:sp>
        <p:nvSpPr>
          <p:cNvPr id="22" name="TextBox 21">
            <a:extLst>
              <a:ext uri="{FF2B5EF4-FFF2-40B4-BE49-F238E27FC236}">
                <a16:creationId xmlns:a16="http://schemas.microsoft.com/office/drawing/2014/main" id="{69ED57BB-2DAA-A6E1-D29A-2CEC28A118E9}"/>
              </a:ext>
            </a:extLst>
          </p:cNvPr>
          <p:cNvSpPr txBox="1"/>
          <p:nvPr/>
        </p:nvSpPr>
        <p:spPr>
          <a:xfrm>
            <a:off x="8615312" y="2926310"/>
            <a:ext cx="2676525" cy="2308324"/>
          </a:xfrm>
          <a:prstGeom prst="rect">
            <a:avLst/>
          </a:prstGeom>
          <a:noFill/>
        </p:spPr>
        <p:txBody>
          <a:bodyPr wrap="square" rtlCol="0">
            <a:spAutoFit/>
          </a:bodyPr>
          <a:lstStyle/>
          <a:p>
            <a:r>
              <a:rPr lang="en-US" sz="1600"/>
              <a:t>A group of HDOs are subsumed within a larger health system. This often occurs when smaller HDOs are at risk of closing. Resources are shared between member HDOs. HIT infrastructure is often centralized. </a:t>
            </a:r>
          </a:p>
        </p:txBody>
      </p:sp>
      <p:pic>
        <p:nvPicPr>
          <p:cNvPr id="24" name="Graphic 23" descr="Hospital with solid fill">
            <a:extLst>
              <a:ext uri="{FF2B5EF4-FFF2-40B4-BE49-F238E27FC236}">
                <a16:creationId xmlns:a16="http://schemas.microsoft.com/office/drawing/2014/main" id="{CD203696-52DB-D3E4-BB6E-6E0BB9CFA2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635" y="2039566"/>
            <a:ext cx="711172" cy="685417"/>
          </a:xfrm>
          <a:prstGeom prst="rect">
            <a:avLst/>
          </a:prstGeom>
        </p:spPr>
      </p:pic>
      <p:pic>
        <p:nvPicPr>
          <p:cNvPr id="25" name="Content Placeholder 7" descr="Network outline">
            <a:extLst>
              <a:ext uri="{FF2B5EF4-FFF2-40B4-BE49-F238E27FC236}">
                <a16:creationId xmlns:a16="http://schemas.microsoft.com/office/drawing/2014/main" id="{55DCBA06-01FE-0C6E-4F86-C99FAB4943BC}"/>
              </a:ext>
            </a:extLst>
          </p:cNvPr>
          <p:cNvPicPr>
            <a:picLocks noGrp="1" noChangeAspect="1"/>
          </p:cNvPicPr>
          <p:nvPr>
            <p:ph sz="quarter" idx="13"/>
          </p:nvPr>
        </p:nvPicPr>
        <p:blipFill>
          <a:blip r:embed="rId5">
            <a:extLst>
              <a:ext uri="{96DAC541-7B7A-43D3-8B79-37D633B846F1}">
                <asvg:svgBlip xmlns:asvg="http://schemas.microsoft.com/office/drawing/2016/SVG/main" r:embed="rId6"/>
              </a:ext>
            </a:extLst>
          </a:blip>
          <a:stretch>
            <a:fillRect/>
          </a:stretch>
        </p:blipFill>
        <p:spPr>
          <a:xfrm>
            <a:off x="4529602" y="2063390"/>
            <a:ext cx="707886" cy="707886"/>
          </a:xfrm>
        </p:spPr>
      </p:pic>
      <p:pic>
        <p:nvPicPr>
          <p:cNvPr id="26" name="Graphic 25" descr="City with solid fill">
            <a:extLst>
              <a:ext uri="{FF2B5EF4-FFF2-40B4-BE49-F238E27FC236}">
                <a16:creationId xmlns:a16="http://schemas.microsoft.com/office/drawing/2014/main" id="{D566EDC1-D0C5-F9DE-FFDA-4761A47406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5312" y="2044320"/>
            <a:ext cx="699173" cy="699173"/>
          </a:xfrm>
          <a:prstGeom prst="rect">
            <a:avLst/>
          </a:prstGeom>
        </p:spPr>
      </p:pic>
      <p:sp>
        <p:nvSpPr>
          <p:cNvPr id="3" name="TextBox 2">
            <a:extLst>
              <a:ext uri="{FF2B5EF4-FFF2-40B4-BE49-F238E27FC236}">
                <a16:creationId xmlns:a16="http://schemas.microsoft.com/office/drawing/2014/main" id="{66C53AEA-D989-343C-B943-1547F4F07336}"/>
              </a:ext>
            </a:extLst>
          </p:cNvPr>
          <p:cNvSpPr txBox="1"/>
          <p:nvPr/>
        </p:nvSpPr>
        <p:spPr>
          <a:xfrm>
            <a:off x="580444" y="1090298"/>
            <a:ext cx="11107907" cy="646331"/>
          </a:xfrm>
          <a:prstGeom prst="rect">
            <a:avLst/>
          </a:prstGeom>
          <a:noFill/>
        </p:spPr>
        <p:txBody>
          <a:bodyPr wrap="square" rtlCol="0">
            <a:spAutoFit/>
          </a:bodyPr>
          <a:lstStyle/>
          <a:p>
            <a:r>
              <a:rPr lang="en-US"/>
              <a:t>“HDO operating model” refers to how a rural hospital exists in the larger ecosystem and accesses cyber and other services. Various factors, including and beyond IT and cyber, may drive formation of these models.</a:t>
            </a:r>
          </a:p>
        </p:txBody>
      </p:sp>
      <p:sp>
        <p:nvSpPr>
          <p:cNvPr id="6" name="Footer Placeholder 16">
            <a:extLst>
              <a:ext uri="{FF2B5EF4-FFF2-40B4-BE49-F238E27FC236}">
                <a16:creationId xmlns:a16="http://schemas.microsoft.com/office/drawing/2014/main" id="{7AD55636-5506-CF5F-D737-3587A420F61D}"/>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3003340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AC5467-9C0A-62C1-9285-A2468E158CF5}"/>
              </a:ext>
            </a:extLst>
          </p:cNvPr>
          <p:cNvSpPr/>
          <p:nvPr/>
        </p:nvSpPr>
        <p:spPr>
          <a:xfrm>
            <a:off x="7093729" y="420648"/>
            <a:ext cx="3842495" cy="2453788"/>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031CCEF-1C67-7C46-AFDB-AA33CAAAF53F}"/>
              </a:ext>
            </a:extLst>
          </p:cNvPr>
          <p:cNvSpPr>
            <a:spLocks noGrp="1"/>
          </p:cNvSpPr>
          <p:nvPr>
            <p:ph type="sldNum" sz="quarter" idx="12"/>
          </p:nvPr>
        </p:nvSpPr>
        <p:spPr>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9A41FD8-7F73-4DB3-8CC6-9C09285B798E}"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uk-UA" sz="800" b="0" i="0" u="none" strike="noStrike" kern="1200" cap="all" spc="0" normalizeH="0" baseline="0" noProof="0">
              <a:ln>
                <a:noFill/>
              </a:ln>
              <a:solidFill>
                <a:srgbClr val="005F9E"/>
              </a:solidFill>
              <a:effectLst/>
              <a:uLnTx/>
              <a:uFillTx/>
              <a:latin typeface="Calibri" panose="020F0502020204030204"/>
              <a:ea typeface="+mn-ea"/>
              <a:cs typeface="+mn-cs"/>
            </a:endParaRPr>
          </a:p>
        </p:txBody>
      </p:sp>
      <p:pic>
        <p:nvPicPr>
          <p:cNvPr id="29" name="Picture 28" descr="MITRE Logo MITRE Solving Problems For A Safer World">
            <a:extLst>
              <a:ext uri="{FF2B5EF4-FFF2-40B4-BE49-F238E27FC236}">
                <a16:creationId xmlns:a16="http://schemas.microsoft.com/office/drawing/2014/main" id="{99064161-F9EC-0D4C-A624-2DAF0BCB81FF}"/>
              </a:ext>
            </a:extLst>
          </p:cNvPr>
          <p:cNvPicPr>
            <a:picLocks noChangeAspect="1"/>
          </p:cNvPicPr>
          <p:nvPr/>
        </p:nvPicPr>
        <p:blipFill>
          <a:blip r:embed="rId3"/>
          <a:stretch>
            <a:fillRect/>
          </a:stretch>
        </p:blipFill>
        <p:spPr>
          <a:xfrm>
            <a:off x="10732219" y="6012272"/>
            <a:ext cx="977262" cy="573031"/>
          </a:xfrm>
          <a:prstGeom prst="rect">
            <a:avLst/>
          </a:prstGeom>
        </p:spPr>
      </p:pic>
      <p:grpSp>
        <p:nvGrpSpPr>
          <p:cNvPr id="8" name="Group 7">
            <a:extLst>
              <a:ext uri="{FF2B5EF4-FFF2-40B4-BE49-F238E27FC236}">
                <a16:creationId xmlns:a16="http://schemas.microsoft.com/office/drawing/2014/main" id="{25CBD3C5-CF91-6046-E37A-625C15FD18B3}"/>
              </a:ext>
            </a:extLst>
          </p:cNvPr>
          <p:cNvGrpSpPr/>
          <p:nvPr/>
        </p:nvGrpSpPr>
        <p:grpSpPr>
          <a:xfrm>
            <a:off x="7165719" y="513523"/>
            <a:ext cx="3671604" cy="2232889"/>
            <a:chOff x="6868533" y="3715703"/>
            <a:chExt cx="3671604" cy="2232889"/>
          </a:xfrm>
        </p:grpSpPr>
        <p:sp>
          <p:nvSpPr>
            <p:cNvPr id="36" name="Rectangle 35">
              <a:extLst>
                <a:ext uri="{FF2B5EF4-FFF2-40B4-BE49-F238E27FC236}">
                  <a16:creationId xmlns:a16="http://schemas.microsoft.com/office/drawing/2014/main" id="{9A3604FE-3921-4349-A06C-4C52F0EF26FF}"/>
                </a:ext>
              </a:extLst>
            </p:cNvPr>
            <p:cNvSpPr/>
            <p:nvPr/>
          </p:nvSpPr>
          <p:spPr>
            <a:xfrm>
              <a:off x="6998869" y="5336820"/>
              <a:ext cx="161369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E23C"/>
                  </a:solidFill>
                  <a:effectLst/>
                  <a:uLnTx/>
                  <a:uFillTx/>
                  <a:latin typeface="Arial Narrow" panose="020B0604020202020204" pitchFamily="34" charset="0"/>
                  <a:ea typeface="+mn-ea"/>
                  <a:cs typeface="Arial Narrow" panose="020B0604020202020204" pitchFamily="34" charset="0"/>
                </a:rPr>
                <a:t>260+</a:t>
              </a:r>
              <a:endParaRPr kumimoji="0" lang="en-US" sz="3200" b="0" i="0" u="none" strike="noStrike" kern="120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sp>
          <p:nvSpPr>
            <p:cNvPr id="37" name="Rectangle 36">
              <a:extLst>
                <a:ext uri="{FF2B5EF4-FFF2-40B4-BE49-F238E27FC236}">
                  <a16:creationId xmlns:a16="http://schemas.microsoft.com/office/drawing/2014/main" id="{4AD80944-0AD6-DA4A-8B31-D048D178CA66}"/>
                </a:ext>
              </a:extLst>
            </p:cNvPr>
            <p:cNvSpPr/>
            <p:nvPr/>
          </p:nvSpPr>
          <p:spPr>
            <a:xfrm>
              <a:off x="8191249" y="5486627"/>
              <a:ext cx="199189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60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PATENTS</a:t>
              </a:r>
              <a:endParaRPr kumimoji="0" lang="en-US" sz="1400" b="1" i="0" u="none" strike="noStrike" kern="1200" cap="none" spc="60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EBC4E6F-79C6-8D40-B6A3-2544243A6DEE}"/>
                </a:ext>
              </a:extLst>
            </p:cNvPr>
            <p:cNvSpPr/>
            <p:nvPr/>
          </p:nvSpPr>
          <p:spPr>
            <a:xfrm>
              <a:off x="6989379" y="5363816"/>
              <a:ext cx="3405352" cy="584776"/>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4E91C8C-59AD-F34C-A23B-B00383238E7F}"/>
                </a:ext>
              </a:extLst>
            </p:cNvPr>
            <p:cNvSpPr/>
            <p:nvPr/>
          </p:nvSpPr>
          <p:spPr>
            <a:xfrm>
              <a:off x="9052920" y="4377980"/>
              <a:ext cx="148721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E23C"/>
                  </a:solidFill>
                  <a:effectLst/>
                  <a:uLnTx/>
                  <a:uFillTx/>
                  <a:latin typeface="Arial Narrow" panose="020B0604020202020204" pitchFamily="34" charset="0"/>
                  <a:ea typeface="+mn-ea"/>
                  <a:cs typeface="Arial Narrow" panose="020B0604020202020204" pitchFamily="34" charset="0"/>
                </a:rPr>
                <a:t>60+</a:t>
              </a:r>
              <a:endParaRPr kumimoji="0" lang="en-US" sz="3200" b="0" i="0" u="none" strike="noStrike" kern="120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sp>
          <p:nvSpPr>
            <p:cNvPr id="28" name="Rectangle 27">
              <a:extLst>
                <a:ext uri="{FF2B5EF4-FFF2-40B4-BE49-F238E27FC236}">
                  <a16:creationId xmlns:a16="http://schemas.microsoft.com/office/drawing/2014/main" id="{B89632AE-49A7-F849-81E1-43DB47B69015}"/>
                </a:ext>
              </a:extLst>
            </p:cNvPr>
            <p:cNvSpPr/>
            <p:nvPr/>
          </p:nvSpPr>
          <p:spPr>
            <a:xfrm>
              <a:off x="9355542" y="4905167"/>
              <a:ext cx="88197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YEARS</a:t>
              </a:r>
              <a:endParaRPr kumimoji="0" lang="en-US" sz="1400" b="1"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C27DC60-1D03-D04D-A5CC-F99DB7C4A3EE}"/>
                </a:ext>
              </a:extLst>
            </p:cNvPr>
            <p:cNvSpPr/>
            <p:nvPr/>
          </p:nvSpPr>
          <p:spPr>
            <a:xfrm>
              <a:off x="9130688" y="4431117"/>
              <a:ext cx="1264043" cy="81433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EEC4194-9CC3-B54F-A1D5-CA47A689FF07}"/>
                </a:ext>
              </a:extLst>
            </p:cNvPr>
            <p:cNvSpPr/>
            <p:nvPr/>
          </p:nvSpPr>
          <p:spPr>
            <a:xfrm>
              <a:off x="6868533" y="4377980"/>
              <a:ext cx="225360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E23C"/>
                  </a:solidFill>
                  <a:effectLst/>
                  <a:uLnTx/>
                  <a:uFillTx/>
                  <a:latin typeface="Arial Narrow" panose="020B0604020202020204" pitchFamily="34" charset="0"/>
                  <a:ea typeface="+mn-ea"/>
                  <a:cs typeface="Arial Narrow" panose="020B0604020202020204" pitchFamily="34" charset="0"/>
                </a:rPr>
                <a:t>9,000+</a:t>
              </a:r>
              <a:endParaRPr kumimoji="0" lang="en-US" sz="3200" b="0" i="0" u="none" strike="noStrike" kern="120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sp>
          <p:nvSpPr>
            <p:cNvPr id="33" name="Rectangle 32">
              <a:extLst>
                <a:ext uri="{FF2B5EF4-FFF2-40B4-BE49-F238E27FC236}">
                  <a16:creationId xmlns:a16="http://schemas.microsoft.com/office/drawing/2014/main" id="{3AF39685-588C-D340-975D-B049816A3D3C}"/>
                </a:ext>
              </a:extLst>
            </p:cNvPr>
            <p:cNvSpPr/>
            <p:nvPr/>
          </p:nvSpPr>
          <p:spPr>
            <a:xfrm>
              <a:off x="7273023" y="4905167"/>
              <a:ext cx="1444626"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EMPLOYEES</a:t>
              </a:r>
              <a:endParaRPr kumimoji="0" lang="en-US" sz="1400" b="1"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3F29E116-9A97-5943-9449-D52F34D5676E}"/>
                </a:ext>
              </a:extLst>
            </p:cNvPr>
            <p:cNvSpPr/>
            <p:nvPr/>
          </p:nvSpPr>
          <p:spPr>
            <a:xfrm>
              <a:off x="6989379" y="4435538"/>
              <a:ext cx="1977505" cy="82161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A0ED7D0-7CA7-8341-AB2C-6FC9D4447B34}"/>
                </a:ext>
              </a:extLst>
            </p:cNvPr>
            <p:cNvSpPr/>
            <p:nvPr/>
          </p:nvSpPr>
          <p:spPr>
            <a:xfrm>
              <a:off x="7252610" y="3743382"/>
              <a:ext cx="108272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E23C"/>
                  </a:solidFill>
                  <a:effectLst/>
                  <a:uLnTx/>
                  <a:uFillTx/>
                  <a:latin typeface="Arial Narrow" panose="020B0604020202020204" pitchFamily="34" charset="0"/>
                  <a:ea typeface="+mn-ea"/>
                  <a:cs typeface="Arial Narrow" panose="020B0604020202020204" pitchFamily="34" charset="0"/>
                </a:rPr>
                <a:t>65+</a:t>
              </a:r>
              <a:endParaRPr kumimoji="0" lang="en-US" sz="3200" b="0" i="0" u="none" strike="noStrike" kern="120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sp>
          <p:nvSpPr>
            <p:cNvPr id="21" name="Rectangle 20">
              <a:extLst>
                <a:ext uri="{FF2B5EF4-FFF2-40B4-BE49-F238E27FC236}">
                  <a16:creationId xmlns:a16="http://schemas.microsoft.com/office/drawing/2014/main" id="{B65D08FC-2FC5-5C46-9144-9B317683B05B}"/>
                </a:ext>
              </a:extLst>
            </p:cNvPr>
            <p:cNvSpPr/>
            <p:nvPr/>
          </p:nvSpPr>
          <p:spPr>
            <a:xfrm>
              <a:off x="7939598" y="3774159"/>
              <a:ext cx="209766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60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LOCATIONS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60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WORLDWIDE</a:t>
              </a:r>
              <a:endParaRPr kumimoji="0" lang="en-US" sz="1400" b="1" i="0" u="none" strike="noStrike" kern="1200" cap="none" spc="60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01317D3-E8C4-5745-99CB-D8694C26FB26}"/>
                </a:ext>
              </a:extLst>
            </p:cNvPr>
            <p:cNvSpPr/>
            <p:nvPr/>
          </p:nvSpPr>
          <p:spPr>
            <a:xfrm>
              <a:off x="6989380" y="3715703"/>
              <a:ext cx="3405352" cy="63338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DD0C02AD-759B-1244-8EF2-4C3451CDBDA7}"/>
              </a:ext>
            </a:extLst>
          </p:cNvPr>
          <p:cNvSpPr txBox="1"/>
          <p:nvPr/>
        </p:nvSpPr>
        <p:spPr>
          <a:xfrm>
            <a:off x="434015" y="4298695"/>
            <a:ext cx="5637138" cy="1569660"/>
          </a:xfrm>
          <a:prstGeom prst="rect">
            <a:avLst/>
          </a:prstGeom>
          <a:ln>
            <a:noFill/>
          </a:ln>
        </p:spPr>
        <p:txBody>
          <a:bodyPr vert="horz"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Arial Narrow" panose="020B0604020202020204" pitchFamily="34" charset="0"/>
                <a:ea typeface="+mn-ea"/>
                <a:cs typeface="Arial Narrow" panose="020B0604020202020204" pitchFamily="34" charset="0"/>
              </a:rPr>
              <a:t>We operate six federally funded R&amp;D centers, as well as MITRE Labs and an independent research program  to enable innovative solutions.</a:t>
            </a:r>
          </a:p>
        </p:txBody>
      </p:sp>
      <p:cxnSp>
        <p:nvCxnSpPr>
          <p:cNvPr id="24" name="Straight Connector 23" descr="&quot; &quot;">
            <a:extLst>
              <a:ext uri="{FF2B5EF4-FFF2-40B4-BE49-F238E27FC236}">
                <a16:creationId xmlns:a16="http://schemas.microsoft.com/office/drawing/2014/main" id="{43EE294F-8FCC-AD45-8CAE-571B6BB2C572}"/>
              </a:ext>
            </a:extLst>
          </p:cNvPr>
          <p:cNvCxnSpPr>
            <a:cxnSpLocks/>
          </p:cNvCxnSpPr>
          <p:nvPr/>
        </p:nvCxnSpPr>
        <p:spPr>
          <a:xfrm>
            <a:off x="2737310" y="3990096"/>
            <a:ext cx="103054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E93FB67-1E28-3240-B189-3876A577CA29}"/>
              </a:ext>
            </a:extLst>
          </p:cNvPr>
          <p:cNvSpPr txBox="1"/>
          <p:nvPr/>
        </p:nvSpPr>
        <p:spPr>
          <a:xfrm>
            <a:off x="434015" y="2481169"/>
            <a:ext cx="5637138" cy="1200329"/>
          </a:xfrm>
          <a:prstGeom prst="rect">
            <a:avLst/>
          </a:prstGeom>
          <a:ln>
            <a:noFill/>
          </a:ln>
        </p:spPr>
        <p:txBody>
          <a:bodyPr vert="horz"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Arial Narrow" panose="020B0604020202020204" pitchFamily="34" charset="0"/>
                <a:ea typeface="+mn-ea"/>
                <a:cs typeface="Arial Narrow" panose="020B0604020202020204" pitchFamily="34" charset="0"/>
              </a:rPr>
              <a:t>We apply systems thinking to solve complex national and global problems, bringing an interdisciplinary perspective to R&amp;D. </a:t>
            </a:r>
          </a:p>
        </p:txBody>
      </p:sp>
      <p:cxnSp>
        <p:nvCxnSpPr>
          <p:cNvPr id="22" name="Straight Connector 21" descr="&quot; &quot;">
            <a:extLst>
              <a:ext uri="{FF2B5EF4-FFF2-40B4-BE49-F238E27FC236}">
                <a16:creationId xmlns:a16="http://schemas.microsoft.com/office/drawing/2014/main" id="{BE785C2F-0773-B84B-8144-BE2228F9FFD3}"/>
              </a:ext>
            </a:extLst>
          </p:cNvPr>
          <p:cNvCxnSpPr>
            <a:cxnSpLocks/>
          </p:cNvCxnSpPr>
          <p:nvPr/>
        </p:nvCxnSpPr>
        <p:spPr>
          <a:xfrm>
            <a:off x="2737310" y="2172571"/>
            <a:ext cx="103054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3C73545-0D16-B342-A279-796F2F7F2CC5}"/>
              </a:ext>
            </a:extLst>
          </p:cNvPr>
          <p:cNvSpPr txBox="1"/>
          <p:nvPr/>
        </p:nvSpPr>
        <p:spPr>
          <a:xfrm>
            <a:off x="434015" y="663644"/>
            <a:ext cx="5637138" cy="1200329"/>
          </a:xfrm>
          <a:prstGeom prst="rect">
            <a:avLst/>
          </a:prstGeom>
          <a:ln>
            <a:noFill/>
          </a:ln>
        </p:spPr>
        <p:txBody>
          <a:bodyPr vert="horz"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Arial Narrow" panose="020B0604020202020204" pitchFamily="34" charset="0"/>
                <a:ea typeface="+mn-ea"/>
                <a:cs typeface="Arial Narrow" panose="020B0604020202020204" pitchFamily="34" charset="0"/>
              </a:rPr>
              <a:t>Together with government and public private partnerships, we work to improve the safety, stability, and well-being of our nation.</a:t>
            </a:r>
          </a:p>
        </p:txBody>
      </p:sp>
      <p:pic>
        <p:nvPicPr>
          <p:cNvPr id="6" name="Picture 5">
            <a:extLst>
              <a:ext uri="{FF2B5EF4-FFF2-40B4-BE49-F238E27FC236}">
                <a16:creationId xmlns:a16="http://schemas.microsoft.com/office/drawing/2014/main" id="{10F54CAC-170F-8796-EA26-37BB74A9542D}"/>
              </a:ext>
            </a:extLst>
          </p:cNvPr>
          <p:cNvPicPr>
            <a:picLocks noChangeAspect="1"/>
          </p:cNvPicPr>
          <p:nvPr/>
        </p:nvPicPr>
        <p:blipFill>
          <a:blip r:embed="rId4"/>
          <a:stretch>
            <a:fillRect/>
          </a:stretch>
        </p:blipFill>
        <p:spPr>
          <a:xfrm>
            <a:off x="6576969" y="3251669"/>
            <a:ext cx="4891005" cy="2751190"/>
          </a:xfrm>
          <a:prstGeom prst="rect">
            <a:avLst/>
          </a:prstGeom>
          <a:ln>
            <a:solidFill>
              <a:schemeClr val="tx2">
                <a:lumMod val="75000"/>
                <a:lumOff val="25000"/>
              </a:schemeClr>
            </a:solidFill>
          </a:ln>
        </p:spPr>
      </p:pic>
      <p:sp>
        <p:nvSpPr>
          <p:cNvPr id="7" name="Footer Placeholder 1">
            <a:extLst>
              <a:ext uri="{FF2B5EF4-FFF2-40B4-BE49-F238E27FC236}">
                <a16:creationId xmlns:a16="http://schemas.microsoft.com/office/drawing/2014/main" id="{16BC9DB1-8FC6-79A5-E9AF-E27177CAC034}"/>
              </a:ext>
            </a:extLst>
          </p:cNvPr>
          <p:cNvSpPr txBox="1">
            <a:spLocks/>
          </p:cNvSpPr>
          <p:nvPr/>
        </p:nvSpPr>
        <p:spPr>
          <a:xfrm>
            <a:off x="1687368" y="6527800"/>
            <a:ext cx="8817264" cy="18288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solidFill>
                  <a:schemeClr val="bg1"/>
                </a:solidFill>
              </a:rPr>
              <a:t>© 2023 THE MITRE CORPORATION. ALL RIGHTS RESERVED. FOR GOVERNMENT AND INTERNAL USE ONLY.</a:t>
            </a:r>
          </a:p>
        </p:txBody>
      </p:sp>
    </p:spTree>
    <p:extLst>
      <p:ext uri="{BB962C8B-B14F-4D97-AF65-F5344CB8AC3E}">
        <p14:creationId xmlns:p14="http://schemas.microsoft.com/office/powerpoint/2010/main" val="3058599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9D764-215D-F0A8-DC22-C914108F350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F3B06C-1955-49BC-4B7A-1FC656260ABD}"/>
              </a:ext>
            </a:extLst>
          </p:cNvPr>
          <p:cNvSpPr>
            <a:spLocks noGrp="1"/>
          </p:cNvSpPr>
          <p:nvPr>
            <p:ph type="sldNum" sz="quarter" idx="12"/>
          </p:nvPr>
        </p:nvSpPr>
        <p:spPr/>
        <p:txBody>
          <a:bodyPr/>
          <a:lstStyle/>
          <a:p>
            <a:fld id="{BECF63ED-5365-0347-943C-46237B9951C9}" type="slidenum">
              <a:rPr lang="en-US" smtClean="0"/>
              <a:t>20</a:t>
            </a:fld>
            <a:endParaRPr lang="en-US"/>
          </a:p>
        </p:txBody>
      </p:sp>
      <p:sp>
        <p:nvSpPr>
          <p:cNvPr id="5" name="Title 4">
            <a:extLst>
              <a:ext uri="{FF2B5EF4-FFF2-40B4-BE49-F238E27FC236}">
                <a16:creationId xmlns:a16="http://schemas.microsoft.com/office/drawing/2014/main" id="{4AA67228-79E3-DD55-4205-A9FF1A6AC20C}"/>
              </a:ext>
            </a:extLst>
          </p:cNvPr>
          <p:cNvSpPr>
            <a:spLocks noGrp="1"/>
          </p:cNvSpPr>
          <p:nvPr>
            <p:ph type="title"/>
          </p:nvPr>
        </p:nvSpPr>
        <p:spPr>
          <a:xfrm>
            <a:off x="445880" y="388274"/>
            <a:ext cx="11332538" cy="731520"/>
          </a:xfrm>
        </p:spPr>
        <p:txBody>
          <a:bodyPr/>
          <a:lstStyle/>
          <a:p>
            <a:r>
              <a:rPr lang="en-US"/>
              <a:t>Service Models</a:t>
            </a:r>
          </a:p>
        </p:txBody>
      </p:sp>
      <p:sp>
        <p:nvSpPr>
          <p:cNvPr id="16" name="TextBox 15">
            <a:extLst>
              <a:ext uri="{FF2B5EF4-FFF2-40B4-BE49-F238E27FC236}">
                <a16:creationId xmlns:a16="http://schemas.microsoft.com/office/drawing/2014/main" id="{38DEC5B6-08BB-AA34-444C-FA4FB82DDA36}"/>
              </a:ext>
            </a:extLst>
          </p:cNvPr>
          <p:cNvSpPr txBox="1"/>
          <p:nvPr/>
        </p:nvSpPr>
        <p:spPr>
          <a:xfrm>
            <a:off x="1524170" y="2610587"/>
            <a:ext cx="4087258" cy="400110"/>
          </a:xfrm>
          <a:prstGeom prst="rect">
            <a:avLst/>
          </a:prstGeom>
          <a:noFill/>
        </p:spPr>
        <p:txBody>
          <a:bodyPr wrap="square" rtlCol="0">
            <a:spAutoFit/>
          </a:bodyPr>
          <a:lstStyle/>
          <a:p>
            <a:r>
              <a:rPr lang="en-US" sz="2000" b="1">
                <a:solidFill>
                  <a:schemeClr val="accent2"/>
                </a:solidFill>
              </a:rPr>
              <a:t>Third-Party Service Providers</a:t>
            </a:r>
          </a:p>
        </p:txBody>
      </p:sp>
      <p:sp>
        <p:nvSpPr>
          <p:cNvPr id="17" name="TextBox 16">
            <a:extLst>
              <a:ext uri="{FF2B5EF4-FFF2-40B4-BE49-F238E27FC236}">
                <a16:creationId xmlns:a16="http://schemas.microsoft.com/office/drawing/2014/main" id="{CF39E464-CDBB-88D4-42FE-F3A2F7D2A2A3}"/>
              </a:ext>
            </a:extLst>
          </p:cNvPr>
          <p:cNvSpPr txBox="1"/>
          <p:nvPr/>
        </p:nvSpPr>
        <p:spPr>
          <a:xfrm>
            <a:off x="7525630" y="2460906"/>
            <a:ext cx="3316077" cy="707886"/>
          </a:xfrm>
          <a:prstGeom prst="rect">
            <a:avLst/>
          </a:prstGeom>
          <a:noFill/>
        </p:spPr>
        <p:txBody>
          <a:bodyPr wrap="square" rtlCol="0">
            <a:spAutoFit/>
          </a:bodyPr>
          <a:lstStyle/>
          <a:p>
            <a:r>
              <a:rPr lang="en-US" sz="2000" b="1">
                <a:solidFill>
                  <a:schemeClr val="accent2"/>
                </a:solidFill>
              </a:rPr>
              <a:t>Healthcare Networks (collaboratives, alliances)</a:t>
            </a:r>
          </a:p>
        </p:txBody>
      </p:sp>
      <p:sp>
        <p:nvSpPr>
          <p:cNvPr id="19" name="TextBox 18">
            <a:extLst>
              <a:ext uri="{FF2B5EF4-FFF2-40B4-BE49-F238E27FC236}">
                <a16:creationId xmlns:a16="http://schemas.microsoft.com/office/drawing/2014/main" id="{EA03DE8E-EF5D-A7AA-6D08-1281573D02D0}"/>
              </a:ext>
            </a:extLst>
          </p:cNvPr>
          <p:cNvSpPr txBox="1"/>
          <p:nvPr/>
        </p:nvSpPr>
        <p:spPr>
          <a:xfrm>
            <a:off x="865011" y="3166653"/>
            <a:ext cx="4461461" cy="2031325"/>
          </a:xfrm>
          <a:prstGeom prst="rect">
            <a:avLst/>
          </a:prstGeom>
          <a:noFill/>
        </p:spPr>
        <p:txBody>
          <a:bodyPr wrap="square" rtlCol="0">
            <a:spAutoFit/>
          </a:bodyPr>
          <a:lstStyle/>
          <a:p>
            <a:pPr marL="285750" indent="-285750">
              <a:buFont typeface="Arial" panose="020B0604020202020204" pitchFamily="34" charset="0"/>
              <a:buChar char="•"/>
            </a:pPr>
            <a:r>
              <a:rPr lang="en-US"/>
              <a:t>A non-profit, often funded through Federal grants that supplies health IT and cyber services at the local, state, and regional level</a:t>
            </a:r>
          </a:p>
          <a:p>
            <a:pPr marL="285750" indent="-285750">
              <a:buFont typeface="Arial" panose="020B0604020202020204" pitchFamily="34" charset="0"/>
              <a:buChar char="•"/>
            </a:pPr>
            <a:r>
              <a:rPr lang="en-US"/>
              <a:t>A for-profit entity </a:t>
            </a:r>
          </a:p>
          <a:p>
            <a:pPr marL="285750" indent="-285750">
              <a:buFont typeface="Arial" panose="020B0604020202020204" pitchFamily="34" charset="0"/>
              <a:buChar char="•"/>
            </a:pPr>
            <a:r>
              <a:rPr lang="en-US"/>
              <a:t>A larger healthcare organization</a:t>
            </a:r>
            <a:br>
              <a:rPr lang="en-US"/>
            </a:br>
            <a:endParaRPr lang="en-US"/>
          </a:p>
        </p:txBody>
      </p:sp>
      <p:sp>
        <p:nvSpPr>
          <p:cNvPr id="20" name="TextBox 19">
            <a:extLst>
              <a:ext uri="{FF2B5EF4-FFF2-40B4-BE49-F238E27FC236}">
                <a16:creationId xmlns:a16="http://schemas.microsoft.com/office/drawing/2014/main" id="{ED87F0A8-2B87-1833-7163-D5FFA12D67E7}"/>
              </a:ext>
            </a:extLst>
          </p:cNvPr>
          <p:cNvSpPr txBox="1"/>
          <p:nvPr/>
        </p:nvSpPr>
        <p:spPr>
          <a:xfrm>
            <a:off x="6747371" y="3166653"/>
            <a:ext cx="4351748" cy="1754326"/>
          </a:xfrm>
          <a:prstGeom prst="rect">
            <a:avLst/>
          </a:prstGeom>
          <a:noFill/>
        </p:spPr>
        <p:txBody>
          <a:bodyPr wrap="square" rtlCol="0">
            <a:spAutoFit/>
          </a:bodyPr>
          <a:lstStyle/>
          <a:p>
            <a:r>
              <a:rPr lang="en-US"/>
              <a:t>Independent HDOs form collaboratives or alliances. The network provides IT and cyber support to members to supplement their existing resources and expertise.</a:t>
            </a:r>
          </a:p>
          <a:p>
            <a:endParaRPr lang="en-US"/>
          </a:p>
        </p:txBody>
      </p:sp>
      <p:pic>
        <p:nvPicPr>
          <p:cNvPr id="9" name="Content Placeholder 8" descr="Wireless router with solid fill">
            <a:extLst>
              <a:ext uri="{FF2B5EF4-FFF2-40B4-BE49-F238E27FC236}">
                <a16:creationId xmlns:a16="http://schemas.microsoft.com/office/drawing/2014/main" id="{B0AE6B78-8A47-E022-0969-28A0CE730267}"/>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865011" y="2445788"/>
            <a:ext cx="616686" cy="616686"/>
          </a:xfrm>
        </p:spPr>
      </p:pic>
      <p:pic>
        <p:nvPicPr>
          <p:cNvPr id="12" name="Graphic 11" descr="Medical with solid fill">
            <a:extLst>
              <a:ext uri="{FF2B5EF4-FFF2-40B4-BE49-F238E27FC236}">
                <a16:creationId xmlns:a16="http://schemas.microsoft.com/office/drawing/2014/main" id="{BC38D91E-0831-DECE-F9FA-343D3445BC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47371" y="2501510"/>
            <a:ext cx="618264" cy="618264"/>
          </a:xfrm>
          <a:prstGeom prst="rect">
            <a:avLst/>
          </a:prstGeom>
        </p:spPr>
      </p:pic>
      <p:sp>
        <p:nvSpPr>
          <p:cNvPr id="3" name="TextBox 2">
            <a:extLst>
              <a:ext uri="{FF2B5EF4-FFF2-40B4-BE49-F238E27FC236}">
                <a16:creationId xmlns:a16="http://schemas.microsoft.com/office/drawing/2014/main" id="{88EFDD0A-DFC3-6337-A3B7-EEBF36D04C96}"/>
              </a:ext>
            </a:extLst>
          </p:cNvPr>
          <p:cNvSpPr txBox="1"/>
          <p:nvPr/>
        </p:nvSpPr>
        <p:spPr>
          <a:xfrm>
            <a:off x="580445" y="1119794"/>
            <a:ext cx="10424160" cy="923330"/>
          </a:xfrm>
          <a:prstGeom prst="rect">
            <a:avLst/>
          </a:prstGeom>
          <a:noFill/>
        </p:spPr>
        <p:txBody>
          <a:bodyPr wrap="square" rtlCol="0">
            <a:spAutoFit/>
          </a:bodyPr>
          <a:lstStyle/>
          <a:p>
            <a:r>
              <a:rPr lang="en-US"/>
              <a:t>Entity providing healthcare-specific cybersecurity services to hospitals that contract with them. Some service providers may have originally formed to provide other services, such as IT, and added cyber over time. Others may have formed solely to provide cyber security services.</a:t>
            </a:r>
          </a:p>
        </p:txBody>
      </p:sp>
      <p:sp>
        <p:nvSpPr>
          <p:cNvPr id="6" name="Rounded Rectangle 5">
            <a:extLst>
              <a:ext uri="{FF2B5EF4-FFF2-40B4-BE49-F238E27FC236}">
                <a16:creationId xmlns:a16="http://schemas.microsoft.com/office/drawing/2014/main" id="{7C31EDD3-C98A-95D3-5B6A-8EEE5C5B2A1D}"/>
              </a:ext>
            </a:extLst>
          </p:cNvPr>
          <p:cNvSpPr/>
          <p:nvPr/>
        </p:nvSpPr>
        <p:spPr>
          <a:xfrm>
            <a:off x="445880" y="2225772"/>
            <a:ext cx="5295598" cy="2991621"/>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CBDD841F-C860-D9FB-6038-E4FC8A9E1D46}"/>
              </a:ext>
            </a:extLst>
          </p:cNvPr>
          <p:cNvSpPr/>
          <p:nvPr/>
        </p:nvSpPr>
        <p:spPr>
          <a:xfrm>
            <a:off x="6336195" y="2206356"/>
            <a:ext cx="5220533" cy="2991621"/>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16">
            <a:extLst>
              <a:ext uri="{FF2B5EF4-FFF2-40B4-BE49-F238E27FC236}">
                <a16:creationId xmlns:a16="http://schemas.microsoft.com/office/drawing/2014/main" id="{C2BF272C-AA68-4E7C-3FC0-689C68F7B539}"/>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403346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9D764-215D-F0A8-DC22-C914108F350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F3B06C-1955-49BC-4B7A-1FC656260ABD}"/>
              </a:ext>
            </a:extLst>
          </p:cNvPr>
          <p:cNvSpPr>
            <a:spLocks noGrp="1"/>
          </p:cNvSpPr>
          <p:nvPr>
            <p:ph type="sldNum" sz="quarter" idx="12"/>
          </p:nvPr>
        </p:nvSpPr>
        <p:spPr/>
        <p:txBody>
          <a:bodyPr/>
          <a:lstStyle/>
          <a:p>
            <a:fld id="{BECF63ED-5365-0347-943C-46237B9951C9}" type="slidenum">
              <a:rPr lang="en-US" smtClean="0"/>
              <a:t>21</a:t>
            </a:fld>
            <a:endParaRPr lang="en-US"/>
          </a:p>
        </p:txBody>
      </p:sp>
      <p:sp>
        <p:nvSpPr>
          <p:cNvPr id="5" name="Title 4">
            <a:extLst>
              <a:ext uri="{FF2B5EF4-FFF2-40B4-BE49-F238E27FC236}">
                <a16:creationId xmlns:a16="http://schemas.microsoft.com/office/drawing/2014/main" id="{4AA67228-79E3-DD55-4205-A9FF1A6AC20C}"/>
              </a:ext>
            </a:extLst>
          </p:cNvPr>
          <p:cNvSpPr>
            <a:spLocks noGrp="1"/>
          </p:cNvSpPr>
          <p:nvPr>
            <p:ph type="title"/>
          </p:nvPr>
        </p:nvSpPr>
        <p:spPr>
          <a:xfrm>
            <a:off x="507591" y="293024"/>
            <a:ext cx="10424160" cy="731520"/>
          </a:xfrm>
        </p:spPr>
        <p:txBody>
          <a:bodyPr/>
          <a:lstStyle/>
          <a:p>
            <a:r>
              <a:rPr lang="en-US"/>
              <a:t>Service Models: Strengths &amp; Challenges</a:t>
            </a:r>
          </a:p>
        </p:txBody>
      </p:sp>
      <p:sp>
        <p:nvSpPr>
          <p:cNvPr id="16" name="TextBox 15">
            <a:extLst>
              <a:ext uri="{FF2B5EF4-FFF2-40B4-BE49-F238E27FC236}">
                <a16:creationId xmlns:a16="http://schemas.microsoft.com/office/drawing/2014/main" id="{38DEC5B6-08BB-AA34-444C-FA4FB82DDA36}"/>
              </a:ext>
            </a:extLst>
          </p:cNvPr>
          <p:cNvSpPr txBox="1"/>
          <p:nvPr/>
        </p:nvSpPr>
        <p:spPr>
          <a:xfrm>
            <a:off x="1538258" y="1584247"/>
            <a:ext cx="4087258" cy="400110"/>
          </a:xfrm>
          <a:prstGeom prst="rect">
            <a:avLst/>
          </a:prstGeom>
          <a:noFill/>
        </p:spPr>
        <p:txBody>
          <a:bodyPr wrap="square" rtlCol="0">
            <a:spAutoFit/>
          </a:bodyPr>
          <a:lstStyle/>
          <a:p>
            <a:r>
              <a:rPr lang="en-US" sz="2000" b="1">
                <a:solidFill>
                  <a:srgbClr val="39C5F3"/>
                </a:solidFill>
              </a:rPr>
              <a:t>Third-Party Service Providers</a:t>
            </a:r>
          </a:p>
        </p:txBody>
      </p:sp>
      <p:sp>
        <p:nvSpPr>
          <p:cNvPr id="17" name="TextBox 16">
            <a:extLst>
              <a:ext uri="{FF2B5EF4-FFF2-40B4-BE49-F238E27FC236}">
                <a16:creationId xmlns:a16="http://schemas.microsoft.com/office/drawing/2014/main" id="{CF39E464-CDBB-88D4-42FE-F3A2F7D2A2A3}"/>
              </a:ext>
            </a:extLst>
          </p:cNvPr>
          <p:cNvSpPr txBox="1"/>
          <p:nvPr/>
        </p:nvSpPr>
        <p:spPr>
          <a:xfrm>
            <a:off x="7695573" y="1345024"/>
            <a:ext cx="3316077" cy="707886"/>
          </a:xfrm>
          <a:prstGeom prst="rect">
            <a:avLst/>
          </a:prstGeom>
          <a:noFill/>
        </p:spPr>
        <p:txBody>
          <a:bodyPr wrap="square" rtlCol="0">
            <a:spAutoFit/>
          </a:bodyPr>
          <a:lstStyle/>
          <a:p>
            <a:r>
              <a:rPr lang="en-US" sz="2000" b="1">
                <a:solidFill>
                  <a:srgbClr val="39C5F3"/>
                </a:solidFill>
              </a:rPr>
              <a:t>Healthcare Networks (collaboratives, alliances)</a:t>
            </a:r>
          </a:p>
        </p:txBody>
      </p:sp>
      <p:sp>
        <p:nvSpPr>
          <p:cNvPr id="19" name="TextBox 18">
            <a:extLst>
              <a:ext uri="{FF2B5EF4-FFF2-40B4-BE49-F238E27FC236}">
                <a16:creationId xmlns:a16="http://schemas.microsoft.com/office/drawing/2014/main" id="{EA03DE8E-EF5D-A7AA-6D08-1281573D02D0}"/>
              </a:ext>
            </a:extLst>
          </p:cNvPr>
          <p:cNvSpPr txBox="1"/>
          <p:nvPr/>
        </p:nvSpPr>
        <p:spPr>
          <a:xfrm>
            <a:off x="921572" y="2439416"/>
            <a:ext cx="4461461" cy="2862322"/>
          </a:xfrm>
          <a:prstGeom prst="rect">
            <a:avLst/>
          </a:prstGeom>
          <a:noFill/>
        </p:spPr>
        <p:txBody>
          <a:bodyPr wrap="square" rtlCol="0">
            <a:spAutoFit/>
          </a:bodyPr>
          <a:lstStyle/>
          <a:p>
            <a:pPr marL="285750" indent="-285750">
              <a:buFont typeface="Wingdings" pitchFamily="2" charset="2"/>
              <a:buChar char="ü"/>
            </a:pPr>
            <a:r>
              <a:rPr lang="en-US">
                <a:solidFill>
                  <a:srgbClr val="92D050"/>
                </a:solidFill>
              </a:rPr>
              <a:t>Focuses on providing healthcare-specific IT services</a:t>
            </a:r>
          </a:p>
          <a:p>
            <a:pPr marL="285750" indent="-285750">
              <a:buFont typeface="Wingdings" pitchFamily="2" charset="2"/>
              <a:buChar char="ü"/>
            </a:pPr>
            <a:r>
              <a:rPr lang="en-US">
                <a:solidFill>
                  <a:srgbClr val="92D050"/>
                </a:solidFill>
              </a:rPr>
              <a:t>Work with many organizations; identify and implement best practices </a:t>
            </a:r>
          </a:p>
          <a:p>
            <a:endParaRPr lang="en-US"/>
          </a:p>
          <a:p>
            <a:pPr marL="285750" indent="-285750">
              <a:buFont typeface="System Font Regular"/>
              <a:buChar char="x"/>
            </a:pPr>
            <a:r>
              <a:rPr lang="en-US">
                <a:solidFill>
                  <a:schemeClr val="accent5">
                    <a:lumMod val="75000"/>
                  </a:schemeClr>
                </a:solidFill>
              </a:rPr>
              <a:t>Nonprofit service providers face uncertainty of sustained funding</a:t>
            </a:r>
          </a:p>
          <a:p>
            <a:pPr marL="285750" indent="-285750">
              <a:buFont typeface="System Font Regular"/>
              <a:buChar char="x"/>
            </a:pPr>
            <a:r>
              <a:rPr lang="en-US">
                <a:solidFill>
                  <a:schemeClr val="accent5">
                    <a:lumMod val="75000"/>
                  </a:schemeClr>
                </a:solidFill>
              </a:rPr>
              <a:t>A service entity may recruit the hospital’s skilled professionals</a:t>
            </a:r>
          </a:p>
          <a:p>
            <a:endParaRPr lang="en-US"/>
          </a:p>
        </p:txBody>
      </p:sp>
      <p:sp>
        <p:nvSpPr>
          <p:cNvPr id="20" name="TextBox 19">
            <a:extLst>
              <a:ext uri="{FF2B5EF4-FFF2-40B4-BE49-F238E27FC236}">
                <a16:creationId xmlns:a16="http://schemas.microsoft.com/office/drawing/2014/main" id="{ED87F0A8-2B87-1833-7163-D5FFA12D67E7}"/>
              </a:ext>
            </a:extLst>
          </p:cNvPr>
          <p:cNvSpPr txBox="1"/>
          <p:nvPr/>
        </p:nvSpPr>
        <p:spPr>
          <a:xfrm>
            <a:off x="6803932" y="2220349"/>
            <a:ext cx="4351748" cy="3970318"/>
          </a:xfrm>
          <a:prstGeom prst="rect">
            <a:avLst/>
          </a:prstGeom>
          <a:noFill/>
        </p:spPr>
        <p:txBody>
          <a:bodyPr wrap="square" rtlCol="0">
            <a:spAutoFit/>
          </a:bodyPr>
          <a:lstStyle/>
          <a:p>
            <a:pPr marL="285750" indent="-285750">
              <a:buFont typeface="Wingdings" pitchFamily="2" charset="2"/>
              <a:buChar char="ü"/>
            </a:pPr>
            <a:r>
              <a:rPr lang="en-US">
                <a:solidFill>
                  <a:srgbClr val="92D050"/>
                </a:solidFill>
              </a:rPr>
              <a:t>Allows for connections between hospitals; shared resources &amp; expertise</a:t>
            </a:r>
          </a:p>
          <a:p>
            <a:pPr marL="285750" indent="-285750">
              <a:buFont typeface="Wingdings" pitchFamily="2" charset="2"/>
              <a:buChar char="ü"/>
            </a:pPr>
            <a:r>
              <a:rPr lang="en-US">
                <a:solidFill>
                  <a:srgbClr val="92D050"/>
                </a:solidFill>
              </a:rPr>
              <a:t>Can pool funding or share human resources (e.g., virtual CISO)</a:t>
            </a:r>
          </a:p>
          <a:p>
            <a:pPr marL="285750" indent="-285750">
              <a:buFont typeface="Wingdings" pitchFamily="2" charset="2"/>
              <a:buChar char="ü"/>
            </a:pPr>
            <a:r>
              <a:rPr lang="en-US">
                <a:solidFill>
                  <a:srgbClr val="92D050"/>
                </a:solidFill>
              </a:rPr>
              <a:t>Can access joint purchasing agreements, and collective cybersecurity measures</a:t>
            </a:r>
          </a:p>
          <a:p>
            <a:pPr marL="285750" indent="-285750">
              <a:buFont typeface="Arial" panose="020B0604020202020204" pitchFamily="34" charset="0"/>
              <a:buChar char="•"/>
            </a:pPr>
            <a:endParaRPr lang="en-US"/>
          </a:p>
          <a:p>
            <a:pPr marL="285750" indent="-285750">
              <a:buFont typeface="System Font Regular"/>
              <a:buChar char="x"/>
            </a:pPr>
            <a:r>
              <a:rPr lang="en-US">
                <a:solidFill>
                  <a:schemeClr val="accent5">
                    <a:lumMod val="75000"/>
                  </a:schemeClr>
                </a:solidFill>
              </a:rPr>
              <a:t>Independence and heterogeneity of members and their systems create complexity</a:t>
            </a:r>
          </a:p>
          <a:p>
            <a:pPr marL="285750" indent="-285750">
              <a:buFont typeface="System Font Regular"/>
              <a:buChar char="x"/>
            </a:pPr>
            <a:r>
              <a:rPr lang="en-US">
                <a:solidFill>
                  <a:schemeClr val="accent5">
                    <a:lumMod val="75000"/>
                  </a:schemeClr>
                </a:solidFill>
              </a:rPr>
              <a:t>Lacks the cohesiveness of an enterprise security strategy</a:t>
            </a:r>
          </a:p>
        </p:txBody>
      </p:sp>
      <p:pic>
        <p:nvPicPr>
          <p:cNvPr id="9" name="Content Placeholder 8" descr="Wireless router with solid fill">
            <a:extLst>
              <a:ext uri="{FF2B5EF4-FFF2-40B4-BE49-F238E27FC236}">
                <a16:creationId xmlns:a16="http://schemas.microsoft.com/office/drawing/2014/main" id="{B0AE6B78-8A47-E022-0969-28A0CE730267}"/>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921572" y="1452434"/>
            <a:ext cx="616686" cy="663736"/>
          </a:xfrm>
        </p:spPr>
      </p:pic>
      <p:pic>
        <p:nvPicPr>
          <p:cNvPr id="12" name="Graphic 11" descr="Medical with solid fill">
            <a:extLst>
              <a:ext uri="{FF2B5EF4-FFF2-40B4-BE49-F238E27FC236}">
                <a16:creationId xmlns:a16="http://schemas.microsoft.com/office/drawing/2014/main" id="{BC38D91E-0831-DECE-F9FA-343D3445BC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4115" y="1422701"/>
            <a:ext cx="691458" cy="665434"/>
          </a:xfrm>
          <a:prstGeom prst="rect">
            <a:avLst/>
          </a:prstGeom>
        </p:spPr>
      </p:pic>
      <p:sp>
        <p:nvSpPr>
          <p:cNvPr id="6" name="Rounded Rectangle 5">
            <a:extLst>
              <a:ext uri="{FF2B5EF4-FFF2-40B4-BE49-F238E27FC236}">
                <a16:creationId xmlns:a16="http://schemas.microsoft.com/office/drawing/2014/main" id="{7C31EDD3-C98A-95D3-5B6A-8EEE5C5B2A1D}"/>
              </a:ext>
            </a:extLst>
          </p:cNvPr>
          <p:cNvSpPr/>
          <p:nvPr/>
        </p:nvSpPr>
        <p:spPr>
          <a:xfrm>
            <a:off x="503648" y="1212810"/>
            <a:ext cx="5295598" cy="5187990"/>
          </a:xfrm>
          <a:prstGeom prst="round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CBDD841F-C860-D9FB-6038-E4FC8A9E1D46}"/>
              </a:ext>
            </a:extLst>
          </p:cNvPr>
          <p:cNvSpPr/>
          <p:nvPr/>
        </p:nvSpPr>
        <p:spPr>
          <a:xfrm>
            <a:off x="6392756" y="1212810"/>
            <a:ext cx="5220533" cy="5187990"/>
          </a:xfrm>
          <a:prstGeom prst="round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16">
            <a:extLst>
              <a:ext uri="{FF2B5EF4-FFF2-40B4-BE49-F238E27FC236}">
                <a16:creationId xmlns:a16="http://schemas.microsoft.com/office/drawing/2014/main" id="{A84195E7-234F-7670-2DF7-F5C62B70F6FE}"/>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664761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72B648-1BBD-724A-B667-41635421F45D}"/>
              </a:ext>
            </a:extLst>
          </p:cNvPr>
          <p:cNvSpPr>
            <a:spLocks noGrp="1"/>
          </p:cNvSpPr>
          <p:nvPr>
            <p:ph type="sldNum" sz="quarter" idx="12"/>
          </p:nvPr>
        </p:nvSpPr>
        <p:spPr>
          <a:xfrm>
            <a:off x="11155680" y="6400800"/>
            <a:ext cx="622738" cy="365125"/>
          </a:xfrm>
        </p:spPr>
        <p:txBody>
          <a:bodyPr/>
          <a:lstStyle/>
          <a:p>
            <a:fld id="{BECF63ED-5365-0347-943C-46237B9951C9}" type="slidenum">
              <a:rPr lang="en-US" smtClean="0"/>
              <a:pPr/>
              <a:t>22</a:t>
            </a:fld>
            <a:endParaRPr lang="en-US"/>
          </a:p>
        </p:txBody>
      </p:sp>
      <p:sp>
        <p:nvSpPr>
          <p:cNvPr id="12" name="Title 11">
            <a:extLst>
              <a:ext uri="{FF2B5EF4-FFF2-40B4-BE49-F238E27FC236}">
                <a16:creationId xmlns:a16="http://schemas.microsoft.com/office/drawing/2014/main" id="{D85DFEA8-DF12-5343-82E1-1278AFF307DD}"/>
              </a:ext>
            </a:extLst>
          </p:cNvPr>
          <p:cNvSpPr>
            <a:spLocks noGrp="1"/>
          </p:cNvSpPr>
          <p:nvPr>
            <p:ph type="title"/>
          </p:nvPr>
        </p:nvSpPr>
        <p:spPr>
          <a:xfrm>
            <a:off x="1085278" y="325644"/>
            <a:ext cx="10682702" cy="835903"/>
          </a:xfrm>
        </p:spPr>
        <p:txBody>
          <a:bodyPr>
            <a:normAutofit/>
          </a:bodyPr>
          <a:lstStyle/>
          <a:p>
            <a:r>
              <a:rPr lang="en-US" sz="3200" b="1"/>
              <a:t>Third-Party Service </a:t>
            </a:r>
            <a:r>
              <a:rPr lang="en-US"/>
              <a:t>P</a:t>
            </a:r>
            <a:r>
              <a:rPr lang="en-US" sz="3200" b="1"/>
              <a:t>roviders</a:t>
            </a:r>
          </a:p>
        </p:txBody>
      </p:sp>
      <p:sp>
        <p:nvSpPr>
          <p:cNvPr id="13" name="Text Placeholder 12">
            <a:extLst>
              <a:ext uri="{FF2B5EF4-FFF2-40B4-BE49-F238E27FC236}">
                <a16:creationId xmlns:a16="http://schemas.microsoft.com/office/drawing/2014/main" id="{88BA2CC1-2145-8043-A93E-E942A14E202C}"/>
              </a:ext>
            </a:extLst>
          </p:cNvPr>
          <p:cNvSpPr>
            <a:spLocks noGrp="1"/>
          </p:cNvSpPr>
          <p:nvPr>
            <p:ph type="body" sz="quarter" idx="13"/>
          </p:nvPr>
        </p:nvSpPr>
        <p:spPr/>
        <p:txBody>
          <a:bodyPr vert="horz" lIns="91440" tIns="45720" rIns="91440" bIns="45720" rtlCol="0" anchor="t">
            <a:normAutofit fontScale="92500"/>
          </a:bodyPr>
          <a:lstStyle/>
          <a:p>
            <a:r>
              <a:rPr lang="en-US" b="0"/>
              <a:t>Managed Service Provider (MSP) delivering health information technology services to rural hospital</a:t>
            </a:r>
          </a:p>
          <a:p>
            <a:r>
              <a:rPr lang="en-US" b="0"/>
              <a:t>By accessing services that an MSP is also delivering to other organizations at a regional or multi-state level, rural hospitals can benefit from shared resources and expertise</a:t>
            </a:r>
          </a:p>
          <a:p>
            <a:pPr marL="0" indent="0">
              <a:buNone/>
            </a:pPr>
            <a:endParaRPr lang="en-US"/>
          </a:p>
          <a:p>
            <a:pPr marL="0" indent="0">
              <a:buNone/>
            </a:pPr>
            <a:r>
              <a:rPr lang="en-US" b="0"/>
              <a:t>Example:</a:t>
            </a:r>
            <a:endParaRPr lang="en-US"/>
          </a:p>
          <a:p>
            <a:r>
              <a:rPr lang="en-US"/>
              <a:t>OCHIN</a:t>
            </a:r>
          </a:p>
          <a:p>
            <a:pPr lvl="1"/>
            <a:r>
              <a:rPr lang="en-US"/>
              <a:t>Provides comprehensive health IT services to rural hospitals, including electronic health records, telemedicine solutions, and population health management tools</a:t>
            </a:r>
          </a:p>
          <a:p>
            <a:pPr lvl="1"/>
            <a:r>
              <a:rPr lang="en-US"/>
              <a:t>Based in Oregon, a non-profit formed in 2000 to provide Health IT solutions</a:t>
            </a:r>
          </a:p>
          <a:p>
            <a:pPr lvl="2"/>
            <a:r>
              <a:rPr lang="en-US"/>
              <a:t>Created through a grant funding program from Health Resources and Services Administration (HRSA)</a:t>
            </a:r>
          </a:p>
          <a:p>
            <a:pPr lvl="1"/>
            <a:r>
              <a:rPr lang="en-US"/>
              <a:t>Serve 43 states, over 2,000 healthcare delivery sites, and 32,000 active providers</a:t>
            </a:r>
            <a:endParaRPr lang="en-US" b="1"/>
          </a:p>
          <a:p>
            <a:pPr lvl="1"/>
            <a:endParaRPr lang="en-US" b="1"/>
          </a:p>
          <a:p>
            <a:pPr marL="228600" lvl="1" indent="0">
              <a:buNone/>
            </a:pPr>
            <a:endParaRPr lang="en-US" b="1"/>
          </a:p>
        </p:txBody>
      </p:sp>
      <p:pic>
        <p:nvPicPr>
          <p:cNvPr id="3" name="Content Placeholder 8" descr="Wireless router with solid fill">
            <a:extLst>
              <a:ext uri="{FF2B5EF4-FFF2-40B4-BE49-F238E27FC236}">
                <a16:creationId xmlns:a16="http://schemas.microsoft.com/office/drawing/2014/main" id="{3ADEE1B2-DAD6-4F2F-6A03-141BF50126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673" y="253997"/>
            <a:ext cx="863605" cy="863605"/>
          </a:xfrm>
          <a:prstGeom prst="rect">
            <a:avLst/>
          </a:prstGeom>
        </p:spPr>
      </p:pic>
    </p:spTree>
    <p:extLst>
      <p:ext uri="{BB962C8B-B14F-4D97-AF65-F5344CB8AC3E}">
        <p14:creationId xmlns:p14="http://schemas.microsoft.com/office/powerpoint/2010/main" val="2764183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72B648-1BBD-724A-B667-41635421F45D}"/>
              </a:ext>
            </a:extLst>
          </p:cNvPr>
          <p:cNvSpPr>
            <a:spLocks noGrp="1"/>
          </p:cNvSpPr>
          <p:nvPr>
            <p:ph type="sldNum" sz="quarter" idx="12"/>
          </p:nvPr>
        </p:nvSpPr>
        <p:spPr>
          <a:xfrm>
            <a:off x="11155680" y="6400800"/>
            <a:ext cx="622738" cy="365125"/>
          </a:xfrm>
        </p:spPr>
        <p:txBody>
          <a:bodyPr/>
          <a:lstStyle/>
          <a:p>
            <a:fld id="{BECF63ED-5365-0347-943C-46237B9951C9}" type="slidenum">
              <a:rPr lang="en-US" smtClean="0"/>
              <a:pPr/>
              <a:t>23</a:t>
            </a:fld>
            <a:endParaRPr lang="en-US"/>
          </a:p>
        </p:txBody>
      </p:sp>
      <p:sp>
        <p:nvSpPr>
          <p:cNvPr id="12" name="Title 11">
            <a:extLst>
              <a:ext uri="{FF2B5EF4-FFF2-40B4-BE49-F238E27FC236}">
                <a16:creationId xmlns:a16="http://schemas.microsoft.com/office/drawing/2014/main" id="{D85DFEA8-DF12-5343-82E1-1278AFF307DD}"/>
              </a:ext>
            </a:extLst>
          </p:cNvPr>
          <p:cNvSpPr>
            <a:spLocks noGrp="1"/>
          </p:cNvSpPr>
          <p:nvPr>
            <p:ph type="title"/>
          </p:nvPr>
        </p:nvSpPr>
        <p:spPr>
          <a:xfrm>
            <a:off x="1050424" y="335280"/>
            <a:ext cx="10727993" cy="731520"/>
          </a:xfrm>
        </p:spPr>
        <p:txBody>
          <a:bodyPr>
            <a:normAutofit/>
          </a:bodyPr>
          <a:lstStyle/>
          <a:p>
            <a:r>
              <a:rPr lang="en-US"/>
              <a:t>Healthcare Network Alliances &amp; Collaboratives</a:t>
            </a:r>
          </a:p>
        </p:txBody>
      </p:sp>
      <p:sp>
        <p:nvSpPr>
          <p:cNvPr id="13" name="Text Placeholder 12">
            <a:extLst>
              <a:ext uri="{FF2B5EF4-FFF2-40B4-BE49-F238E27FC236}">
                <a16:creationId xmlns:a16="http://schemas.microsoft.com/office/drawing/2014/main" id="{88BA2CC1-2145-8043-A93E-E942A14E202C}"/>
              </a:ext>
            </a:extLst>
          </p:cNvPr>
          <p:cNvSpPr>
            <a:spLocks noGrp="1"/>
          </p:cNvSpPr>
          <p:nvPr>
            <p:ph type="body" sz="quarter" idx="13"/>
          </p:nvPr>
        </p:nvSpPr>
        <p:spPr/>
        <p:txBody>
          <a:bodyPr vert="horz" lIns="91440" tIns="45720" rIns="91440" bIns="45720" rtlCol="0" anchor="t">
            <a:normAutofit/>
          </a:bodyPr>
          <a:lstStyle/>
          <a:p>
            <a:pPr marL="342900" indent="-342900">
              <a:lnSpc>
                <a:spcPct val="150000"/>
              </a:lnSpc>
            </a:pPr>
            <a:r>
              <a:rPr lang="en-US" b="0"/>
              <a:t>Bring rural hospitals together to share resources, expertise, and best practices in cybersecurity</a:t>
            </a:r>
          </a:p>
          <a:p>
            <a:pPr marL="342900" indent="-342900">
              <a:lnSpc>
                <a:spcPct val="150000"/>
              </a:lnSpc>
            </a:pPr>
            <a:r>
              <a:rPr lang="en-US" b="0"/>
              <a:t>By participating in these networks, rural hospitals can access joint purchasing agreements and collective cybersecurity measures</a:t>
            </a:r>
          </a:p>
          <a:p>
            <a:pPr marL="342900" indent="-342900">
              <a:lnSpc>
                <a:spcPct val="150000"/>
              </a:lnSpc>
            </a:pPr>
            <a:r>
              <a:rPr lang="en-US" b="0"/>
              <a:t>Enhances rural hospitals’ ability to implement better health IT solutions and cybersecurity protocols which will help improve patient care and security</a:t>
            </a:r>
          </a:p>
          <a:p>
            <a:pPr marL="342900" indent="-342900">
              <a:lnSpc>
                <a:spcPct val="150000"/>
              </a:lnSpc>
            </a:pPr>
            <a:endParaRPr lang="en-US" b="0"/>
          </a:p>
          <a:p>
            <a:pPr lvl="1">
              <a:lnSpc>
                <a:spcPct val="150000"/>
              </a:lnSpc>
            </a:pPr>
            <a:endParaRPr lang="en-US"/>
          </a:p>
        </p:txBody>
      </p:sp>
      <p:pic>
        <p:nvPicPr>
          <p:cNvPr id="3" name="Graphic 2" descr="Medical with solid fill">
            <a:extLst>
              <a:ext uri="{FF2B5EF4-FFF2-40B4-BE49-F238E27FC236}">
                <a16:creationId xmlns:a16="http://schemas.microsoft.com/office/drawing/2014/main" id="{13F7CDDF-C12C-23AF-0CD2-17ED6E7B7C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043" y="277413"/>
            <a:ext cx="842381" cy="842381"/>
          </a:xfrm>
          <a:prstGeom prst="rect">
            <a:avLst/>
          </a:prstGeom>
        </p:spPr>
      </p:pic>
      <p:sp>
        <p:nvSpPr>
          <p:cNvPr id="4" name="Footer Placeholder 16">
            <a:extLst>
              <a:ext uri="{FF2B5EF4-FFF2-40B4-BE49-F238E27FC236}">
                <a16:creationId xmlns:a16="http://schemas.microsoft.com/office/drawing/2014/main" id="{BD44D78A-E4F8-40C2-408D-C7745D998AD8}"/>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2311791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7969A7-D52F-0B46-8CFE-8BE39E5B0760}"/>
              </a:ext>
            </a:extLst>
          </p:cNvPr>
          <p:cNvSpPr>
            <a:spLocks noGrp="1"/>
          </p:cNvSpPr>
          <p:nvPr>
            <p:ph type="sldNum" sz="quarter" idx="12"/>
          </p:nvPr>
        </p:nvSpPr>
        <p:spPr/>
        <p:txBody>
          <a:bodyPr/>
          <a:lstStyle/>
          <a:p>
            <a:fld id="{BECF63ED-5365-0347-943C-46237B9951C9}" type="slidenum">
              <a:rPr lang="en-US" smtClean="0"/>
              <a:t>24</a:t>
            </a:fld>
            <a:endParaRPr lang="en-US"/>
          </a:p>
        </p:txBody>
      </p:sp>
      <p:sp>
        <p:nvSpPr>
          <p:cNvPr id="3" name="Title 2">
            <a:extLst>
              <a:ext uri="{FF2B5EF4-FFF2-40B4-BE49-F238E27FC236}">
                <a16:creationId xmlns:a16="http://schemas.microsoft.com/office/drawing/2014/main" id="{657E1F39-056D-6645-947B-CE8DECBE24E0}"/>
              </a:ext>
            </a:extLst>
          </p:cNvPr>
          <p:cNvSpPr>
            <a:spLocks noGrp="1"/>
          </p:cNvSpPr>
          <p:nvPr>
            <p:ph type="title"/>
          </p:nvPr>
        </p:nvSpPr>
        <p:spPr>
          <a:xfrm>
            <a:off x="1378914" y="3057785"/>
            <a:ext cx="9716315" cy="840230"/>
          </a:xfrm>
        </p:spPr>
        <p:txBody>
          <a:bodyPr/>
          <a:lstStyle/>
          <a:p>
            <a:r>
              <a:rPr lang="en-US"/>
              <a:t>Building Cyber Resiliency</a:t>
            </a:r>
          </a:p>
        </p:txBody>
      </p:sp>
      <p:sp>
        <p:nvSpPr>
          <p:cNvPr id="5" name="Footer Placeholder 16">
            <a:extLst>
              <a:ext uri="{FF2B5EF4-FFF2-40B4-BE49-F238E27FC236}">
                <a16:creationId xmlns:a16="http://schemas.microsoft.com/office/drawing/2014/main" id="{BF20A864-EEDF-BD69-36A8-1C66F199A51C}"/>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2297605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AF44F12-9A30-DAC0-E7DF-8704844C7211}"/>
              </a:ext>
            </a:extLst>
          </p:cNvPr>
          <p:cNvSpPr/>
          <p:nvPr/>
        </p:nvSpPr>
        <p:spPr>
          <a:xfrm>
            <a:off x="7146426" y="2360640"/>
            <a:ext cx="4501702" cy="3949114"/>
          </a:xfrm>
          <a:prstGeom prst="roundRect">
            <a:avLst>
              <a:gd name="adj" fmla="val 6902"/>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8D4D204-076A-568D-349B-F9932B6B6CAD}"/>
              </a:ext>
            </a:extLst>
          </p:cNvPr>
          <p:cNvSpPr/>
          <p:nvPr/>
        </p:nvSpPr>
        <p:spPr>
          <a:xfrm>
            <a:off x="492370" y="1534554"/>
            <a:ext cx="5528816" cy="4775200"/>
          </a:xfrm>
          <a:prstGeom prst="roundRect">
            <a:avLst>
              <a:gd name="adj" fmla="val 9028"/>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19A6257-F15C-D54E-F916-5A0F5A13FF5A}"/>
              </a:ext>
            </a:extLst>
          </p:cNvPr>
          <p:cNvSpPr>
            <a:spLocks noGrp="1"/>
          </p:cNvSpPr>
          <p:nvPr>
            <p:ph type="sldNum" sz="quarter" idx="12"/>
          </p:nvPr>
        </p:nvSpPr>
        <p:spPr/>
        <p:txBody>
          <a:bodyPr/>
          <a:lstStyle/>
          <a:p>
            <a:fld id="{BECF63ED-5365-0347-943C-46237B9951C9}" type="slidenum">
              <a:rPr lang="en-US" smtClean="0"/>
              <a:t>25</a:t>
            </a:fld>
            <a:endParaRPr lang="en-US"/>
          </a:p>
        </p:txBody>
      </p:sp>
      <p:sp>
        <p:nvSpPr>
          <p:cNvPr id="3" name="Title 2">
            <a:extLst>
              <a:ext uri="{FF2B5EF4-FFF2-40B4-BE49-F238E27FC236}">
                <a16:creationId xmlns:a16="http://schemas.microsoft.com/office/drawing/2014/main" id="{A54948E9-B6AD-19C5-FBD6-00774093FF84}"/>
              </a:ext>
            </a:extLst>
          </p:cNvPr>
          <p:cNvSpPr>
            <a:spLocks noGrp="1"/>
          </p:cNvSpPr>
          <p:nvPr>
            <p:ph type="title"/>
          </p:nvPr>
        </p:nvSpPr>
        <p:spPr>
          <a:xfrm>
            <a:off x="426720" y="322375"/>
            <a:ext cx="11338560" cy="548640"/>
          </a:xfrm>
        </p:spPr>
        <p:txBody>
          <a:bodyPr/>
          <a:lstStyle/>
          <a:p>
            <a:r>
              <a:rPr lang="en-US">
                <a:ea typeface="+mn-lt"/>
                <a:cs typeface="+mn-lt"/>
              </a:rPr>
              <a:t>How to Build Cyber Resiliency with Limited Resources</a:t>
            </a:r>
            <a:endParaRPr lang="en-US"/>
          </a:p>
        </p:txBody>
      </p:sp>
      <p:sp>
        <p:nvSpPr>
          <p:cNvPr id="8" name="Rectangle: Rounded Corners 7">
            <a:extLst>
              <a:ext uri="{FF2B5EF4-FFF2-40B4-BE49-F238E27FC236}">
                <a16:creationId xmlns:a16="http://schemas.microsoft.com/office/drawing/2014/main" id="{EB563BD4-DBB0-1960-CF09-590FDA5A882C}"/>
              </a:ext>
            </a:extLst>
          </p:cNvPr>
          <p:cNvSpPr/>
          <p:nvPr/>
        </p:nvSpPr>
        <p:spPr>
          <a:xfrm>
            <a:off x="779521" y="1087359"/>
            <a:ext cx="5017146" cy="8489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Top 3 Topics:</a:t>
            </a:r>
          </a:p>
        </p:txBody>
      </p:sp>
      <p:sp>
        <p:nvSpPr>
          <p:cNvPr id="9" name="Rectangle: Rounded Corners 8">
            <a:extLst>
              <a:ext uri="{FF2B5EF4-FFF2-40B4-BE49-F238E27FC236}">
                <a16:creationId xmlns:a16="http://schemas.microsoft.com/office/drawing/2014/main" id="{65378060-CC23-D65D-D5DF-88A8FE6D008D}"/>
              </a:ext>
            </a:extLst>
          </p:cNvPr>
          <p:cNvSpPr/>
          <p:nvPr/>
        </p:nvSpPr>
        <p:spPr>
          <a:xfrm>
            <a:off x="7536448" y="1813974"/>
            <a:ext cx="3765770" cy="1210401"/>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Not Covered in This Talk:</a:t>
            </a:r>
          </a:p>
        </p:txBody>
      </p:sp>
      <p:sp>
        <p:nvSpPr>
          <p:cNvPr id="10" name="Text Placeholder 4">
            <a:extLst>
              <a:ext uri="{FF2B5EF4-FFF2-40B4-BE49-F238E27FC236}">
                <a16:creationId xmlns:a16="http://schemas.microsoft.com/office/drawing/2014/main" id="{F8402A76-EBF1-90DB-FC2A-3C728504F5B3}"/>
              </a:ext>
            </a:extLst>
          </p:cNvPr>
          <p:cNvSpPr txBox="1">
            <a:spLocks/>
          </p:cNvSpPr>
          <p:nvPr/>
        </p:nvSpPr>
        <p:spPr>
          <a:xfrm>
            <a:off x="7665988" y="3227830"/>
            <a:ext cx="4241972" cy="28389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Font typeface="Wingdings" pitchFamily="2" charset="2"/>
              <a:buChar char="§"/>
              <a:tabLst/>
              <a:defRPr lang="en-US" sz="2400" b="0" i="0" kern="1200" cap="none" baseline="0">
                <a:solidFill>
                  <a:schemeClr val="tx2"/>
                </a:solidFill>
                <a:latin typeface="+mn-lt"/>
                <a:ea typeface="+mn-ea"/>
                <a:cs typeface="Arial Narrow" charset="0"/>
              </a:defRPr>
            </a:lvl1pPr>
            <a:lvl2pPr marL="457200" indent="-228600" algn="l" defTabSz="914400" rtl="0" eaLnBrk="1" latinLnBrk="0" hangingPunct="1">
              <a:lnSpc>
                <a:spcPct val="100000"/>
              </a:lnSpc>
              <a:spcBef>
                <a:spcPts val="1000"/>
              </a:spcBef>
              <a:spcAft>
                <a:spcPts val="0"/>
              </a:spcAft>
              <a:buFont typeface="Wingdings" pitchFamily="2" charset="2"/>
              <a:buChar char="§"/>
              <a:tabLst/>
              <a:defRPr lang="en-US" sz="2000" b="0" i="0" kern="1200" baseline="0">
                <a:solidFill>
                  <a:schemeClr val="tx2"/>
                </a:solidFill>
                <a:latin typeface="+mn-lt"/>
                <a:ea typeface="+mn-ea"/>
                <a:cs typeface="Arial Narrow" charset="0"/>
              </a:defRPr>
            </a:lvl2pPr>
            <a:lvl3pPr marL="571500" indent="-228600" algn="l" defTabSz="914400" rtl="0" eaLnBrk="1" latinLnBrk="0" hangingPunct="1">
              <a:lnSpc>
                <a:spcPct val="100000"/>
              </a:lnSpc>
              <a:spcBef>
                <a:spcPts val="1000"/>
              </a:spcBef>
              <a:spcAft>
                <a:spcPts val="0"/>
              </a:spcAft>
              <a:buFont typeface="Wingdings" pitchFamily="2" charset="2"/>
              <a:buChar char="§"/>
              <a:tabLst/>
              <a:defRPr lang="en-US" sz="1800" b="0" i="0" kern="1200" baseline="0">
                <a:solidFill>
                  <a:schemeClr val="tx2"/>
                </a:solidFill>
                <a:latin typeface="+mn-lt"/>
                <a:ea typeface="+mn-ea"/>
                <a:cs typeface="Arial Narrow" charset="0"/>
              </a:defRPr>
            </a:lvl3pPr>
            <a:lvl4pPr marL="685800" indent="-228600" algn="l" defTabSz="914400" rtl="0" eaLnBrk="1" latinLnBrk="0" hangingPunct="1">
              <a:lnSpc>
                <a:spcPct val="100000"/>
              </a:lnSpc>
              <a:spcBef>
                <a:spcPts val="1000"/>
              </a:spcBef>
              <a:spcAft>
                <a:spcPts val="0"/>
              </a:spcAft>
              <a:buFont typeface="Wingdings" pitchFamily="2" charset="2"/>
              <a:buChar char="§"/>
              <a:tabLst/>
              <a:defRPr lang="en-US" sz="1600" b="0" i="0" kern="1200" baseline="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Patching</a:t>
            </a:r>
          </a:p>
          <a:p>
            <a:r>
              <a:rPr lang="en-US" sz="3200"/>
              <a:t>Security and Recovery Tools</a:t>
            </a:r>
          </a:p>
          <a:p>
            <a:r>
              <a:rPr lang="en-US" sz="3200"/>
              <a:t>Inventory Management</a:t>
            </a: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8A859644-5FC6-9F09-BDFA-963546DFF297}"/>
              </a:ext>
            </a:extLst>
          </p:cNvPr>
          <p:cNvPicPr>
            <a:picLocks noChangeAspect="1"/>
          </p:cNvPicPr>
          <p:nvPr/>
        </p:nvPicPr>
        <p:blipFill>
          <a:blip r:embed="rId3"/>
          <a:stretch>
            <a:fillRect/>
          </a:stretch>
        </p:blipFill>
        <p:spPr>
          <a:xfrm>
            <a:off x="779521" y="2373290"/>
            <a:ext cx="848939" cy="848939"/>
          </a:xfrm>
          <a:prstGeom prst="rect">
            <a:avLst/>
          </a:prstGeom>
        </p:spPr>
      </p:pic>
      <p:grpSp>
        <p:nvGrpSpPr>
          <p:cNvPr id="29" name="Group 28">
            <a:extLst>
              <a:ext uri="{FF2B5EF4-FFF2-40B4-BE49-F238E27FC236}">
                <a16:creationId xmlns:a16="http://schemas.microsoft.com/office/drawing/2014/main" id="{D208163F-0D6F-6C60-8B9F-8C15B037D0AA}"/>
              </a:ext>
            </a:extLst>
          </p:cNvPr>
          <p:cNvGrpSpPr/>
          <p:nvPr/>
        </p:nvGrpSpPr>
        <p:grpSpPr>
          <a:xfrm>
            <a:off x="708127" y="3612826"/>
            <a:ext cx="991728" cy="991728"/>
            <a:chOff x="708127" y="3612826"/>
            <a:chExt cx="991728" cy="991728"/>
          </a:xfrm>
        </p:grpSpPr>
        <p:sp>
          <p:nvSpPr>
            <p:cNvPr id="27" name="Oval 26">
              <a:extLst>
                <a:ext uri="{FF2B5EF4-FFF2-40B4-BE49-F238E27FC236}">
                  <a16:creationId xmlns:a16="http://schemas.microsoft.com/office/drawing/2014/main" id="{F2E157C8-003E-A1DA-350D-2870EF3E72B1}"/>
                </a:ext>
              </a:extLst>
            </p:cNvPr>
            <p:cNvSpPr/>
            <p:nvPr/>
          </p:nvSpPr>
          <p:spPr>
            <a:xfrm>
              <a:off x="708127" y="3612826"/>
              <a:ext cx="991728" cy="99172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9EADECD7-52CF-B930-843C-1D13380CFCA2}"/>
                </a:ext>
              </a:extLst>
            </p:cNvPr>
            <p:cNvPicPr>
              <a:picLocks noChangeAspect="1"/>
            </p:cNvPicPr>
            <p:nvPr/>
          </p:nvPicPr>
          <p:blipFill>
            <a:blip r:embed="rId4"/>
            <a:stretch>
              <a:fillRect/>
            </a:stretch>
          </p:blipFill>
          <p:spPr>
            <a:xfrm>
              <a:off x="841720" y="3695720"/>
              <a:ext cx="697910" cy="697910"/>
            </a:xfrm>
            <a:prstGeom prst="rect">
              <a:avLst/>
            </a:prstGeom>
          </p:spPr>
        </p:pic>
      </p:grpSp>
      <p:sp>
        <p:nvSpPr>
          <p:cNvPr id="19" name="TextBox 18">
            <a:extLst>
              <a:ext uri="{FF2B5EF4-FFF2-40B4-BE49-F238E27FC236}">
                <a16:creationId xmlns:a16="http://schemas.microsoft.com/office/drawing/2014/main" id="{0023BB81-3B14-BCAF-5A68-300BC4F0029F}"/>
              </a:ext>
            </a:extLst>
          </p:cNvPr>
          <p:cNvSpPr txBox="1"/>
          <p:nvPr/>
        </p:nvSpPr>
        <p:spPr>
          <a:xfrm>
            <a:off x="1802313" y="4861434"/>
            <a:ext cx="411641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1200"/>
              </a:spcAft>
              <a:buClrTx/>
              <a:buSzTx/>
              <a:buFont typeface="Wingdings" pitchFamily="2" charset="2"/>
              <a:buNone/>
              <a:tabLst/>
              <a:defRPr/>
            </a:pPr>
            <a:r>
              <a:rPr kumimoji="0" lang="en-US" sz="3200" b="0" i="0" u="none" strike="noStrike" kern="1200" cap="none" spc="0" normalizeH="0" baseline="0" noProof="0">
                <a:ln>
                  <a:noFill/>
                </a:ln>
                <a:solidFill>
                  <a:srgbClr val="0E2641"/>
                </a:solidFill>
                <a:effectLst/>
                <a:uLnTx/>
                <a:uFillTx/>
                <a:latin typeface="Arial" panose="020B0604020202020204"/>
                <a:ea typeface="+mn-ea"/>
              </a:rPr>
              <a:t>Running Cyber Table-Top Exercises (</a:t>
            </a:r>
            <a:r>
              <a:rPr kumimoji="0" lang="en-US" sz="3200" b="0" i="0" u="none" strike="noStrike" kern="1200" cap="none" spc="0" normalizeH="0" baseline="0" noProof="0" err="1">
                <a:ln>
                  <a:noFill/>
                </a:ln>
                <a:solidFill>
                  <a:srgbClr val="0E2641"/>
                </a:solidFill>
                <a:effectLst/>
                <a:uLnTx/>
                <a:uFillTx/>
                <a:latin typeface="Arial" panose="020B0604020202020204"/>
                <a:ea typeface="+mn-ea"/>
              </a:rPr>
              <a:t>TTxs</a:t>
            </a:r>
            <a:r>
              <a:rPr kumimoji="0" lang="en-US" sz="3200" b="0" i="0" u="none" strike="noStrike" kern="1200" cap="none" spc="0" normalizeH="0" baseline="0" noProof="0">
                <a:ln>
                  <a:noFill/>
                </a:ln>
                <a:solidFill>
                  <a:srgbClr val="0E2641"/>
                </a:solidFill>
                <a:effectLst/>
                <a:uLnTx/>
                <a:uFillTx/>
                <a:latin typeface="Arial" panose="020B0604020202020204"/>
                <a:ea typeface="+mn-ea"/>
              </a:rPr>
              <a:t>)</a:t>
            </a:r>
          </a:p>
        </p:txBody>
      </p:sp>
      <p:sp>
        <p:nvSpPr>
          <p:cNvPr id="20" name="TextBox 19">
            <a:extLst>
              <a:ext uri="{FF2B5EF4-FFF2-40B4-BE49-F238E27FC236}">
                <a16:creationId xmlns:a16="http://schemas.microsoft.com/office/drawing/2014/main" id="{9A70161B-E40E-084C-6FC4-F468C209F2B1}"/>
              </a:ext>
            </a:extLst>
          </p:cNvPr>
          <p:cNvSpPr txBox="1"/>
          <p:nvPr/>
        </p:nvSpPr>
        <p:spPr>
          <a:xfrm>
            <a:off x="1792341" y="3570081"/>
            <a:ext cx="4116413" cy="1077218"/>
          </a:xfrm>
          <a:prstGeom prst="rect">
            <a:avLst/>
          </a:prstGeom>
          <a:noFill/>
        </p:spPr>
        <p:txBody>
          <a:bodyPr wrap="square" rtlCol="0">
            <a:spAutoFit/>
          </a:bodyPr>
          <a:lstStyle/>
          <a:p>
            <a:pPr marL="0" indent="0">
              <a:spcAft>
                <a:spcPts val="1200"/>
              </a:spcAft>
              <a:buNone/>
            </a:pPr>
            <a:r>
              <a:rPr lang="en-US" sz="3200"/>
              <a:t>Preparing Regional Responses</a:t>
            </a:r>
          </a:p>
        </p:txBody>
      </p:sp>
      <p:sp>
        <p:nvSpPr>
          <p:cNvPr id="21" name="TextBox 20">
            <a:extLst>
              <a:ext uri="{FF2B5EF4-FFF2-40B4-BE49-F238E27FC236}">
                <a16:creationId xmlns:a16="http://schemas.microsoft.com/office/drawing/2014/main" id="{58A89873-31DD-06B9-41BE-DF43426AD7B9}"/>
              </a:ext>
            </a:extLst>
          </p:cNvPr>
          <p:cNvSpPr txBox="1"/>
          <p:nvPr/>
        </p:nvSpPr>
        <p:spPr>
          <a:xfrm>
            <a:off x="1802314" y="2259150"/>
            <a:ext cx="4116413" cy="1077218"/>
          </a:xfrm>
          <a:prstGeom prst="rect">
            <a:avLst/>
          </a:prstGeom>
          <a:noFill/>
        </p:spPr>
        <p:txBody>
          <a:bodyPr wrap="square" rtlCol="0">
            <a:spAutoFit/>
          </a:bodyPr>
          <a:lstStyle/>
          <a:p>
            <a:pPr marL="0" indent="0">
              <a:spcAft>
                <a:spcPts val="1200"/>
              </a:spcAft>
              <a:buNone/>
            </a:pPr>
            <a:r>
              <a:rPr lang="en-US" sz="3200"/>
              <a:t>Establishing an Advocate</a:t>
            </a:r>
          </a:p>
        </p:txBody>
      </p:sp>
      <p:grpSp>
        <p:nvGrpSpPr>
          <p:cNvPr id="30" name="Group 29">
            <a:extLst>
              <a:ext uri="{FF2B5EF4-FFF2-40B4-BE49-F238E27FC236}">
                <a16:creationId xmlns:a16="http://schemas.microsoft.com/office/drawing/2014/main" id="{6B79B337-AFF8-EB0C-8FAD-7043D3140259}"/>
              </a:ext>
            </a:extLst>
          </p:cNvPr>
          <p:cNvGrpSpPr/>
          <p:nvPr/>
        </p:nvGrpSpPr>
        <p:grpSpPr>
          <a:xfrm>
            <a:off x="718760" y="4923756"/>
            <a:ext cx="991728" cy="991728"/>
            <a:chOff x="718760" y="4923756"/>
            <a:chExt cx="991728" cy="991728"/>
          </a:xfrm>
        </p:grpSpPr>
        <p:sp>
          <p:nvSpPr>
            <p:cNvPr id="28" name="Oval 27">
              <a:extLst>
                <a:ext uri="{FF2B5EF4-FFF2-40B4-BE49-F238E27FC236}">
                  <a16:creationId xmlns:a16="http://schemas.microsoft.com/office/drawing/2014/main" id="{4FBC6970-F30E-207C-5B66-C49E256859DC}"/>
                </a:ext>
              </a:extLst>
            </p:cNvPr>
            <p:cNvSpPr/>
            <p:nvPr/>
          </p:nvSpPr>
          <p:spPr>
            <a:xfrm>
              <a:off x="718760" y="4923756"/>
              <a:ext cx="991728" cy="99172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ack background with a black square&#10;&#10;Description automatically generated with medium confidence">
              <a:extLst>
                <a:ext uri="{FF2B5EF4-FFF2-40B4-BE49-F238E27FC236}">
                  <a16:creationId xmlns:a16="http://schemas.microsoft.com/office/drawing/2014/main" id="{30394848-61BB-59D5-DFBD-083B18A34C23}"/>
                </a:ext>
              </a:extLst>
            </p:cNvPr>
            <p:cNvPicPr>
              <a:picLocks noChangeAspect="1"/>
            </p:cNvPicPr>
            <p:nvPr/>
          </p:nvPicPr>
          <p:blipFill>
            <a:blip r:embed="rId5"/>
            <a:stretch>
              <a:fillRect/>
            </a:stretch>
          </p:blipFill>
          <p:spPr>
            <a:xfrm>
              <a:off x="878467" y="5069462"/>
              <a:ext cx="661163" cy="661163"/>
            </a:xfrm>
            <a:prstGeom prst="rect">
              <a:avLst/>
            </a:prstGeom>
          </p:spPr>
        </p:pic>
      </p:grpSp>
      <p:sp>
        <p:nvSpPr>
          <p:cNvPr id="26" name="Oval 25">
            <a:extLst>
              <a:ext uri="{FF2B5EF4-FFF2-40B4-BE49-F238E27FC236}">
                <a16:creationId xmlns:a16="http://schemas.microsoft.com/office/drawing/2014/main" id="{4B7C5BEF-0B49-B1D7-BDD2-4486AF3A705D}"/>
              </a:ext>
            </a:extLst>
          </p:cNvPr>
          <p:cNvSpPr/>
          <p:nvPr/>
        </p:nvSpPr>
        <p:spPr>
          <a:xfrm>
            <a:off x="708127" y="2301895"/>
            <a:ext cx="991728" cy="9917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16">
            <a:extLst>
              <a:ext uri="{FF2B5EF4-FFF2-40B4-BE49-F238E27FC236}">
                <a16:creationId xmlns:a16="http://schemas.microsoft.com/office/drawing/2014/main" id="{BBC5561F-A2B5-C406-0CFA-D0F02F8B135A}"/>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1260279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22D52D-F19E-48F8-8369-CF0D3A6A453F}"/>
              </a:ext>
            </a:extLst>
          </p:cNvPr>
          <p:cNvSpPr>
            <a:spLocks noGrp="1"/>
          </p:cNvSpPr>
          <p:nvPr>
            <p:ph type="sldNum" sz="quarter" idx="12"/>
          </p:nvPr>
        </p:nvSpPr>
        <p:spPr/>
        <p:txBody>
          <a:bodyPr/>
          <a:lstStyle/>
          <a:p>
            <a:fld id="{BECF63ED-5365-0347-943C-46237B9951C9}" type="slidenum">
              <a:rPr lang="en-US" smtClean="0"/>
              <a:t>26</a:t>
            </a:fld>
            <a:endParaRPr lang="en-US"/>
          </a:p>
        </p:txBody>
      </p:sp>
      <p:sp>
        <p:nvSpPr>
          <p:cNvPr id="3" name="Title 2">
            <a:extLst>
              <a:ext uri="{FF2B5EF4-FFF2-40B4-BE49-F238E27FC236}">
                <a16:creationId xmlns:a16="http://schemas.microsoft.com/office/drawing/2014/main" id="{717F6CA9-449F-410A-8463-B6C8C98785A6}"/>
              </a:ext>
            </a:extLst>
          </p:cNvPr>
          <p:cNvSpPr>
            <a:spLocks noGrp="1"/>
          </p:cNvSpPr>
          <p:nvPr>
            <p:ph type="title"/>
          </p:nvPr>
        </p:nvSpPr>
        <p:spPr/>
        <p:txBody>
          <a:bodyPr/>
          <a:lstStyle/>
          <a:p>
            <a:r>
              <a:rPr lang="en-US"/>
              <a:t>Regional Preparedness and Response Playbook</a:t>
            </a:r>
          </a:p>
        </p:txBody>
      </p:sp>
      <p:sp>
        <p:nvSpPr>
          <p:cNvPr id="5" name="Text Placeholder 4">
            <a:extLst>
              <a:ext uri="{FF2B5EF4-FFF2-40B4-BE49-F238E27FC236}">
                <a16:creationId xmlns:a16="http://schemas.microsoft.com/office/drawing/2014/main" id="{426D296E-5AC3-4089-AA1D-21C96687D41A}"/>
              </a:ext>
            </a:extLst>
          </p:cNvPr>
          <p:cNvSpPr>
            <a:spLocks noGrp="1"/>
          </p:cNvSpPr>
          <p:nvPr>
            <p:ph type="body" sz="quarter" idx="13"/>
          </p:nvPr>
        </p:nvSpPr>
        <p:spPr>
          <a:xfrm>
            <a:off x="423409" y="1295400"/>
            <a:ext cx="6698341" cy="4033158"/>
          </a:xfrm>
        </p:spPr>
        <p:txBody>
          <a:bodyPr>
            <a:normAutofit lnSpcReduction="10000"/>
          </a:bodyPr>
          <a:lstStyle/>
          <a:p>
            <a:pPr>
              <a:lnSpc>
                <a:spcPct val="110000"/>
              </a:lnSpc>
            </a:pPr>
            <a:r>
              <a:rPr lang="en-US" sz="2400">
                <a:effectLst/>
                <a:ea typeface="Calibri" panose="020F0502020204030204" pitchFamily="34" charset="0"/>
              </a:rPr>
              <a:t>After the WannaCry attack in 2017, FDA asked MITRE to develop the Medical Device Cybersecurity Regional Incident Preparedness and Response Playbook</a:t>
            </a:r>
          </a:p>
          <a:p>
            <a:pPr>
              <a:lnSpc>
                <a:spcPct val="110000"/>
              </a:lnSpc>
            </a:pPr>
            <a:r>
              <a:rPr lang="en-US" sz="2400">
                <a:effectLst/>
                <a:ea typeface="Calibri" panose="020F0502020204030204" pitchFamily="34" charset="0"/>
              </a:rPr>
              <a:t>FDA asked MITRE to revise the playbook to better address the evolution of ransomware attacks, emerging medical device technologies (e.g., cloud), and cybersecurity initiatives across the health sector</a:t>
            </a:r>
          </a:p>
          <a:p>
            <a:pPr>
              <a:lnSpc>
                <a:spcPct val="110000"/>
              </a:lnSpc>
            </a:pPr>
            <a:r>
              <a:rPr lang="en-US" b="1">
                <a:effectLst/>
                <a:ea typeface="Calibri" panose="020F0502020204030204" pitchFamily="34" charset="0"/>
              </a:rPr>
              <a:t>Published November 2022</a:t>
            </a:r>
          </a:p>
        </p:txBody>
      </p:sp>
      <p:sp>
        <p:nvSpPr>
          <p:cNvPr id="7" name="TextBox 6">
            <a:extLst>
              <a:ext uri="{FF2B5EF4-FFF2-40B4-BE49-F238E27FC236}">
                <a16:creationId xmlns:a16="http://schemas.microsoft.com/office/drawing/2014/main" id="{53F96A2E-2B2D-C8A3-EFC5-0C01355EA4A2}"/>
              </a:ext>
            </a:extLst>
          </p:cNvPr>
          <p:cNvSpPr txBox="1"/>
          <p:nvPr/>
        </p:nvSpPr>
        <p:spPr>
          <a:xfrm>
            <a:off x="571273" y="5328558"/>
            <a:ext cx="669834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2" indent="0">
              <a:buNone/>
              <a:defRPr/>
            </a:pPr>
            <a:r>
              <a:rPr lang="en-US">
                <a:hlinkClick r:id="rId2"/>
              </a:rPr>
              <a:t>https://www.mitre.org/news-insights/publication/medical-device-cybersecurity-regional-incident-preparedness-and-response</a:t>
            </a:r>
            <a:endParaRPr lang="en-US"/>
          </a:p>
        </p:txBody>
      </p:sp>
      <p:pic>
        <p:nvPicPr>
          <p:cNvPr id="8" name="Picture 7" descr="Graphical user interface, text&#10;&#10;Description automatically generated">
            <a:extLst>
              <a:ext uri="{FF2B5EF4-FFF2-40B4-BE49-F238E27FC236}">
                <a16:creationId xmlns:a16="http://schemas.microsoft.com/office/drawing/2014/main" id="{7E24EDA0-005E-3DD1-F389-FE01FFE624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8074" y="1162925"/>
            <a:ext cx="4162653" cy="4997020"/>
          </a:xfrm>
          <a:prstGeom prst="rect">
            <a:avLst/>
          </a:prstGeom>
          <a:ln w="25400">
            <a:solidFill>
              <a:schemeClr val="accent1">
                <a:lumMod val="60000"/>
                <a:lumOff val="40000"/>
              </a:schemeClr>
            </a:solidFill>
          </a:ln>
        </p:spPr>
      </p:pic>
      <p:sp>
        <p:nvSpPr>
          <p:cNvPr id="4" name="Footer Placeholder 16">
            <a:extLst>
              <a:ext uri="{FF2B5EF4-FFF2-40B4-BE49-F238E27FC236}">
                <a16:creationId xmlns:a16="http://schemas.microsoft.com/office/drawing/2014/main" id="{31BA73F4-842B-B848-F3CC-6D20533AECE4}"/>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1997633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22D52D-F19E-48F8-8369-CF0D3A6A453F}"/>
              </a:ext>
            </a:extLst>
          </p:cNvPr>
          <p:cNvSpPr>
            <a:spLocks noGrp="1"/>
          </p:cNvSpPr>
          <p:nvPr>
            <p:ph type="sldNum" sz="quarter" idx="12"/>
          </p:nvPr>
        </p:nvSpPr>
        <p:spPr/>
        <p:txBody>
          <a:bodyPr/>
          <a:lstStyle/>
          <a:p>
            <a:fld id="{BECF63ED-5365-0347-943C-46237B9951C9}" type="slidenum">
              <a:rPr lang="en-US" smtClean="0"/>
              <a:t>27</a:t>
            </a:fld>
            <a:endParaRPr lang="en-US"/>
          </a:p>
        </p:txBody>
      </p:sp>
      <p:sp>
        <p:nvSpPr>
          <p:cNvPr id="16" name="Title 2">
            <a:extLst>
              <a:ext uri="{FF2B5EF4-FFF2-40B4-BE49-F238E27FC236}">
                <a16:creationId xmlns:a16="http://schemas.microsoft.com/office/drawing/2014/main" id="{522AA8B7-216D-BD1E-03A4-667C855D3BDD}"/>
              </a:ext>
            </a:extLst>
          </p:cNvPr>
          <p:cNvSpPr>
            <a:spLocks noGrp="1"/>
          </p:cNvSpPr>
          <p:nvPr>
            <p:ph type="title"/>
          </p:nvPr>
        </p:nvSpPr>
        <p:spPr>
          <a:xfrm>
            <a:off x="457200" y="396905"/>
            <a:ext cx="11277600" cy="693337"/>
          </a:xfrm>
        </p:spPr>
        <p:txBody>
          <a:bodyPr/>
          <a:lstStyle/>
          <a:p>
            <a:r>
              <a:rPr lang="en-US"/>
              <a:t>Playbook Overview</a:t>
            </a:r>
          </a:p>
        </p:txBody>
      </p:sp>
      <p:pic>
        <p:nvPicPr>
          <p:cNvPr id="18" name="Picture 17" descr="Diagram">
            <a:extLst>
              <a:ext uri="{FF2B5EF4-FFF2-40B4-BE49-F238E27FC236}">
                <a16:creationId xmlns:a16="http://schemas.microsoft.com/office/drawing/2014/main" id="{D883808B-7AE1-DDD1-EB42-56ECCADDA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6229" y="942831"/>
            <a:ext cx="4808695" cy="2094283"/>
          </a:xfrm>
          <a:prstGeom prst="rect">
            <a:avLst/>
          </a:prstGeom>
        </p:spPr>
      </p:pic>
      <p:pic>
        <p:nvPicPr>
          <p:cNvPr id="19" name="Picture 18">
            <a:extLst>
              <a:ext uri="{FF2B5EF4-FFF2-40B4-BE49-F238E27FC236}">
                <a16:creationId xmlns:a16="http://schemas.microsoft.com/office/drawing/2014/main" id="{B2EBAC38-B9DD-A822-4A85-0994E4DB7BD7}"/>
              </a:ext>
            </a:extLst>
          </p:cNvPr>
          <p:cNvPicPr>
            <a:picLocks noChangeAspect="1"/>
          </p:cNvPicPr>
          <p:nvPr/>
        </p:nvPicPr>
        <p:blipFill>
          <a:blip r:embed="rId3"/>
          <a:stretch>
            <a:fillRect/>
          </a:stretch>
        </p:blipFill>
        <p:spPr>
          <a:xfrm>
            <a:off x="6172201" y="3429000"/>
            <a:ext cx="5760515" cy="2898129"/>
          </a:xfrm>
          <a:prstGeom prst="rect">
            <a:avLst/>
          </a:prstGeom>
        </p:spPr>
      </p:pic>
      <p:sp>
        <p:nvSpPr>
          <p:cNvPr id="22" name="Text Placeholder 4">
            <a:extLst>
              <a:ext uri="{FF2B5EF4-FFF2-40B4-BE49-F238E27FC236}">
                <a16:creationId xmlns:a16="http://schemas.microsoft.com/office/drawing/2014/main" id="{A9FD2BF3-6A17-0557-73E6-4AF68165C7A7}"/>
              </a:ext>
            </a:extLst>
          </p:cNvPr>
          <p:cNvSpPr>
            <a:spLocks noGrp="1"/>
          </p:cNvSpPr>
          <p:nvPr/>
        </p:nvSpPr>
        <p:spPr>
          <a:xfrm>
            <a:off x="451194" y="1305437"/>
            <a:ext cx="5562601" cy="5001491"/>
          </a:xfrm>
          <a:prstGeom prst="rect">
            <a:avLst/>
          </a:prstGeom>
        </p:spPr>
        <p:txBody>
          <a:bodyPr vert="horz" lIns="91440" tIns="45720" rIns="91440" bIns="45720" rtlCol="0">
            <a:noAutofit/>
          </a:bodyPr>
          <a:lstStyle>
            <a:lvl1pPr marL="225425" indent="-225425" algn="l" defTabSz="914400" rtl="0" eaLnBrk="1" latinLnBrk="0" hangingPunct="1">
              <a:lnSpc>
                <a:spcPct val="90000"/>
              </a:lnSpc>
              <a:spcBef>
                <a:spcPts val="500"/>
              </a:spcBef>
              <a:spcAft>
                <a:spcPts val="500"/>
              </a:spcAft>
              <a:buFont typeface="Wingdings" panose="05000000000000000000" pitchFamily="2" charset="2"/>
              <a:buChar char="§"/>
              <a:defRPr lang="en-US" sz="2400" b="0" i="0" kern="1200" cap="none" baseline="0">
                <a:solidFill>
                  <a:schemeClr val="tx2"/>
                </a:solidFill>
                <a:latin typeface="+mn-lt"/>
                <a:ea typeface="+mn-ea"/>
                <a:cs typeface="Arial Narrow" charset="0"/>
              </a:defRPr>
            </a:lvl1pPr>
            <a:lvl2pPr marL="688975" indent="-344488" algn="l" defTabSz="914400" rtl="0" eaLnBrk="1" latinLnBrk="0" hangingPunct="1">
              <a:lnSpc>
                <a:spcPct val="90000"/>
              </a:lnSpc>
              <a:spcBef>
                <a:spcPts val="500"/>
              </a:spcBef>
              <a:spcAft>
                <a:spcPts val="500"/>
              </a:spcAft>
              <a:buClr>
                <a:schemeClr val="tx1"/>
              </a:buClr>
              <a:buSzPct val="110000"/>
              <a:buFont typeface="Wingdings" panose="05000000000000000000" pitchFamily="2" charset="2"/>
              <a:buChar char="§"/>
              <a:defRPr lang="en-US" sz="2400" b="0" i="0" kern="1200" baseline="0">
                <a:solidFill>
                  <a:schemeClr val="tx2"/>
                </a:solidFill>
                <a:latin typeface="+mn-lt"/>
                <a:ea typeface="+mn-ea"/>
                <a:cs typeface="Arial Narrow" charset="0"/>
              </a:defRPr>
            </a:lvl2pPr>
            <a:lvl3pPr marL="1033463" indent="-344488" algn="l" defTabSz="914400" rtl="0" eaLnBrk="1" latinLnBrk="0" hangingPunct="1">
              <a:lnSpc>
                <a:spcPct val="90000"/>
              </a:lnSpc>
              <a:spcBef>
                <a:spcPts val="500"/>
              </a:spcBef>
              <a:spcAft>
                <a:spcPts val="500"/>
              </a:spcAft>
              <a:buFont typeface="Wingdings" panose="05000000000000000000" pitchFamily="2" charset="2"/>
              <a:buChar char="§"/>
              <a:defRPr lang="en-US" sz="2200" b="0" i="0" kern="1200" baseline="0">
                <a:solidFill>
                  <a:schemeClr val="tx2"/>
                </a:solidFill>
                <a:latin typeface="+mn-lt"/>
                <a:ea typeface="+mn-ea"/>
                <a:cs typeface="Arial Narrow" charset="0"/>
              </a:defRPr>
            </a:lvl3pPr>
            <a:lvl4pPr marL="1033463" indent="-344488" algn="l" defTabSz="914400" rtl="0" eaLnBrk="1" latinLnBrk="0" hangingPunct="1">
              <a:lnSpc>
                <a:spcPct val="90000"/>
              </a:lnSpc>
              <a:spcBef>
                <a:spcPts val="500"/>
              </a:spcBef>
              <a:spcAft>
                <a:spcPts val="500"/>
              </a:spcAft>
              <a:buFont typeface="Courier New" panose="02070309020205020404" pitchFamily="49" charset="0"/>
              <a:buChar char="o"/>
              <a:defRPr lang="en-US" sz="2200" b="0" i="0" kern="1200" baseline="0">
                <a:solidFill>
                  <a:schemeClr val="tx2"/>
                </a:solidFill>
                <a:latin typeface="+mn-lt"/>
                <a:ea typeface="+mn-ea"/>
                <a:cs typeface="Arial Narrow" charset="0"/>
              </a:defRPr>
            </a:lvl4pPr>
            <a:lvl5pPr marL="1377950" indent="-238125" algn="l" defTabSz="914400" rtl="0" eaLnBrk="1" latinLnBrk="0" hangingPunct="1">
              <a:lnSpc>
                <a:spcPct val="90000"/>
              </a:lnSpc>
              <a:spcBef>
                <a:spcPts val="500"/>
              </a:spcBef>
              <a:spcAft>
                <a:spcPts val="500"/>
              </a:spcAft>
              <a:buFont typeface="Wingdings" panose="05000000000000000000" pitchFamily="2" charset="2"/>
              <a:buChar char="§"/>
              <a:defRPr lang="en-US" sz="1800" b="0" i="0" kern="1200" baseline="0">
                <a:solidFill>
                  <a:schemeClr val="tx2"/>
                </a:solidFill>
                <a:latin typeface="+mn-lt"/>
                <a:ea typeface="+mn-ea"/>
                <a:cs typeface="Arial Narrow" charset="0"/>
              </a:defRPr>
            </a:lvl5pPr>
            <a:lvl6pPr marL="1603375" indent="-225425"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buFont typeface="Arial" panose="020B0604020202020204" pitchFamily="34" charset="0"/>
              <a:buChar char="•"/>
            </a:pPr>
            <a:r>
              <a:rPr lang="en-US" sz="1600">
                <a:latin typeface="+mj-lt"/>
                <a:ea typeface="Calibri" panose="020F0502020204030204" pitchFamily="34" charset="0"/>
              </a:rPr>
              <a:t>Based on NIST’s Computer Incident Response Handling Guide (NIST SP 800-61r2)</a:t>
            </a:r>
          </a:p>
          <a:p>
            <a:pPr marL="285750" indent="-285750">
              <a:lnSpc>
                <a:spcPct val="120000"/>
              </a:lnSpc>
              <a:buFont typeface="Arial" panose="020B0604020202020204" pitchFamily="34" charset="0"/>
              <a:buChar char="•"/>
            </a:pPr>
            <a:r>
              <a:rPr lang="en-US" sz="1600">
                <a:latin typeface="+mj-lt"/>
                <a:ea typeface="Calibri" panose="020F0502020204030204" pitchFamily="34" charset="0"/>
              </a:rPr>
              <a:t>Integrates cyber response with Health Incident Command Structure</a:t>
            </a:r>
          </a:p>
          <a:p>
            <a:pPr marL="285750" indent="-285750">
              <a:lnSpc>
                <a:spcPct val="120000"/>
              </a:lnSpc>
              <a:buFont typeface="Arial" panose="020B0604020202020204" pitchFamily="34" charset="0"/>
              <a:buChar char="•"/>
            </a:pPr>
            <a:r>
              <a:rPr lang="en-US" sz="1600">
                <a:latin typeface="+mj-lt"/>
                <a:ea typeface="Calibri" panose="020F0502020204030204" pitchFamily="34" charset="0"/>
              </a:rPr>
              <a:t>Emphasizes importance of regional relationships for response</a:t>
            </a:r>
          </a:p>
          <a:p>
            <a:pPr marL="285750" indent="-285750">
              <a:lnSpc>
                <a:spcPct val="120000"/>
              </a:lnSpc>
              <a:buFont typeface="Arial" panose="020B0604020202020204" pitchFamily="34" charset="0"/>
              <a:buChar char="•"/>
            </a:pPr>
            <a:r>
              <a:rPr lang="en-US" sz="1600">
                <a:latin typeface="+mj-lt"/>
                <a:ea typeface="Calibri" panose="020F0502020204030204" pitchFamily="34" charset="0"/>
              </a:rPr>
              <a:t>Provides suggestions for developing and conducting cyber exercises</a:t>
            </a:r>
          </a:p>
          <a:p>
            <a:pPr marL="285750" indent="-285750">
              <a:lnSpc>
                <a:spcPct val="120000"/>
              </a:lnSpc>
              <a:buFont typeface="Arial" panose="020B0604020202020204" pitchFamily="34" charset="0"/>
              <a:buChar char="•"/>
            </a:pPr>
            <a:r>
              <a:rPr lang="en-US" sz="1600">
                <a:effectLst/>
                <a:latin typeface="+mj-lt"/>
                <a:ea typeface="Calibri" panose="020F0502020204030204" pitchFamily="34" charset="0"/>
              </a:rPr>
              <a:t>Includes list of resources for more detailed information and information on how to reach out to government resources (including state, HHS, DHS, and FBI)</a:t>
            </a:r>
          </a:p>
          <a:p>
            <a:pPr marL="285750" indent="-285750">
              <a:lnSpc>
                <a:spcPct val="120000"/>
              </a:lnSpc>
              <a:buFont typeface="Arial" panose="020B0604020202020204" pitchFamily="34" charset="0"/>
              <a:buChar char="•"/>
            </a:pPr>
            <a:r>
              <a:rPr lang="en-US" sz="1600">
                <a:latin typeface="+mj-lt"/>
              </a:rPr>
              <a:t>Developed Quick Start Companion Guide </a:t>
            </a:r>
            <a:r>
              <a:rPr lang="en-US" sz="1600">
                <a:effectLst/>
                <a:latin typeface="+mj-lt"/>
                <a:ea typeface="Calibri" panose="020F0502020204030204" pitchFamily="34" charset="0"/>
                <a:cs typeface="Times New Roman" panose="02020603050405020304" pitchFamily="18" charset="0"/>
              </a:rPr>
              <a:t>to orient new playbook users and help all users quickly identify the key parts of the playbook to turn to during a cyber incident</a:t>
            </a:r>
            <a:endParaRPr lang="en-US" sz="1600">
              <a:latin typeface="+mj-lt"/>
            </a:endParaRPr>
          </a:p>
          <a:p>
            <a:endParaRPr lang="en-US" sz="1600"/>
          </a:p>
        </p:txBody>
      </p:sp>
    </p:spTree>
    <p:extLst>
      <p:ext uri="{BB962C8B-B14F-4D97-AF65-F5344CB8AC3E}">
        <p14:creationId xmlns:p14="http://schemas.microsoft.com/office/powerpoint/2010/main" val="1869308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9A6257-F15C-D54E-F916-5A0F5A13FF5A}"/>
              </a:ext>
            </a:extLst>
          </p:cNvPr>
          <p:cNvSpPr>
            <a:spLocks noGrp="1"/>
          </p:cNvSpPr>
          <p:nvPr>
            <p:ph type="sldNum" sz="quarter" idx="12"/>
          </p:nvPr>
        </p:nvSpPr>
        <p:spPr/>
        <p:txBody>
          <a:bodyPr/>
          <a:lstStyle/>
          <a:p>
            <a:fld id="{BECF63ED-5365-0347-943C-46237B9951C9}" type="slidenum">
              <a:rPr lang="en-US" smtClean="0"/>
              <a:t>28</a:t>
            </a:fld>
            <a:endParaRPr lang="en-US"/>
          </a:p>
        </p:txBody>
      </p:sp>
      <p:sp>
        <p:nvSpPr>
          <p:cNvPr id="5" name="Text Placeholder 4">
            <a:extLst>
              <a:ext uri="{FF2B5EF4-FFF2-40B4-BE49-F238E27FC236}">
                <a16:creationId xmlns:a16="http://schemas.microsoft.com/office/drawing/2014/main" id="{7287D7FF-1F61-C421-9BBA-295FC51E00C2}"/>
              </a:ext>
            </a:extLst>
          </p:cNvPr>
          <p:cNvSpPr>
            <a:spLocks noGrp="1"/>
          </p:cNvSpPr>
          <p:nvPr>
            <p:ph type="body" sz="quarter" idx="13"/>
          </p:nvPr>
        </p:nvSpPr>
        <p:spPr/>
        <p:txBody>
          <a:bodyPr/>
          <a:lstStyle/>
          <a:p>
            <a:pPr marL="0" indent="0">
              <a:buNone/>
            </a:pPr>
            <a:r>
              <a:rPr lang="en-US" b="1"/>
              <a:t>Advocates are champions that maintain or support the long-term maintenance of your organization’s security</a:t>
            </a:r>
          </a:p>
          <a:p>
            <a:r>
              <a:rPr lang="en-US"/>
              <a:t>Advocates don’t have to be security professionals </a:t>
            </a:r>
          </a:p>
          <a:p>
            <a:pPr lvl="1"/>
            <a:r>
              <a:rPr lang="en-US"/>
              <a:t>Motivated leadership</a:t>
            </a:r>
          </a:p>
          <a:p>
            <a:pPr lvl="1"/>
            <a:r>
              <a:rPr lang="en-US"/>
              <a:t>IT professionals</a:t>
            </a:r>
          </a:p>
          <a:p>
            <a:r>
              <a:rPr lang="en-US"/>
              <a:t>Advocates can be homegrown within an organization, but also long-term external partners</a:t>
            </a:r>
          </a:p>
          <a:p>
            <a:pPr lvl="1"/>
            <a:r>
              <a:rPr lang="en-US"/>
              <a:t>Reliable external contractors</a:t>
            </a:r>
          </a:p>
          <a:p>
            <a:pPr lvl="1"/>
            <a:r>
              <a:rPr lang="en-US"/>
              <a:t>Partners within larger healthcare organizations</a:t>
            </a:r>
          </a:p>
          <a:p>
            <a:r>
              <a:rPr lang="en-US"/>
              <a:t>Advocates are your point of contact for information sharing and partnerships</a:t>
            </a:r>
          </a:p>
          <a:p>
            <a:r>
              <a:rPr lang="en-US"/>
              <a:t>Advocates are repositories for institutional knowledge </a:t>
            </a:r>
          </a:p>
        </p:txBody>
      </p:sp>
      <p:sp>
        <p:nvSpPr>
          <p:cNvPr id="7" name="Title 5">
            <a:extLst>
              <a:ext uri="{FF2B5EF4-FFF2-40B4-BE49-F238E27FC236}">
                <a16:creationId xmlns:a16="http://schemas.microsoft.com/office/drawing/2014/main" id="{EAD4BCEC-C431-C90A-FC41-DDECFC77AB45}"/>
              </a:ext>
            </a:extLst>
          </p:cNvPr>
          <p:cNvSpPr txBox="1">
            <a:spLocks/>
          </p:cNvSpPr>
          <p:nvPr/>
        </p:nvSpPr>
        <p:spPr>
          <a:xfrm>
            <a:off x="272451" y="270007"/>
            <a:ext cx="11658600" cy="7159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lang="en-US" sz="3200" b="1" i="0" kern="1200" cap="none" baseline="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a:t>Establishing an Advocate</a:t>
            </a:r>
          </a:p>
        </p:txBody>
      </p:sp>
      <p:grpSp>
        <p:nvGrpSpPr>
          <p:cNvPr id="10" name="Group 9">
            <a:extLst>
              <a:ext uri="{FF2B5EF4-FFF2-40B4-BE49-F238E27FC236}">
                <a16:creationId xmlns:a16="http://schemas.microsoft.com/office/drawing/2014/main" id="{E0529849-27B3-FC1E-0DA3-1603CD66CBDC}"/>
              </a:ext>
            </a:extLst>
          </p:cNvPr>
          <p:cNvGrpSpPr/>
          <p:nvPr/>
        </p:nvGrpSpPr>
        <p:grpSpPr>
          <a:xfrm>
            <a:off x="10842986" y="146191"/>
            <a:ext cx="934677" cy="934677"/>
            <a:chOff x="332989" y="1981464"/>
            <a:chExt cx="991728" cy="991728"/>
          </a:xfrm>
        </p:grpSpPr>
        <p:sp>
          <p:nvSpPr>
            <p:cNvPr id="9" name="Oval 8">
              <a:extLst>
                <a:ext uri="{FF2B5EF4-FFF2-40B4-BE49-F238E27FC236}">
                  <a16:creationId xmlns:a16="http://schemas.microsoft.com/office/drawing/2014/main" id="{64D86F32-94BF-6BA7-2202-98395AA50DA3}"/>
                </a:ext>
              </a:extLst>
            </p:cNvPr>
            <p:cNvSpPr/>
            <p:nvPr/>
          </p:nvSpPr>
          <p:spPr>
            <a:xfrm>
              <a:off x="332989" y="1981464"/>
              <a:ext cx="991728" cy="99172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a black square&#10;&#10;Description automatically generated with medium confidence">
              <a:extLst>
                <a:ext uri="{FF2B5EF4-FFF2-40B4-BE49-F238E27FC236}">
                  <a16:creationId xmlns:a16="http://schemas.microsoft.com/office/drawing/2014/main" id="{AEFBF6E9-2ECF-1AB1-EB64-574A5D5CE4A6}"/>
                </a:ext>
              </a:extLst>
            </p:cNvPr>
            <p:cNvPicPr>
              <a:picLocks noChangeAspect="1"/>
            </p:cNvPicPr>
            <p:nvPr/>
          </p:nvPicPr>
          <p:blipFill>
            <a:blip r:embed="rId3"/>
            <a:stretch>
              <a:fillRect/>
            </a:stretch>
          </p:blipFill>
          <p:spPr>
            <a:xfrm>
              <a:off x="404383" y="2052859"/>
              <a:ext cx="848939" cy="848939"/>
            </a:xfrm>
            <a:prstGeom prst="rect">
              <a:avLst/>
            </a:prstGeom>
          </p:spPr>
        </p:pic>
      </p:grpSp>
    </p:spTree>
    <p:extLst>
      <p:ext uri="{BB962C8B-B14F-4D97-AF65-F5344CB8AC3E}">
        <p14:creationId xmlns:p14="http://schemas.microsoft.com/office/powerpoint/2010/main" val="193073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9A6257-F15C-D54E-F916-5A0F5A13FF5A}"/>
              </a:ext>
            </a:extLst>
          </p:cNvPr>
          <p:cNvSpPr>
            <a:spLocks noGrp="1"/>
          </p:cNvSpPr>
          <p:nvPr>
            <p:ph type="sldNum" sz="quarter" idx="12"/>
          </p:nvPr>
        </p:nvSpPr>
        <p:spPr/>
        <p:txBody>
          <a:bodyPr/>
          <a:lstStyle/>
          <a:p>
            <a:fld id="{BECF63ED-5365-0347-943C-46237B9951C9}" type="slidenum">
              <a:rPr lang="en-US" smtClean="0"/>
              <a:t>29</a:t>
            </a:fld>
            <a:endParaRPr lang="en-US"/>
          </a:p>
        </p:txBody>
      </p:sp>
      <p:sp>
        <p:nvSpPr>
          <p:cNvPr id="7" name="Title 5">
            <a:extLst>
              <a:ext uri="{FF2B5EF4-FFF2-40B4-BE49-F238E27FC236}">
                <a16:creationId xmlns:a16="http://schemas.microsoft.com/office/drawing/2014/main" id="{AABEDA5B-570C-A7BA-A1C4-6624F95C4E06}"/>
              </a:ext>
            </a:extLst>
          </p:cNvPr>
          <p:cNvSpPr txBox="1">
            <a:spLocks/>
          </p:cNvSpPr>
          <p:nvPr/>
        </p:nvSpPr>
        <p:spPr>
          <a:xfrm>
            <a:off x="272451" y="270007"/>
            <a:ext cx="11658600" cy="7159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lang="en-US" sz="3200" b="1" i="0" kern="1200" cap="none" baseline="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a:t>Preparing Regional Responses </a:t>
            </a:r>
          </a:p>
        </p:txBody>
      </p:sp>
      <p:grpSp>
        <p:nvGrpSpPr>
          <p:cNvPr id="8" name="Group 7">
            <a:extLst>
              <a:ext uri="{FF2B5EF4-FFF2-40B4-BE49-F238E27FC236}">
                <a16:creationId xmlns:a16="http://schemas.microsoft.com/office/drawing/2014/main" id="{133EFA24-596D-2EF3-B15E-681CA4FE89E9}"/>
              </a:ext>
            </a:extLst>
          </p:cNvPr>
          <p:cNvGrpSpPr/>
          <p:nvPr/>
        </p:nvGrpSpPr>
        <p:grpSpPr>
          <a:xfrm>
            <a:off x="10785935" y="148957"/>
            <a:ext cx="991728" cy="991728"/>
            <a:chOff x="708127" y="3612826"/>
            <a:chExt cx="991728" cy="991728"/>
          </a:xfrm>
        </p:grpSpPr>
        <p:sp>
          <p:nvSpPr>
            <p:cNvPr id="9" name="Oval 8">
              <a:extLst>
                <a:ext uri="{FF2B5EF4-FFF2-40B4-BE49-F238E27FC236}">
                  <a16:creationId xmlns:a16="http://schemas.microsoft.com/office/drawing/2014/main" id="{08C944CF-E7F7-5409-9E26-6017A2BB14ED}"/>
                </a:ext>
              </a:extLst>
            </p:cNvPr>
            <p:cNvSpPr/>
            <p:nvPr/>
          </p:nvSpPr>
          <p:spPr>
            <a:xfrm>
              <a:off x="708127" y="3612826"/>
              <a:ext cx="991728" cy="99172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389752A8-3BFD-AE26-FEB3-2DBBA13754CB}"/>
                </a:ext>
              </a:extLst>
            </p:cNvPr>
            <p:cNvPicPr>
              <a:picLocks noChangeAspect="1"/>
            </p:cNvPicPr>
            <p:nvPr/>
          </p:nvPicPr>
          <p:blipFill>
            <a:blip r:embed="rId2"/>
            <a:stretch>
              <a:fillRect/>
            </a:stretch>
          </p:blipFill>
          <p:spPr>
            <a:xfrm>
              <a:off x="841720" y="3695720"/>
              <a:ext cx="697910" cy="697910"/>
            </a:xfrm>
            <a:prstGeom prst="rect">
              <a:avLst/>
            </a:prstGeom>
          </p:spPr>
        </p:pic>
      </p:grpSp>
      <p:pic>
        <p:nvPicPr>
          <p:cNvPr id="4" name="Picture 3">
            <a:extLst>
              <a:ext uri="{FF2B5EF4-FFF2-40B4-BE49-F238E27FC236}">
                <a16:creationId xmlns:a16="http://schemas.microsoft.com/office/drawing/2014/main" id="{F298F5E9-38DD-427B-0329-B361FA83FD14}"/>
              </a:ext>
            </a:extLst>
          </p:cNvPr>
          <p:cNvPicPr>
            <a:picLocks noChangeAspect="1"/>
          </p:cNvPicPr>
          <p:nvPr/>
        </p:nvPicPr>
        <p:blipFill>
          <a:blip r:embed="rId3"/>
          <a:stretch>
            <a:fillRect/>
          </a:stretch>
        </p:blipFill>
        <p:spPr>
          <a:xfrm>
            <a:off x="893748" y="2051182"/>
            <a:ext cx="4928713" cy="2837947"/>
          </a:xfrm>
          <a:prstGeom prst="rect">
            <a:avLst/>
          </a:prstGeom>
          <a:ln w="57150">
            <a:solidFill>
              <a:schemeClr val="tx1">
                <a:lumMod val="95000"/>
                <a:lumOff val="5000"/>
              </a:schemeClr>
            </a:solidFill>
          </a:ln>
        </p:spPr>
      </p:pic>
      <p:sp>
        <p:nvSpPr>
          <p:cNvPr id="5" name="Title 5">
            <a:extLst>
              <a:ext uri="{FF2B5EF4-FFF2-40B4-BE49-F238E27FC236}">
                <a16:creationId xmlns:a16="http://schemas.microsoft.com/office/drawing/2014/main" id="{C04E3DC7-1DDC-FB8C-BBDF-9701B1DC2695}"/>
              </a:ext>
            </a:extLst>
          </p:cNvPr>
          <p:cNvSpPr txBox="1">
            <a:spLocks/>
          </p:cNvSpPr>
          <p:nvPr/>
        </p:nvSpPr>
        <p:spPr>
          <a:xfrm>
            <a:off x="272451" y="1107020"/>
            <a:ext cx="10159788" cy="761024"/>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a:lnSpc>
                <a:spcPct val="90000"/>
              </a:lnSpc>
              <a:spcBef>
                <a:spcPct val="0"/>
              </a:spcBef>
              <a:buNone/>
              <a:defRPr sz="3600" b="1" i="0" cap="none" baseline="0"/>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t>Cybersecurity incidents are a regional risk</a:t>
            </a:r>
          </a:p>
        </p:txBody>
      </p:sp>
      <p:sp>
        <p:nvSpPr>
          <p:cNvPr id="6" name="Title 5">
            <a:extLst>
              <a:ext uri="{FF2B5EF4-FFF2-40B4-BE49-F238E27FC236}">
                <a16:creationId xmlns:a16="http://schemas.microsoft.com/office/drawing/2014/main" id="{A3126D05-7FFC-7B9F-EA2B-24533E8F7771}"/>
              </a:ext>
            </a:extLst>
          </p:cNvPr>
          <p:cNvSpPr txBox="1">
            <a:spLocks/>
          </p:cNvSpPr>
          <p:nvPr/>
        </p:nvSpPr>
        <p:spPr>
          <a:xfrm>
            <a:off x="1031630" y="5138495"/>
            <a:ext cx="10746033" cy="1085287"/>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a:lnSpc>
                <a:spcPct val="90000"/>
              </a:lnSpc>
              <a:spcBef>
                <a:spcPct val="0"/>
              </a:spcBef>
              <a:buNone/>
              <a:defRPr sz="3600" b="1" i="0" cap="none" baseline="0"/>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t>Recovering from them requires a regional response</a:t>
            </a:r>
          </a:p>
        </p:txBody>
      </p:sp>
      <p:pic>
        <p:nvPicPr>
          <p:cNvPr id="15" name="Picture 14">
            <a:extLst>
              <a:ext uri="{FF2B5EF4-FFF2-40B4-BE49-F238E27FC236}">
                <a16:creationId xmlns:a16="http://schemas.microsoft.com/office/drawing/2014/main" id="{E16AC800-C101-C17B-46C9-DDBEBAEB40F1}"/>
              </a:ext>
            </a:extLst>
          </p:cNvPr>
          <p:cNvPicPr>
            <a:picLocks noChangeAspect="1"/>
          </p:cNvPicPr>
          <p:nvPr/>
        </p:nvPicPr>
        <p:blipFill>
          <a:blip r:embed="rId4"/>
          <a:stretch>
            <a:fillRect/>
          </a:stretch>
        </p:blipFill>
        <p:spPr>
          <a:xfrm>
            <a:off x="5822461" y="2466366"/>
            <a:ext cx="4928714" cy="2472410"/>
          </a:xfrm>
          <a:prstGeom prst="rect">
            <a:avLst/>
          </a:prstGeom>
          <a:ln w="57150">
            <a:solidFill>
              <a:schemeClr val="tx1">
                <a:lumMod val="95000"/>
                <a:lumOff val="5000"/>
              </a:schemeClr>
            </a:solidFill>
          </a:ln>
        </p:spPr>
      </p:pic>
    </p:spTree>
    <p:extLst>
      <p:ext uri="{BB962C8B-B14F-4D97-AF65-F5344CB8AC3E}">
        <p14:creationId xmlns:p14="http://schemas.microsoft.com/office/powerpoint/2010/main" val="3563059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FE7831-4CB2-4464-A93E-2E3EF4218E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itchFamily="34" charset="0"/>
                <a:ea typeface="+mn-ea"/>
                <a:cs typeface="+mn-cs"/>
              </a:rPr>
              <a:t>| </a:t>
            </a:r>
            <a:fld id="{295008BC-DA31-4D19-837B-EFA4386B05F5}" type="slidenum">
              <a:rPr kumimoji="0" lang="en-US" sz="8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r>
              <a:rPr kumimoji="0" lang="en-US" sz="800" b="0" i="0" u="none" strike="noStrike" kern="1200" cap="none" spc="0" normalizeH="0" baseline="0" noProof="0">
                <a:ln>
                  <a:noFill/>
                </a:ln>
                <a:solidFill>
                  <a:srgbClr val="000000"/>
                </a:solidFill>
                <a:effectLst/>
                <a:uLnTx/>
                <a:uFillTx/>
                <a:latin typeface="Arial" pitchFamily="34" charset="0"/>
                <a:ea typeface="+mn-ea"/>
                <a:cs typeface="+mn-cs"/>
              </a:rPr>
              <a:t> |</a:t>
            </a:r>
            <a:r>
              <a:rPr kumimoji="0" lang="en-US" sz="800" b="0" i="0" u="none" strike="noStrike" kern="1200" cap="none" spc="0" normalizeH="0" baseline="0" noProof="0">
                <a:ln>
                  <a:noFill/>
                </a:ln>
                <a:solidFill>
                  <a:srgbClr val="000000"/>
                </a:solidFill>
                <a:effectLst/>
                <a:uLnTx/>
                <a:uFillTx/>
                <a:latin typeface="Arial" pitchFamily="34" charset="0"/>
                <a:ea typeface="Verdana" pitchFamily="34" charset="0"/>
                <a:cs typeface="Verdana" pitchFamily="34" charset="0"/>
              </a:rPr>
              <a:t> </a:t>
            </a:r>
          </a:p>
        </p:txBody>
      </p:sp>
      <p:sp>
        <p:nvSpPr>
          <p:cNvPr id="2" name="Title 1">
            <a:extLst>
              <a:ext uri="{FF2B5EF4-FFF2-40B4-BE49-F238E27FC236}">
                <a16:creationId xmlns:a16="http://schemas.microsoft.com/office/drawing/2014/main" id="{F710BB1D-D47A-4503-8F1B-23E33097E880}"/>
              </a:ext>
            </a:extLst>
          </p:cNvPr>
          <p:cNvSpPr>
            <a:spLocks noGrp="1"/>
          </p:cNvSpPr>
          <p:nvPr>
            <p:ph type="title"/>
          </p:nvPr>
        </p:nvSpPr>
        <p:spPr>
          <a:xfrm>
            <a:off x="336760" y="137160"/>
            <a:ext cx="11338560" cy="548640"/>
          </a:xfrm>
        </p:spPr>
        <p:txBody>
          <a:bodyPr>
            <a:normAutofit/>
          </a:bodyPr>
          <a:lstStyle/>
          <a:p>
            <a:r>
              <a:rPr lang="en-US"/>
              <a:t>Operating Six FFRDCs</a:t>
            </a:r>
          </a:p>
        </p:txBody>
      </p:sp>
      <p:sp>
        <p:nvSpPr>
          <p:cNvPr id="12" name="Text Placeholder 11">
            <a:extLst>
              <a:ext uri="{FF2B5EF4-FFF2-40B4-BE49-F238E27FC236}">
                <a16:creationId xmlns:a16="http://schemas.microsoft.com/office/drawing/2014/main" id="{86DA034A-7A1B-0D33-E4B3-AFCBC2BBA1F8}"/>
              </a:ext>
            </a:extLst>
          </p:cNvPr>
          <p:cNvSpPr>
            <a:spLocks noGrp="1"/>
          </p:cNvSpPr>
          <p:nvPr>
            <p:ph type="body" sz="quarter" idx="13"/>
          </p:nvPr>
        </p:nvSpPr>
        <p:spPr/>
        <p:txBody>
          <a:bodyPr/>
          <a:lstStyle/>
          <a:p>
            <a:endParaRPr lang="en-US"/>
          </a:p>
        </p:txBody>
      </p:sp>
      <p:pic>
        <p:nvPicPr>
          <p:cNvPr id="25" name="Picture 24" descr="A white car with a blue and white text&#10;&#10;Description automatically generated">
            <a:extLst>
              <a:ext uri="{FF2B5EF4-FFF2-40B4-BE49-F238E27FC236}">
                <a16:creationId xmlns:a16="http://schemas.microsoft.com/office/drawing/2014/main" id="{F3812522-54F6-CFCB-457A-F85D22A66785}"/>
              </a:ext>
            </a:extLst>
          </p:cNvPr>
          <p:cNvPicPr>
            <a:picLocks noChangeAspect="1"/>
          </p:cNvPicPr>
          <p:nvPr/>
        </p:nvPicPr>
        <p:blipFill>
          <a:blip r:embed="rId2"/>
          <a:stretch>
            <a:fillRect/>
          </a:stretch>
        </p:blipFill>
        <p:spPr>
          <a:xfrm>
            <a:off x="308195" y="2585608"/>
            <a:ext cx="4955168" cy="2236132"/>
          </a:xfrm>
          <a:prstGeom prst="rect">
            <a:avLst/>
          </a:prstGeom>
        </p:spPr>
      </p:pic>
      <p:pic>
        <p:nvPicPr>
          <p:cNvPr id="27" name="Picture 26" descr="A blue and white advertisement&#10;&#10;Description automatically generated with medium confidence">
            <a:extLst>
              <a:ext uri="{FF2B5EF4-FFF2-40B4-BE49-F238E27FC236}">
                <a16:creationId xmlns:a16="http://schemas.microsoft.com/office/drawing/2014/main" id="{DC49DC34-278F-754B-26F6-BFDA23B1463F}"/>
              </a:ext>
            </a:extLst>
          </p:cNvPr>
          <p:cNvPicPr>
            <a:picLocks noChangeAspect="1"/>
          </p:cNvPicPr>
          <p:nvPr/>
        </p:nvPicPr>
        <p:blipFill>
          <a:blip r:embed="rId3"/>
          <a:stretch>
            <a:fillRect/>
          </a:stretch>
        </p:blipFill>
        <p:spPr>
          <a:xfrm>
            <a:off x="302142" y="4421309"/>
            <a:ext cx="4887479" cy="1892245"/>
          </a:xfrm>
          <a:prstGeom prst="rect">
            <a:avLst/>
          </a:prstGeom>
        </p:spPr>
      </p:pic>
      <p:pic>
        <p:nvPicPr>
          <p:cNvPr id="29" name="Picture 28" descr="A close-up of a computer code&#10;&#10;Description automatically generated">
            <a:extLst>
              <a:ext uri="{FF2B5EF4-FFF2-40B4-BE49-F238E27FC236}">
                <a16:creationId xmlns:a16="http://schemas.microsoft.com/office/drawing/2014/main" id="{FC65CD8E-4E1D-109B-001B-44331860BC15}"/>
              </a:ext>
            </a:extLst>
          </p:cNvPr>
          <p:cNvPicPr>
            <a:picLocks noChangeAspect="1"/>
          </p:cNvPicPr>
          <p:nvPr/>
        </p:nvPicPr>
        <p:blipFill>
          <a:blip r:embed="rId4"/>
          <a:stretch>
            <a:fillRect/>
          </a:stretch>
        </p:blipFill>
        <p:spPr>
          <a:xfrm>
            <a:off x="6006040" y="621264"/>
            <a:ext cx="5105864" cy="1964344"/>
          </a:xfrm>
          <a:prstGeom prst="rect">
            <a:avLst/>
          </a:prstGeom>
          <a:ln w="57150">
            <a:solidFill>
              <a:schemeClr val="accent2">
                <a:lumMod val="60000"/>
                <a:lumOff val="40000"/>
              </a:schemeClr>
            </a:solidFill>
          </a:ln>
        </p:spPr>
      </p:pic>
      <p:pic>
        <p:nvPicPr>
          <p:cNvPr id="33" name="Picture 32" descr="A person pointing at a screen&#10;&#10;Description automatically generated">
            <a:extLst>
              <a:ext uri="{FF2B5EF4-FFF2-40B4-BE49-F238E27FC236}">
                <a16:creationId xmlns:a16="http://schemas.microsoft.com/office/drawing/2014/main" id="{02D6729D-35A8-64CA-C826-22D5789BB1B3}"/>
              </a:ext>
            </a:extLst>
          </p:cNvPr>
          <p:cNvPicPr>
            <a:picLocks noChangeAspect="1"/>
          </p:cNvPicPr>
          <p:nvPr/>
        </p:nvPicPr>
        <p:blipFill>
          <a:blip r:embed="rId5"/>
          <a:stretch>
            <a:fillRect/>
          </a:stretch>
        </p:blipFill>
        <p:spPr>
          <a:xfrm>
            <a:off x="6006040" y="4551479"/>
            <a:ext cx="5105864" cy="1892245"/>
          </a:xfrm>
          <a:prstGeom prst="rect">
            <a:avLst/>
          </a:prstGeom>
        </p:spPr>
      </p:pic>
      <p:pic>
        <p:nvPicPr>
          <p:cNvPr id="31" name="Picture 30" descr="A person looking at a screen&#10;&#10;Description automatically generated">
            <a:extLst>
              <a:ext uri="{FF2B5EF4-FFF2-40B4-BE49-F238E27FC236}">
                <a16:creationId xmlns:a16="http://schemas.microsoft.com/office/drawing/2014/main" id="{7E6CB2DA-C74C-65CF-357B-3CC816E2B4FF}"/>
              </a:ext>
            </a:extLst>
          </p:cNvPr>
          <p:cNvPicPr>
            <a:picLocks noChangeAspect="1"/>
          </p:cNvPicPr>
          <p:nvPr/>
        </p:nvPicPr>
        <p:blipFill>
          <a:blip r:embed="rId6"/>
          <a:stretch>
            <a:fillRect/>
          </a:stretch>
        </p:blipFill>
        <p:spPr>
          <a:xfrm>
            <a:off x="6006040" y="2633249"/>
            <a:ext cx="5105864" cy="1878759"/>
          </a:xfrm>
          <a:prstGeom prst="rect">
            <a:avLst/>
          </a:prstGeom>
          <a:ln w="57150">
            <a:solidFill>
              <a:schemeClr val="accent2">
                <a:lumMod val="60000"/>
                <a:lumOff val="40000"/>
              </a:schemeClr>
            </a:solidFill>
          </a:ln>
        </p:spPr>
      </p:pic>
      <p:cxnSp>
        <p:nvCxnSpPr>
          <p:cNvPr id="4" name="Straight Connector 3">
            <a:extLst>
              <a:ext uri="{FF2B5EF4-FFF2-40B4-BE49-F238E27FC236}">
                <a16:creationId xmlns:a16="http://schemas.microsoft.com/office/drawing/2014/main" id="{98202A7A-9CA1-E55C-5646-1F2168A00901}"/>
              </a:ext>
            </a:extLst>
          </p:cNvPr>
          <p:cNvCxnSpPr/>
          <p:nvPr/>
        </p:nvCxnSpPr>
        <p:spPr>
          <a:xfrm>
            <a:off x="6006040" y="3865725"/>
            <a:ext cx="5105864" cy="0"/>
          </a:xfrm>
          <a:prstGeom prst="line">
            <a:avLst/>
          </a:prstGeom>
          <a:ln w="31750"/>
        </p:spPr>
        <p:style>
          <a:lnRef idx="1">
            <a:schemeClr val="accent2"/>
          </a:lnRef>
          <a:fillRef idx="0">
            <a:schemeClr val="accent2"/>
          </a:fillRef>
          <a:effectRef idx="0">
            <a:schemeClr val="accent2"/>
          </a:effectRef>
          <a:fontRef idx="minor">
            <a:schemeClr val="tx1"/>
          </a:fontRef>
        </p:style>
      </p:cxnSp>
      <p:cxnSp>
        <p:nvCxnSpPr>
          <p:cNvPr id="3" name="Straight Connector 2">
            <a:extLst>
              <a:ext uri="{FF2B5EF4-FFF2-40B4-BE49-F238E27FC236}">
                <a16:creationId xmlns:a16="http://schemas.microsoft.com/office/drawing/2014/main" id="{E7CF6930-0A66-C08F-FC4B-F41FD98FD3DC}"/>
              </a:ext>
            </a:extLst>
          </p:cNvPr>
          <p:cNvCxnSpPr/>
          <p:nvPr/>
        </p:nvCxnSpPr>
        <p:spPr>
          <a:xfrm>
            <a:off x="6006040" y="1900568"/>
            <a:ext cx="5105864" cy="0"/>
          </a:xfrm>
          <a:prstGeom prst="line">
            <a:avLst/>
          </a:prstGeom>
          <a:ln w="31750"/>
        </p:spPr>
        <p:style>
          <a:lnRef idx="1">
            <a:schemeClr val="accent2"/>
          </a:lnRef>
          <a:fillRef idx="0">
            <a:schemeClr val="accent2"/>
          </a:fillRef>
          <a:effectRef idx="0">
            <a:schemeClr val="accent2"/>
          </a:effectRef>
          <a:fontRef idx="minor">
            <a:schemeClr val="tx1"/>
          </a:fontRef>
        </p:style>
      </p:cxnSp>
      <p:grpSp>
        <p:nvGrpSpPr>
          <p:cNvPr id="11" name="Group 10">
            <a:extLst>
              <a:ext uri="{FF2B5EF4-FFF2-40B4-BE49-F238E27FC236}">
                <a16:creationId xmlns:a16="http://schemas.microsoft.com/office/drawing/2014/main" id="{F6545DB4-A7C6-9458-1995-C3D65FD63382}"/>
              </a:ext>
            </a:extLst>
          </p:cNvPr>
          <p:cNvGrpSpPr/>
          <p:nvPr/>
        </p:nvGrpSpPr>
        <p:grpSpPr>
          <a:xfrm>
            <a:off x="246800" y="628040"/>
            <a:ext cx="5105864" cy="2023213"/>
            <a:chOff x="4087855" y="2615273"/>
            <a:chExt cx="4016290" cy="1627454"/>
          </a:xfrm>
        </p:grpSpPr>
        <p:pic>
          <p:nvPicPr>
            <p:cNvPr id="7" name="Picture 6" descr="A close-up of a person standing in front of an airplane&#10;&#10;Description automatically generated">
              <a:extLst>
                <a:ext uri="{FF2B5EF4-FFF2-40B4-BE49-F238E27FC236}">
                  <a16:creationId xmlns:a16="http://schemas.microsoft.com/office/drawing/2014/main" id="{827B82C2-A0F1-8534-5FEC-27953676C1E5}"/>
                </a:ext>
              </a:extLst>
            </p:cNvPr>
            <p:cNvPicPr>
              <a:picLocks noChangeAspect="1"/>
            </p:cNvPicPr>
            <p:nvPr/>
          </p:nvPicPr>
          <p:blipFill>
            <a:blip r:embed="rId7"/>
            <a:stretch>
              <a:fillRect/>
            </a:stretch>
          </p:blipFill>
          <p:spPr>
            <a:xfrm>
              <a:off x="4087855" y="2615273"/>
              <a:ext cx="4016290" cy="1627454"/>
            </a:xfrm>
            <a:prstGeom prst="rect">
              <a:avLst/>
            </a:prstGeom>
          </p:spPr>
        </p:pic>
        <p:sp>
          <p:nvSpPr>
            <p:cNvPr id="9" name="Rectangle 8">
              <a:extLst>
                <a:ext uri="{FF2B5EF4-FFF2-40B4-BE49-F238E27FC236}">
                  <a16:creationId xmlns:a16="http://schemas.microsoft.com/office/drawing/2014/main" id="{4C0A039B-3554-A975-36B0-85A7A2AF9C1A}"/>
                </a:ext>
              </a:extLst>
            </p:cNvPr>
            <p:cNvSpPr/>
            <p:nvPr/>
          </p:nvSpPr>
          <p:spPr>
            <a:xfrm>
              <a:off x="4131146" y="2638184"/>
              <a:ext cx="3929708" cy="1569243"/>
            </a:xfrm>
            <a:prstGeom prst="rect">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0" name="Straight Connector 9">
              <a:extLst>
                <a:ext uri="{FF2B5EF4-FFF2-40B4-BE49-F238E27FC236}">
                  <a16:creationId xmlns:a16="http://schemas.microsoft.com/office/drawing/2014/main" id="{4957339D-9C07-B750-85DC-0384AD473F3F}"/>
                </a:ext>
              </a:extLst>
            </p:cNvPr>
            <p:cNvCxnSpPr/>
            <p:nvPr/>
          </p:nvCxnSpPr>
          <p:spPr>
            <a:xfrm>
              <a:off x="4131146" y="3645161"/>
              <a:ext cx="3929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3777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9A6257-F15C-D54E-F916-5A0F5A13FF5A}"/>
              </a:ext>
            </a:extLst>
          </p:cNvPr>
          <p:cNvSpPr>
            <a:spLocks noGrp="1"/>
          </p:cNvSpPr>
          <p:nvPr>
            <p:ph type="sldNum" sz="quarter" idx="12"/>
          </p:nvPr>
        </p:nvSpPr>
        <p:spPr/>
        <p:txBody>
          <a:bodyPr/>
          <a:lstStyle/>
          <a:p>
            <a:fld id="{BECF63ED-5365-0347-943C-46237B9951C9}" type="slidenum">
              <a:rPr lang="en-US" smtClean="0"/>
              <a:t>30</a:t>
            </a:fld>
            <a:endParaRPr lang="en-US"/>
          </a:p>
        </p:txBody>
      </p:sp>
      <p:sp>
        <p:nvSpPr>
          <p:cNvPr id="7" name="Title 5">
            <a:extLst>
              <a:ext uri="{FF2B5EF4-FFF2-40B4-BE49-F238E27FC236}">
                <a16:creationId xmlns:a16="http://schemas.microsoft.com/office/drawing/2014/main" id="{AABEDA5B-570C-A7BA-A1C4-6624F95C4E06}"/>
              </a:ext>
            </a:extLst>
          </p:cNvPr>
          <p:cNvSpPr txBox="1">
            <a:spLocks/>
          </p:cNvSpPr>
          <p:nvPr/>
        </p:nvSpPr>
        <p:spPr>
          <a:xfrm>
            <a:off x="272451" y="270007"/>
            <a:ext cx="11658600" cy="7159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lang="en-US" sz="3200" b="1" i="0" kern="1200" cap="none" baseline="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a:t>Quick Start Guide</a:t>
            </a:r>
          </a:p>
        </p:txBody>
      </p:sp>
      <p:grpSp>
        <p:nvGrpSpPr>
          <p:cNvPr id="8" name="Group 7">
            <a:extLst>
              <a:ext uri="{FF2B5EF4-FFF2-40B4-BE49-F238E27FC236}">
                <a16:creationId xmlns:a16="http://schemas.microsoft.com/office/drawing/2014/main" id="{133EFA24-596D-2EF3-B15E-681CA4FE89E9}"/>
              </a:ext>
            </a:extLst>
          </p:cNvPr>
          <p:cNvGrpSpPr/>
          <p:nvPr/>
        </p:nvGrpSpPr>
        <p:grpSpPr>
          <a:xfrm>
            <a:off x="10785935" y="148957"/>
            <a:ext cx="991728" cy="991728"/>
            <a:chOff x="708127" y="3612826"/>
            <a:chExt cx="991728" cy="991728"/>
          </a:xfrm>
        </p:grpSpPr>
        <p:sp>
          <p:nvSpPr>
            <p:cNvPr id="9" name="Oval 8">
              <a:extLst>
                <a:ext uri="{FF2B5EF4-FFF2-40B4-BE49-F238E27FC236}">
                  <a16:creationId xmlns:a16="http://schemas.microsoft.com/office/drawing/2014/main" id="{08C944CF-E7F7-5409-9E26-6017A2BB14ED}"/>
                </a:ext>
              </a:extLst>
            </p:cNvPr>
            <p:cNvSpPr/>
            <p:nvPr/>
          </p:nvSpPr>
          <p:spPr>
            <a:xfrm>
              <a:off x="708127" y="3612826"/>
              <a:ext cx="991728" cy="99172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389752A8-3BFD-AE26-FEB3-2DBBA13754CB}"/>
                </a:ext>
              </a:extLst>
            </p:cNvPr>
            <p:cNvPicPr>
              <a:picLocks noChangeAspect="1"/>
            </p:cNvPicPr>
            <p:nvPr/>
          </p:nvPicPr>
          <p:blipFill>
            <a:blip r:embed="rId2"/>
            <a:stretch>
              <a:fillRect/>
            </a:stretch>
          </p:blipFill>
          <p:spPr>
            <a:xfrm>
              <a:off x="841720" y="3695720"/>
              <a:ext cx="697910" cy="697910"/>
            </a:xfrm>
            <a:prstGeom prst="rect">
              <a:avLst/>
            </a:prstGeom>
          </p:spPr>
        </p:pic>
      </p:grpSp>
      <p:pic>
        <p:nvPicPr>
          <p:cNvPr id="12" name="Picture 11">
            <a:extLst>
              <a:ext uri="{FF2B5EF4-FFF2-40B4-BE49-F238E27FC236}">
                <a16:creationId xmlns:a16="http://schemas.microsoft.com/office/drawing/2014/main" id="{BF1A7E4E-BE8F-A89C-47B8-4269FF015779}"/>
              </a:ext>
            </a:extLst>
          </p:cNvPr>
          <p:cNvPicPr>
            <a:picLocks noChangeAspect="1"/>
          </p:cNvPicPr>
          <p:nvPr/>
        </p:nvPicPr>
        <p:blipFill>
          <a:blip r:embed="rId3"/>
          <a:stretch>
            <a:fillRect/>
          </a:stretch>
        </p:blipFill>
        <p:spPr>
          <a:xfrm>
            <a:off x="487202" y="1187605"/>
            <a:ext cx="5799503" cy="5304635"/>
          </a:xfrm>
          <a:prstGeom prst="rect">
            <a:avLst/>
          </a:prstGeom>
          <a:ln w="57150">
            <a:solidFill>
              <a:schemeClr val="tx1">
                <a:lumMod val="95000"/>
                <a:lumOff val="5000"/>
              </a:schemeClr>
            </a:solidFill>
          </a:ln>
        </p:spPr>
      </p:pic>
      <p:sp>
        <p:nvSpPr>
          <p:cNvPr id="13" name="Rectangle: Rounded Corners 12">
            <a:extLst>
              <a:ext uri="{FF2B5EF4-FFF2-40B4-BE49-F238E27FC236}">
                <a16:creationId xmlns:a16="http://schemas.microsoft.com/office/drawing/2014/main" id="{5E9027F6-13CA-EA12-7A88-3DF60AB3AA32}"/>
              </a:ext>
            </a:extLst>
          </p:cNvPr>
          <p:cNvSpPr/>
          <p:nvPr/>
        </p:nvSpPr>
        <p:spPr>
          <a:xfrm>
            <a:off x="1159812" y="6153179"/>
            <a:ext cx="4335107" cy="5406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…(Continues)…</a:t>
            </a:r>
          </a:p>
        </p:txBody>
      </p:sp>
    </p:spTree>
    <p:extLst>
      <p:ext uri="{BB962C8B-B14F-4D97-AF65-F5344CB8AC3E}">
        <p14:creationId xmlns:p14="http://schemas.microsoft.com/office/powerpoint/2010/main" val="2844140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9A6257-F15C-D54E-F916-5A0F5A13FF5A}"/>
              </a:ext>
            </a:extLst>
          </p:cNvPr>
          <p:cNvSpPr>
            <a:spLocks noGrp="1"/>
          </p:cNvSpPr>
          <p:nvPr>
            <p:ph type="sldNum" sz="quarter" idx="12"/>
          </p:nvPr>
        </p:nvSpPr>
        <p:spPr/>
        <p:txBody>
          <a:bodyPr/>
          <a:lstStyle/>
          <a:p>
            <a:fld id="{BECF63ED-5365-0347-943C-46237B9951C9}" type="slidenum">
              <a:rPr lang="en-US" smtClean="0"/>
              <a:t>31</a:t>
            </a:fld>
            <a:endParaRPr lang="en-US"/>
          </a:p>
        </p:txBody>
      </p:sp>
      <p:sp>
        <p:nvSpPr>
          <p:cNvPr id="7" name="Title 5">
            <a:extLst>
              <a:ext uri="{FF2B5EF4-FFF2-40B4-BE49-F238E27FC236}">
                <a16:creationId xmlns:a16="http://schemas.microsoft.com/office/drawing/2014/main" id="{AABEDA5B-570C-A7BA-A1C4-6624F95C4E06}"/>
              </a:ext>
            </a:extLst>
          </p:cNvPr>
          <p:cNvSpPr txBox="1">
            <a:spLocks/>
          </p:cNvSpPr>
          <p:nvPr/>
        </p:nvSpPr>
        <p:spPr>
          <a:xfrm>
            <a:off x="272451" y="270007"/>
            <a:ext cx="11658600" cy="7159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lang="en-US" sz="3200" b="1" i="0" kern="1200" cap="none" baseline="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a:t>Quick Start Guide</a:t>
            </a:r>
          </a:p>
        </p:txBody>
      </p:sp>
      <p:grpSp>
        <p:nvGrpSpPr>
          <p:cNvPr id="8" name="Group 7">
            <a:extLst>
              <a:ext uri="{FF2B5EF4-FFF2-40B4-BE49-F238E27FC236}">
                <a16:creationId xmlns:a16="http://schemas.microsoft.com/office/drawing/2014/main" id="{133EFA24-596D-2EF3-B15E-681CA4FE89E9}"/>
              </a:ext>
            </a:extLst>
          </p:cNvPr>
          <p:cNvGrpSpPr/>
          <p:nvPr/>
        </p:nvGrpSpPr>
        <p:grpSpPr>
          <a:xfrm>
            <a:off x="10785935" y="148957"/>
            <a:ext cx="991728" cy="991728"/>
            <a:chOff x="708127" y="3612826"/>
            <a:chExt cx="991728" cy="991728"/>
          </a:xfrm>
        </p:grpSpPr>
        <p:sp>
          <p:nvSpPr>
            <p:cNvPr id="9" name="Oval 8">
              <a:extLst>
                <a:ext uri="{FF2B5EF4-FFF2-40B4-BE49-F238E27FC236}">
                  <a16:creationId xmlns:a16="http://schemas.microsoft.com/office/drawing/2014/main" id="{08C944CF-E7F7-5409-9E26-6017A2BB14ED}"/>
                </a:ext>
              </a:extLst>
            </p:cNvPr>
            <p:cNvSpPr/>
            <p:nvPr/>
          </p:nvSpPr>
          <p:spPr>
            <a:xfrm>
              <a:off x="708127" y="3612826"/>
              <a:ext cx="991728" cy="99172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389752A8-3BFD-AE26-FEB3-2DBBA13754CB}"/>
                </a:ext>
              </a:extLst>
            </p:cNvPr>
            <p:cNvPicPr>
              <a:picLocks noChangeAspect="1"/>
            </p:cNvPicPr>
            <p:nvPr/>
          </p:nvPicPr>
          <p:blipFill>
            <a:blip r:embed="rId2"/>
            <a:stretch>
              <a:fillRect/>
            </a:stretch>
          </p:blipFill>
          <p:spPr>
            <a:xfrm>
              <a:off x="841720" y="3695720"/>
              <a:ext cx="697910" cy="697910"/>
            </a:xfrm>
            <a:prstGeom prst="rect">
              <a:avLst/>
            </a:prstGeom>
          </p:spPr>
        </p:pic>
      </p:grpSp>
      <p:pic>
        <p:nvPicPr>
          <p:cNvPr id="12" name="Picture 11">
            <a:extLst>
              <a:ext uri="{FF2B5EF4-FFF2-40B4-BE49-F238E27FC236}">
                <a16:creationId xmlns:a16="http://schemas.microsoft.com/office/drawing/2014/main" id="{BF1A7E4E-BE8F-A89C-47B8-4269FF015779}"/>
              </a:ext>
            </a:extLst>
          </p:cNvPr>
          <p:cNvPicPr>
            <a:picLocks noChangeAspect="1"/>
          </p:cNvPicPr>
          <p:nvPr/>
        </p:nvPicPr>
        <p:blipFill>
          <a:blip r:embed="rId3"/>
          <a:stretch>
            <a:fillRect/>
          </a:stretch>
        </p:blipFill>
        <p:spPr>
          <a:xfrm>
            <a:off x="487202" y="1187605"/>
            <a:ext cx="5799503" cy="5304635"/>
          </a:xfrm>
          <a:prstGeom prst="rect">
            <a:avLst/>
          </a:prstGeom>
          <a:ln w="57150">
            <a:solidFill>
              <a:schemeClr val="tx1">
                <a:lumMod val="95000"/>
                <a:lumOff val="5000"/>
              </a:schemeClr>
            </a:solidFill>
          </a:ln>
        </p:spPr>
      </p:pic>
      <p:sp>
        <p:nvSpPr>
          <p:cNvPr id="13" name="Rectangle: Rounded Corners 12">
            <a:extLst>
              <a:ext uri="{FF2B5EF4-FFF2-40B4-BE49-F238E27FC236}">
                <a16:creationId xmlns:a16="http://schemas.microsoft.com/office/drawing/2014/main" id="{5E9027F6-13CA-EA12-7A88-3DF60AB3AA32}"/>
              </a:ext>
            </a:extLst>
          </p:cNvPr>
          <p:cNvSpPr/>
          <p:nvPr/>
        </p:nvSpPr>
        <p:spPr>
          <a:xfrm>
            <a:off x="1159812" y="6153179"/>
            <a:ext cx="4335107" cy="5406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…(Continues)…</a:t>
            </a:r>
          </a:p>
        </p:txBody>
      </p:sp>
      <p:sp>
        <p:nvSpPr>
          <p:cNvPr id="3" name="TextBox 2">
            <a:extLst>
              <a:ext uri="{FF2B5EF4-FFF2-40B4-BE49-F238E27FC236}">
                <a16:creationId xmlns:a16="http://schemas.microsoft.com/office/drawing/2014/main" id="{9B1D8B09-BD6E-E046-A4AC-99D27C0E791E}"/>
              </a:ext>
            </a:extLst>
          </p:cNvPr>
          <p:cNvSpPr txBox="1"/>
          <p:nvPr/>
        </p:nvSpPr>
        <p:spPr>
          <a:xfrm>
            <a:off x="6831462" y="2118211"/>
            <a:ext cx="4326067" cy="3970318"/>
          </a:xfrm>
          <a:prstGeom prst="rect">
            <a:avLst/>
          </a:prstGeom>
          <a:noFill/>
        </p:spPr>
        <p:txBody>
          <a:bodyPr wrap="square" rtlCol="0">
            <a:spAutoFit/>
          </a:bodyPr>
          <a:lstStyle/>
          <a:p>
            <a:pPr marL="0" indent="0">
              <a:spcAft>
                <a:spcPts val="1200"/>
              </a:spcAft>
              <a:buNone/>
            </a:pPr>
            <a:r>
              <a:rPr lang="en-US" sz="2800"/>
              <a:t>Establish and exchange point of contact (POC) names and contact information with regional partners, to include public key infrastructures (PKIs) for more sensitive communications, as applicable</a:t>
            </a:r>
          </a:p>
        </p:txBody>
      </p:sp>
      <p:sp>
        <p:nvSpPr>
          <p:cNvPr id="4" name="Rectangle 3">
            <a:extLst>
              <a:ext uri="{FF2B5EF4-FFF2-40B4-BE49-F238E27FC236}">
                <a16:creationId xmlns:a16="http://schemas.microsoft.com/office/drawing/2014/main" id="{1DE57909-0C97-3E7A-5087-54AAFB0E32F8}"/>
              </a:ext>
            </a:extLst>
          </p:cNvPr>
          <p:cNvSpPr/>
          <p:nvPr/>
        </p:nvSpPr>
        <p:spPr>
          <a:xfrm>
            <a:off x="487202" y="3703320"/>
            <a:ext cx="5799503" cy="8001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EA1ED9-51E3-4711-8807-436152020299}"/>
              </a:ext>
            </a:extLst>
          </p:cNvPr>
          <p:cNvSpPr/>
          <p:nvPr/>
        </p:nvSpPr>
        <p:spPr>
          <a:xfrm>
            <a:off x="6515100" y="2043385"/>
            <a:ext cx="5262564" cy="412503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DDBE569-B216-2CD1-49FF-F4BB0A0AD215}"/>
              </a:ext>
            </a:extLst>
          </p:cNvPr>
          <p:cNvCxnSpPr>
            <a:cxnSpLocks/>
            <a:stCxn id="4" idx="3"/>
            <a:endCxn id="5" idx="1"/>
          </p:cNvCxnSpPr>
          <p:nvPr/>
        </p:nvCxnSpPr>
        <p:spPr>
          <a:xfrm>
            <a:off x="6286705" y="4103370"/>
            <a:ext cx="228395" cy="2532"/>
          </a:xfrm>
          <a:prstGeom prst="lin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953058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9A6257-F15C-D54E-F916-5A0F5A13FF5A}"/>
              </a:ext>
            </a:extLst>
          </p:cNvPr>
          <p:cNvSpPr>
            <a:spLocks noGrp="1"/>
          </p:cNvSpPr>
          <p:nvPr>
            <p:ph type="sldNum" sz="quarter" idx="12"/>
          </p:nvPr>
        </p:nvSpPr>
        <p:spPr/>
        <p:txBody>
          <a:bodyPr/>
          <a:lstStyle/>
          <a:p>
            <a:fld id="{BECF63ED-5365-0347-943C-46237B9951C9}" type="slidenum">
              <a:rPr lang="en-US" smtClean="0"/>
              <a:t>32</a:t>
            </a:fld>
            <a:endParaRPr lang="en-US"/>
          </a:p>
        </p:txBody>
      </p:sp>
      <p:sp>
        <p:nvSpPr>
          <p:cNvPr id="7" name="Title 5">
            <a:extLst>
              <a:ext uri="{FF2B5EF4-FFF2-40B4-BE49-F238E27FC236}">
                <a16:creationId xmlns:a16="http://schemas.microsoft.com/office/drawing/2014/main" id="{8CDF6C49-B835-FC6C-90D5-29A99CEB2DC0}"/>
              </a:ext>
            </a:extLst>
          </p:cNvPr>
          <p:cNvSpPr txBox="1">
            <a:spLocks/>
          </p:cNvSpPr>
          <p:nvPr/>
        </p:nvSpPr>
        <p:spPr>
          <a:xfrm>
            <a:off x="272451" y="270007"/>
            <a:ext cx="11658600" cy="7159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lang="en-US" sz="3200" b="1" i="0" kern="1200" cap="none" baseline="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a:t>Running Cyber Table-Top Exercises (</a:t>
            </a:r>
            <a:r>
              <a:rPr lang="en-US" sz="4000" err="1"/>
              <a:t>TTxs</a:t>
            </a:r>
            <a:r>
              <a:rPr lang="en-US" sz="4000"/>
              <a:t>)</a:t>
            </a:r>
          </a:p>
        </p:txBody>
      </p:sp>
      <p:grpSp>
        <p:nvGrpSpPr>
          <p:cNvPr id="8" name="Group 7">
            <a:extLst>
              <a:ext uri="{FF2B5EF4-FFF2-40B4-BE49-F238E27FC236}">
                <a16:creationId xmlns:a16="http://schemas.microsoft.com/office/drawing/2014/main" id="{83F59199-5ED3-5287-6501-C990AE95FF38}"/>
              </a:ext>
            </a:extLst>
          </p:cNvPr>
          <p:cNvGrpSpPr/>
          <p:nvPr/>
        </p:nvGrpSpPr>
        <p:grpSpPr>
          <a:xfrm>
            <a:off x="10845740" y="191736"/>
            <a:ext cx="991728" cy="991728"/>
            <a:chOff x="718760" y="4923756"/>
            <a:chExt cx="991728" cy="991728"/>
          </a:xfrm>
        </p:grpSpPr>
        <p:sp>
          <p:nvSpPr>
            <p:cNvPr id="9" name="Oval 8">
              <a:extLst>
                <a:ext uri="{FF2B5EF4-FFF2-40B4-BE49-F238E27FC236}">
                  <a16:creationId xmlns:a16="http://schemas.microsoft.com/office/drawing/2014/main" id="{A05BFBF9-6F29-8327-46D6-2E3149AC7717}"/>
                </a:ext>
              </a:extLst>
            </p:cNvPr>
            <p:cNvSpPr/>
            <p:nvPr/>
          </p:nvSpPr>
          <p:spPr>
            <a:xfrm>
              <a:off x="718760" y="4923756"/>
              <a:ext cx="991728" cy="99172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9334E4F7-8E09-CEC3-79D0-D77D9A7751F3}"/>
                </a:ext>
              </a:extLst>
            </p:cNvPr>
            <p:cNvPicPr>
              <a:picLocks noChangeAspect="1"/>
            </p:cNvPicPr>
            <p:nvPr/>
          </p:nvPicPr>
          <p:blipFill>
            <a:blip r:embed="rId2"/>
            <a:stretch>
              <a:fillRect/>
            </a:stretch>
          </p:blipFill>
          <p:spPr>
            <a:xfrm>
              <a:off x="878467" y="5069462"/>
              <a:ext cx="661163" cy="661163"/>
            </a:xfrm>
            <a:prstGeom prst="rect">
              <a:avLst/>
            </a:prstGeom>
          </p:spPr>
        </p:pic>
      </p:grpSp>
      <p:sp>
        <p:nvSpPr>
          <p:cNvPr id="3" name="Rectangle 2">
            <a:extLst>
              <a:ext uri="{FF2B5EF4-FFF2-40B4-BE49-F238E27FC236}">
                <a16:creationId xmlns:a16="http://schemas.microsoft.com/office/drawing/2014/main" id="{EA6A4B1D-D27A-AA4B-B59A-D7811C714EB5}"/>
              </a:ext>
            </a:extLst>
          </p:cNvPr>
          <p:cNvSpPr/>
          <p:nvPr/>
        </p:nvSpPr>
        <p:spPr>
          <a:xfrm>
            <a:off x="787716" y="1133475"/>
            <a:ext cx="6210300" cy="535876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8D1BEDC-2D70-58BC-C2C3-B1CA66CE0334}"/>
              </a:ext>
            </a:extLst>
          </p:cNvPr>
          <p:cNvSpPr txBox="1"/>
          <p:nvPr/>
        </p:nvSpPr>
        <p:spPr>
          <a:xfrm>
            <a:off x="935353" y="1260931"/>
            <a:ext cx="5915025" cy="5139869"/>
          </a:xfrm>
          <a:prstGeom prst="rect">
            <a:avLst/>
          </a:prstGeom>
          <a:noFill/>
        </p:spPr>
        <p:txBody>
          <a:bodyPr wrap="square" rtlCol="0">
            <a:spAutoFit/>
          </a:bodyPr>
          <a:lstStyle/>
          <a:p>
            <a:r>
              <a:rPr lang="en-US" sz="1800" b="1">
                <a:effectLst/>
                <a:latin typeface="Calibri" panose="020F0502020204030204" pitchFamily="34" charset="0"/>
                <a:ea typeface="Calibri" panose="020F0502020204030204" pitchFamily="34" charset="0"/>
              </a:rPr>
              <a:t>From:</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HackU</a:t>
            </a:r>
            <a:r>
              <a:rPr lang="en-US" sz="1800">
                <a:effectLst/>
                <a:latin typeface="Calibri" panose="020F0502020204030204" pitchFamily="34" charset="0"/>
                <a:ea typeface="Calibri" panose="020F0502020204030204" pitchFamily="34" charset="0"/>
              </a:rPr>
              <a:t>&lt;</a:t>
            </a:r>
            <a:r>
              <a:rPr lang="en-US" sz="1800" u="sng" err="1">
                <a:solidFill>
                  <a:srgbClr val="0563C1"/>
                </a:solidFill>
                <a:effectLst/>
                <a:latin typeface="Calibri" panose="020F0502020204030204" pitchFamily="34" charset="0"/>
                <a:ea typeface="Calibri" panose="020F0502020204030204" pitchFamily="34" charset="0"/>
                <a:hlinkClick r:id="rId3"/>
              </a:rPr>
              <a:t>exercise_redacted</a:t>
            </a:r>
            <a:r>
              <a:rPr lang="en-US" u="sng">
                <a:solidFill>
                  <a:srgbClr val="0563C1"/>
                </a:solidFill>
                <a:latin typeface="Calibri" panose="020F0502020204030204" pitchFamily="34" charset="0"/>
                <a:ea typeface="Calibri" panose="020F0502020204030204" pitchFamily="34" charset="0"/>
                <a:hlinkClick r:id="rId3"/>
              </a:rPr>
              <a:t>&gt;</a:t>
            </a:r>
            <a:r>
              <a:rPr lang="en-US" sz="1800" u="sng">
                <a:solidFill>
                  <a:srgbClr val="0563C1"/>
                </a:solidFill>
                <a:effectLst/>
                <a:latin typeface="Calibri" panose="020F0502020204030204" pitchFamily="34" charset="0"/>
                <a:ea typeface="Calibri" panose="020F0502020204030204" pitchFamily="34" charset="0"/>
                <a:hlinkClick r:id="rId3"/>
              </a:rPr>
              <a:t>@</a:t>
            </a:r>
            <a:r>
              <a:rPr lang="en-US" sz="1800" u="sng">
                <a:solidFill>
                  <a:srgbClr val="0563C1"/>
                </a:solidFill>
                <a:effectLst/>
                <a:latin typeface="Calibri" panose="020F0502020204030204" pitchFamily="34" charset="0"/>
                <a:ea typeface="Calibri" panose="020F0502020204030204" pitchFamily="34" charset="0"/>
              </a:rPr>
              <a:t>protonmail.com</a:t>
            </a:r>
            <a:r>
              <a:rPr lang="en-US" sz="1800">
                <a:effectLst/>
                <a:latin typeface="Calibri" panose="020F0502020204030204" pitchFamily="34" charset="0"/>
                <a:ea typeface="Calibri" panose="020F0502020204030204" pitchFamily="34" charset="0"/>
              </a:rPr>
              <a:t>&gt; </a:t>
            </a:r>
            <a:br>
              <a:rPr lang="en-US" sz="1800">
                <a:effectLst/>
                <a:latin typeface="Calibri" panose="020F0502020204030204" pitchFamily="34" charset="0"/>
                <a:ea typeface="Calibri" panose="020F0502020204030204" pitchFamily="34" charset="0"/>
              </a:rPr>
            </a:br>
            <a:r>
              <a:rPr lang="en-US" sz="1800" b="1">
                <a:effectLst/>
                <a:latin typeface="Calibri" panose="020F0502020204030204" pitchFamily="34" charset="0"/>
                <a:ea typeface="Calibri" panose="020F0502020204030204" pitchFamily="34" charset="0"/>
              </a:rPr>
              <a:t>Sent:</a:t>
            </a:r>
            <a:r>
              <a:rPr lang="en-US" sz="1800">
                <a:effectLst/>
                <a:latin typeface="Calibri" panose="020F0502020204030204" pitchFamily="34" charset="0"/>
                <a:ea typeface="Calibri" panose="020F0502020204030204" pitchFamily="34" charset="0"/>
              </a:rPr>
              <a:t> Friday, November 5, 202</a:t>
            </a:r>
            <a:br>
              <a:rPr lang="en-US" sz="1800">
                <a:effectLst/>
                <a:latin typeface="Calibri" panose="020F0502020204030204" pitchFamily="34" charset="0"/>
                <a:ea typeface="Calibri" panose="020F0502020204030204" pitchFamily="34" charset="0"/>
              </a:rPr>
            </a:br>
            <a:r>
              <a:rPr lang="en-US" sz="1800" b="1">
                <a:effectLst/>
                <a:latin typeface="Calibri" panose="020F0502020204030204" pitchFamily="34" charset="0"/>
                <a:ea typeface="Calibri" panose="020F0502020204030204" pitchFamily="34" charset="0"/>
              </a:rPr>
              <a:t>To: </a:t>
            </a:r>
            <a:r>
              <a:rPr lang="en-US" sz="1800">
                <a:effectLst/>
                <a:latin typeface="Calibri" panose="020F0502020204030204" pitchFamily="34" charset="0"/>
                <a:ea typeface="Calibri" panose="020F0502020204030204" pitchFamily="34" charset="0"/>
              </a:rPr>
              <a:t>&lt;exercise redacted&gt;</a:t>
            </a:r>
            <a:br>
              <a:rPr lang="en-US" sz="1800">
                <a:effectLst/>
                <a:latin typeface="Calibri" panose="020F0502020204030204" pitchFamily="34" charset="0"/>
                <a:ea typeface="Calibri" panose="020F0502020204030204" pitchFamily="34" charset="0"/>
              </a:rPr>
            </a:br>
            <a:r>
              <a:rPr lang="en-US" sz="1800" b="1">
                <a:effectLst/>
                <a:latin typeface="Calibri" panose="020F0502020204030204" pitchFamily="34" charset="0"/>
                <a:ea typeface="Calibri" panose="020F0502020204030204" pitchFamily="34" charset="0"/>
              </a:rPr>
              <a:t>Subject:</a:t>
            </a:r>
            <a:r>
              <a:rPr lang="en-US" sz="1800">
                <a:effectLst/>
                <a:latin typeface="Calibri" panose="020F0502020204030204" pitchFamily="34" charset="0"/>
                <a:ea typeface="Calibri" panose="020F0502020204030204" pitchFamily="34" charset="0"/>
              </a:rPr>
              <a:t> RE: Our ownership of all your systems</a:t>
            </a:r>
          </a:p>
          <a:p>
            <a:endParaRPr lang="en-US">
              <a:latin typeface="Calibri" panose="020F0502020204030204" pitchFamily="34" charset="0"/>
              <a:ea typeface="Calibri" panose="020F0502020204030204" pitchFamily="34" charset="0"/>
            </a:endParaRPr>
          </a:p>
          <a:p>
            <a:r>
              <a:rPr lang="en-US" sz="1400">
                <a:latin typeface="Calibri" panose="020F0502020204030204" pitchFamily="34" charset="0"/>
                <a:ea typeface="Calibri" panose="020F0502020204030204" pitchFamily="34" charset="0"/>
              </a:rPr>
              <a:t>It’s good to communicate directly. We want to resolve this for everyone involved as quickly as possible. Upon payment we will help you get your systems operational as quickly as possible. We will also remove ourselves from your network. If you don’t pay us though, we can’t be held responsible if other things break. The longer you wait, the higher chance things go wrong. Maybe it requires more work on our end? If so, the price we’re charging you go up. Don’t try to mess with us. Just pay us and we can put this all behind us.</a:t>
            </a:r>
          </a:p>
          <a:p>
            <a:endParaRPr lang="en-US" sz="1400">
              <a:latin typeface="Calibri" panose="020F0502020204030204" pitchFamily="34" charset="0"/>
              <a:ea typeface="Calibri" panose="020F0502020204030204" pitchFamily="34" charset="0"/>
            </a:endParaRPr>
          </a:p>
          <a:p>
            <a:r>
              <a:rPr lang="en-US" sz="1400">
                <a:latin typeface="Calibri" panose="020F0502020204030204" pitchFamily="34" charset="0"/>
                <a:ea typeface="Calibri" panose="020F0502020204030204" pitchFamily="34" charset="0"/>
              </a:rPr>
              <a:t>Remember, 1 million dollars in BTC to the wallet:</a:t>
            </a:r>
          </a:p>
          <a:p>
            <a:endParaRPr lang="en-US" sz="1400">
              <a:latin typeface="Calibri" panose="020F0502020204030204" pitchFamily="34" charset="0"/>
              <a:ea typeface="Calibri" panose="020F0502020204030204" pitchFamily="34" charset="0"/>
            </a:endParaRPr>
          </a:p>
          <a:p>
            <a:r>
              <a:rPr lang="en-US" sz="1400" b="1">
                <a:latin typeface="Calibri" panose="020F0502020204030204" pitchFamily="34" charset="0"/>
                <a:ea typeface="Calibri" panose="020F0502020204030204" pitchFamily="34" charset="0"/>
              </a:rPr>
              <a:t>1CvBMSEYst&lt;</a:t>
            </a:r>
            <a:r>
              <a:rPr lang="en-US" sz="1400" b="1" err="1">
                <a:latin typeface="Calibri" panose="020F0502020204030204" pitchFamily="34" charset="0"/>
                <a:ea typeface="Calibri" panose="020F0502020204030204" pitchFamily="34" charset="0"/>
              </a:rPr>
              <a:t>exercise_redacted</a:t>
            </a:r>
            <a:r>
              <a:rPr lang="en-US" sz="1400" b="1">
                <a:latin typeface="Calibri" panose="020F0502020204030204" pitchFamily="34" charset="0"/>
                <a:ea typeface="Calibri" panose="020F0502020204030204" pitchFamily="34" charset="0"/>
              </a:rPr>
              <a:t>&gt; </a:t>
            </a:r>
          </a:p>
          <a:p>
            <a:endParaRPr lang="en-US" sz="1400">
              <a:effectLst/>
              <a:latin typeface="Calibri" panose="020F0502020204030204" pitchFamily="34" charset="0"/>
              <a:ea typeface="Calibri" panose="020F0502020204030204" pitchFamily="34" charset="0"/>
            </a:endParaRPr>
          </a:p>
          <a:p>
            <a:r>
              <a:rPr lang="en-US" sz="1400">
                <a:latin typeface="Calibri" panose="020F0502020204030204" pitchFamily="34" charset="0"/>
                <a:ea typeface="Calibri" panose="020F0502020204030204" pitchFamily="34" charset="0"/>
              </a:rPr>
              <a:t>If you have any problems buying bitcoin let us know. We offer top tier service and support. It’s in everyone’s best interest that we get paid! If you have any questions, please reach out to us. We hope to resolve this quickly for everyone involved. Once we have our money, we can get your systems back up and delete all these files.</a:t>
            </a:r>
          </a:p>
        </p:txBody>
      </p:sp>
      <p:sp>
        <p:nvSpPr>
          <p:cNvPr id="6" name="TextBox 5">
            <a:extLst>
              <a:ext uri="{FF2B5EF4-FFF2-40B4-BE49-F238E27FC236}">
                <a16:creationId xmlns:a16="http://schemas.microsoft.com/office/drawing/2014/main" id="{8792F6B9-3ED2-CC97-4EB1-D6963A45EA7B}"/>
              </a:ext>
            </a:extLst>
          </p:cNvPr>
          <p:cNvSpPr txBox="1"/>
          <p:nvPr/>
        </p:nvSpPr>
        <p:spPr>
          <a:xfrm>
            <a:off x="6232262" y="1691624"/>
            <a:ext cx="4648202" cy="923330"/>
          </a:xfrm>
          <a:prstGeom prst="rect">
            <a:avLst/>
          </a:prstGeom>
          <a:solidFill>
            <a:schemeClr val="bg1"/>
          </a:solidFill>
          <a:ln>
            <a:solidFill>
              <a:schemeClr val="tx1"/>
            </a:solidFill>
          </a:ln>
        </p:spPr>
        <p:txBody>
          <a:bodyPr wrap="square" rtlCol="0">
            <a:spAutoFit/>
          </a:bodyPr>
          <a:lstStyle/>
          <a:p>
            <a:r>
              <a:rPr lang="en-US"/>
              <a:t>--------FOR EXERCISE USE ONLY---------</a:t>
            </a:r>
          </a:p>
          <a:p>
            <a:r>
              <a:rPr lang="en-US"/>
              <a:t>-  This is for a Cybersecurity Exercise     -</a:t>
            </a:r>
          </a:p>
          <a:p>
            <a:r>
              <a:rPr lang="en-US"/>
              <a:t>--------FOR EXERCISE USE ONLY---------</a:t>
            </a:r>
          </a:p>
        </p:txBody>
      </p:sp>
    </p:spTree>
    <p:extLst>
      <p:ext uri="{BB962C8B-B14F-4D97-AF65-F5344CB8AC3E}">
        <p14:creationId xmlns:p14="http://schemas.microsoft.com/office/powerpoint/2010/main" val="2805456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9A6257-F15C-D54E-F916-5A0F5A13FF5A}"/>
              </a:ext>
            </a:extLst>
          </p:cNvPr>
          <p:cNvSpPr>
            <a:spLocks noGrp="1"/>
          </p:cNvSpPr>
          <p:nvPr>
            <p:ph type="sldNum" sz="quarter" idx="12"/>
          </p:nvPr>
        </p:nvSpPr>
        <p:spPr/>
        <p:txBody>
          <a:bodyPr/>
          <a:lstStyle/>
          <a:p>
            <a:fld id="{BECF63ED-5365-0347-943C-46237B9951C9}" type="slidenum">
              <a:rPr lang="en-US" smtClean="0"/>
              <a:t>33</a:t>
            </a:fld>
            <a:endParaRPr lang="en-US"/>
          </a:p>
        </p:txBody>
      </p:sp>
      <p:sp>
        <p:nvSpPr>
          <p:cNvPr id="7" name="Title 5">
            <a:extLst>
              <a:ext uri="{FF2B5EF4-FFF2-40B4-BE49-F238E27FC236}">
                <a16:creationId xmlns:a16="http://schemas.microsoft.com/office/drawing/2014/main" id="{8CDF6C49-B835-FC6C-90D5-29A99CEB2DC0}"/>
              </a:ext>
            </a:extLst>
          </p:cNvPr>
          <p:cNvSpPr txBox="1">
            <a:spLocks/>
          </p:cNvSpPr>
          <p:nvPr/>
        </p:nvSpPr>
        <p:spPr>
          <a:xfrm>
            <a:off x="272451" y="270007"/>
            <a:ext cx="11658600" cy="715963"/>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lang="en-US" sz="3200" b="1" i="0" kern="1200" cap="none" baseline="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a:t>Lessons Learned From Exercises (1 of 2)</a:t>
            </a:r>
          </a:p>
        </p:txBody>
      </p:sp>
      <p:grpSp>
        <p:nvGrpSpPr>
          <p:cNvPr id="8" name="Group 7">
            <a:extLst>
              <a:ext uri="{FF2B5EF4-FFF2-40B4-BE49-F238E27FC236}">
                <a16:creationId xmlns:a16="http://schemas.microsoft.com/office/drawing/2014/main" id="{83F59199-5ED3-5287-6501-C990AE95FF38}"/>
              </a:ext>
            </a:extLst>
          </p:cNvPr>
          <p:cNvGrpSpPr/>
          <p:nvPr/>
        </p:nvGrpSpPr>
        <p:grpSpPr>
          <a:xfrm>
            <a:off x="10845740" y="191736"/>
            <a:ext cx="991728" cy="991728"/>
            <a:chOff x="718760" y="4923756"/>
            <a:chExt cx="991728" cy="991728"/>
          </a:xfrm>
        </p:grpSpPr>
        <p:sp>
          <p:nvSpPr>
            <p:cNvPr id="9" name="Oval 8">
              <a:extLst>
                <a:ext uri="{FF2B5EF4-FFF2-40B4-BE49-F238E27FC236}">
                  <a16:creationId xmlns:a16="http://schemas.microsoft.com/office/drawing/2014/main" id="{A05BFBF9-6F29-8327-46D6-2E3149AC7717}"/>
                </a:ext>
              </a:extLst>
            </p:cNvPr>
            <p:cNvSpPr/>
            <p:nvPr/>
          </p:nvSpPr>
          <p:spPr>
            <a:xfrm>
              <a:off x="718760" y="4923756"/>
              <a:ext cx="991728" cy="99172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9334E4F7-8E09-CEC3-79D0-D77D9A7751F3}"/>
                </a:ext>
              </a:extLst>
            </p:cNvPr>
            <p:cNvPicPr>
              <a:picLocks noChangeAspect="1"/>
            </p:cNvPicPr>
            <p:nvPr/>
          </p:nvPicPr>
          <p:blipFill>
            <a:blip r:embed="rId2"/>
            <a:stretch>
              <a:fillRect/>
            </a:stretch>
          </p:blipFill>
          <p:spPr>
            <a:xfrm>
              <a:off x="878467" y="5069462"/>
              <a:ext cx="661163" cy="661163"/>
            </a:xfrm>
            <a:prstGeom prst="rect">
              <a:avLst/>
            </a:prstGeom>
          </p:spPr>
        </p:pic>
      </p:grpSp>
      <p:sp>
        <p:nvSpPr>
          <p:cNvPr id="12" name="Text Placeholder 4">
            <a:extLst>
              <a:ext uri="{FF2B5EF4-FFF2-40B4-BE49-F238E27FC236}">
                <a16:creationId xmlns:a16="http://schemas.microsoft.com/office/drawing/2014/main" id="{F740F923-35C0-8A2B-8C44-5F06855491CE}"/>
              </a:ext>
            </a:extLst>
          </p:cNvPr>
          <p:cNvSpPr>
            <a:spLocks noGrp="1"/>
          </p:cNvSpPr>
          <p:nvPr/>
        </p:nvSpPr>
        <p:spPr>
          <a:xfrm>
            <a:off x="371475" y="1828800"/>
            <a:ext cx="11658599" cy="4572000"/>
          </a:xfrm>
          <a:prstGeom prst="rect">
            <a:avLst/>
          </a:prstGeom>
        </p:spPr>
        <p:txBody>
          <a:bodyPr vert="horz" lIns="91440" tIns="45720" rIns="91440" bIns="45720" rtlCol="0">
            <a:noAutofit/>
          </a:bodyPr>
          <a:lstStyle>
            <a:lvl1pPr marL="228600" indent="-219075" algn="l" defTabSz="914400" rtl="0" eaLnBrk="1" latinLnBrk="0" hangingPunct="1">
              <a:lnSpc>
                <a:spcPct val="100000"/>
              </a:lnSpc>
              <a:spcBef>
                <a:spcPts val="1000"/>
              </a:spcBef>
              <a:spcAft>
                <a:spcPts val="0"/>
              </a:spcAft>
              <a:buFont typeface="Wingdings" pitchFamily="2" charset="2"/>
              <a:buChar char="§"/>
              <a:tabLst/>
              <a:defRPr lang="en-US" sz="2400" b="0" i="0" kern="1200" cap="none" baseline="0">
                <a:solidFill>
                  <a:schemeClr val="tx2"/>
                </a:solidFill>
                <a:latin typeface="+mn-lt"/>
                <a:ea typeface="+mn-ea"/>
                <a:cs typeface="Arial Narrow" charset="0"/>
              </a:defRPr>
            </a:lvl1pPr>
            <a:lvl2pPr marL="457200" indent="-228600" algn="l" defTabSz="914400" rtl="0" eaLnBrk="1" latinLnBrk="0" hangingPunct="1">
              <a:lnSpc>
                <a:spcPct val="100000"/>
              </a:lnSpc>
              <a:spcBef>
                <a:spcPts val="1000"/>
              </a:spcBef>
              <a:spcAft>
                <a:spcPts val="0"/>
              </a:spcAft>
              <a:buFont typeface="Wingdings" pitchFamily="2" charset="2"/>
              <a:buChar char="§"/>
              <a:tabLst/>
              <a:defRPr lang="en-US" sz="2000" b="0" i="0" kern="1200" baseline="0">
                <a:solidFill>
                  <a:schemeClr val="tx2"/>
                </a:solidFill>
                <a:latin typeface="+mn-lt"/>
                <a:ea typeface="+mn-ea"/>
                <a:cs typeface="Arial Narrow" charset="0"/>
              </a:defRPr>
            </a:lvl2pPr>
            <a:lvl3pPr marL="690563" indent="-228600" algn="l" defTabSz="914400" rtl="0" eaLnBrk="1" latinLnBrk="0" hangingPunct="1">
              <a:lnSpc>
                <a:spcPct val="100000"/>
              </a:lnSpc>
              <a:spcBef>
                <a:spcPts val="1000"/>
              </a:spcBef>
              <a:spcAft>
                <a:spcPts val="0"/>
              </a:spcAft>
              <a:buFont typeface="Wingdings" pitchFamily="2" charset="2"/>
              <a:buChar char="§"/>
              <a:tabLst/>
              <a:defRPr lang="en-US" sz="1800" b="0" i="0" kern="1200" baseline="0">
                <a:solidFill>
                  <a:schemeClr val="tx2"/>
                </a:solidFill>
                <a:latin typeface="+mn-lt"/>
                <a:ea typeface="+mn-ea"/>
                <a:cs typeface="Arial Narrow" charset="0"/>
              </a:defRPr>
            </a:lvl3pPr>
            <a:lvl4pPr marL="914400" indent="-228600" algn="l" defTabSz="914400" rtl="0" eaLnBrk="1" latinLnBrk="0" hangingPunct="1">
              <a:lnSpc>
                <a:spcPct val="100000"/>
              </a:lnSpc>
              <a:spcBef>
                <a:spcPts val="1000"/>
              </a:spcBef>
              <a:spcAft>
                <a:spcPts val="0"/>
              </a:spcAft>
              <a:buFont typeface="Wingdings" pitchFamily="2" charset="2"/>
              <a:buChar char="§"/>
              <a:tabLst/>
              <a:defRPr lang="en-US" sz="1600" b="0" i="0" kern="1200" baseline="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indent="0">
              <a:buNone/>
            </a:pPr>
            <a:r>
              <a:rPr lang="en-US" sz="4800" b="1"/>
              <a:t>Cyber exercises are emergency preparedness exercises!!!</a:t>
            </a:r>
          </a:p>
          <a:p>
            <a:pPr marL="228600" lvl="1" indent="0">
              <a:buNone/>
            </a:pPr>
            <a:endParaRPr lang="en-US" sz="4000" u="sng"/>
          </a:p>
          <a:p>
            <a:pPr marL="228600" lvl="1" indent="0">
              <a:buNone/>
            </a:pPr>
            <a:r>
              <a:rPr lang="en-US" sz="3600" u="sng"/>
              <a:t>Clinical</a:t>
            </a:r>
            <a:r>
              <a:rPr lang="en-US" sz="2800"/>
              <a:t> and </a:t>
            </a:r>
            <a:r>
              <a:rPr lang="en-US" sz="3600" u="sng"/>
              <a:t>Emergency Management</a:t>
            </a:r>
            <a:r>
              <a:rPr lang="en-US" sz="3600"/>
              <a:t> </a:t>
            </a:r>
            <a:r>
              <a:rPr lang="en-US" sz="2800"/>
              <a:t>experts are </a:t>
            </a:r>
            <a:r>
              <a:rPr lang="en-US" sz="3600" u="sng"/>
              <a:t>required</a:t>
            </a:r>
            <a:endParaRPr lang="en-US" sz="4000" u="sng"/>
          </a:p>
          <a:p>
            <a:pPr lvl="1"/>
            <a:endParaRPr lang="en-US" sz="2800"/>
          </a:p>
        </p:txBody>
      </p:sp>
    </p:spTree>
    <p:extLst>
      <p:ext uri="{BB962C8B-B14F-4D97-AF65-F5344CB8AC3E}">
        <p14:creationId xmlns:p14="http://schemas.microsoft.com/office/powerpoint/2010/main" val="256486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9A6257-F15C-D54E-F916-5A0F5A13FF5A}"/>
              </a:ext>
            </a:extLst>
          </p:cNvPr>
          <p:cNvSpPr>
            <a:spLocks noGrp="1"/>
          </p:cNvSpPr>
          <p:nvPr>
            <p:ph type="sldNum" sz="quarter" idx="12"/>
          </p:nvPr>
        </p:nvSpPr>
        <p:spPr/>
        <p:txBody>
          <a:bodyPr/>
          <a:lstStyle/>
          <a:p>
            <a:fld id="{BECF63ED-5365-0347-943C-46237B9951C9}" type="slidenum">
              <a:rPr lang="en-US" smtClean="0"/>
              <a:t>34</a:t>
            </a:fld>
            <a:endParaRPr lang="en-US"/>
          </a:p>
        </p:txBody>
      </p:sp>
      <p:sp>
        <p:nvSpPr>
          <p:cNvPr id="7" name="Title 5">
            <a:extLst>
              <a:ext uri="{FF2B5EF4-FFF2-40B4-BE49-F238E27FC236}">
                <a16:creationId xmlns:a16="http://schemas.microsoft.com/office/drawing/2014/main" id="{8CDF6C49-B835-FC6C-90D5-29A99CEB2DC0}"/>
              </a:ext>
            </a:extLst>
          </p:cNvPr>
          <p:cNvSpPr txBox="1">
            <a:spLocks/>
          </p:cNvSpPr>
          <p:nvPr/>
        </p:nvSpPr>
        <p:spPr>
          <a:xfrm>
            <a:off x="272451" y="270007"/>
            <a:ext cx="11658600" cy="7159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lang="en-US" sz="3200" b="1" i="0" kern="1200" cap="none" baseline="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a:t>Lessons Learned From Exercises (2 of 2)</a:t>
            </a:r>
          </a:p>
        </p:txBody>
      </p:sp>
      <p:grpSp>
        <p:nvGrpSpPr>
          <p:cNvPr id="8" name="Group 7">
            <a:extLst>
              <a:ext uri="{FF2B5EF4-FFF2-40B4-BE49-F238E27FC236}">
                <a16:creationId xmlns:a16="http://schemas.microsoft.com/office/drawing/2014/main" id="{83F59199-5ED3-5287-6501-C990AE95FF38}"/>
              </a:ext>
            </a:extLst>
          </p:cNvPr>
          <p:cNvGrpSpPr/>
          <p:nvPr/>
        </p:nvGrpSpPr>
        <p:grpSpPr>
          <a:xfrm>
            <a:off x="10845740" y="191736"/>
            <a:ext cx="991728" cy="991728"/>
            <a:chOff x="718760" y="4923756"/>
            <a:chExt cx="991728" cy="991728"/>
          </a:xfrm>
        </p:grpSpPr>
        <p:sp>
          <p:nvSpPr>
            <p:cNvPr id="9" name="Oval 8">
              <a:extLst>
                <a:ext uri="{FF2B5EF4-FFF2-40B4-BE49-F238E27FC236}">
                  <a16:creationId xmlns:a16="http://schemas.microsoft.com/office/drawing/2014/main" id="{A05BFBF9-6F29-8327-46D6-2E3149AC7717}"/>
                </a:ext>
              </a:extLst>
            </p:cNvPr>
            <p:cNvSpPr/>
            <p:nvPr/>
          </p:nvSpPr>
          <p:spPr>
            <a:xfrm>
              <a:off x="718760" y="4923756"/>
              <a:ext cx="991728" cy="99172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9334E4F7-8E09-CEC3-79D0-D77D9A7751F3}"/>
                </a:ext>
              </a:extLst>
            </p:cNvPr>
            <p:cNvPicPr>
              <a:picLocks noChangeAspect="1"/>
            </p:cNvPicPr>
            <p:nvPr/>
          </p:nvPicPr>
          <p:blipFill>
            <a:blip r:embed="rId3"/>
            <a:stretch>
              <a:fillRect/>
            </a:stretch>
          </p:blipFill>
          <p:spPr>
            <a:xfrm>
              <a:off x="878467" y="5069462"/>
              <a:ext cx="661163" cy="661163"/>
            </a:xfrm>
            <a:prstGeom prst="rect">
              <a:avLst/>
            </a:prstGeom>
          </p:spPr>
        </p:pic>
      </p:grpSp>
      <p:sp>
        <p:nvSpPr>
          <p:cNvPr id="3" name="Text Placeholder 4">
            <a:extLst>
              <a:ext uri="{FF2B5EF4-FFF2-40B4-BE49-F238E27FC236}">
                <a16:creationId xmlns:a16="http://schemas.microsoft.com/office/drawing/2014/main" id="{F740F923-35C0-8A2B-8C44-5F06855491CE}"/>
              </a:ext>
            </a:extLst>
          </p:cNvPr>
          <p:cNvSpPr>
            <a:spLocks noGrp="1"/>
          </p:cNvSpPr>
          <p:nvPr/>
        </p:nvSpPr>
        <p:spPr>
          <a:xfrm>
            <a:off x="426720" y="1361665"/>
            <a:ext cx="11338560" cy="4572000"/>
          </a:xfrm>
          <a:prstGeom prst="rect">
            <a:avLst/>
          </a:prstGeom>
        </p:spPr>
        <p:txBody>
          <a:bodyPr vert="horz" lIns="91440" tIns="45720" rIns="91440" bIns="45720" rtlCol="0">
            <a:noAutofit/>
          </a:bodyPr>
          <a:lstStyle>
            <a:lvl1pPr marL="228600" indent="-219075" algn="l" defTabSz="914400" rtl="0" eaLnBrk="1" latinLnBrk="0" hangingPunct="1">
              <a:lnSpc>
                <a:spcPct val="100000"/>
              </a:lnSpc>
              <a:spcBef>
                <a:spcPts val="1000"/>
              </a:spcBef>
              <a:spcAft>
                <a:spcPts val="0"/>
              </a:spcAft>
              <a:buFont typeface="Wingdings" pitchFamily="2" charset="2"/>
              <a:buChar char="§"/>
              <a:tabLst/>
              <a:defRPr lang="en-US" sz="2400" b="0" i="0" kern="1200" cap="none" baseline="0">
                <a:solidFill>
                  <a:schemeClr val="tx2"/>
                </a:solidFill>
                <a:latin typeface="+mn-lt"/>
                <a:ea typeface="+mn-ea"/>
                <a:cs typeface="Arial Narrow" charset="0"/>
              </a:defRPr>
            </a:lvl1pPr>
            <a:lvl2pPr marL="457200" indent="-228600" algn="l" defTabSz="914400" rtl="0" eaLnBrk="1" latinLnBrk="0" hangingPunct="1">
              <a:lnSpc>
                <a:spcPct val="100000"/>
              </a:lnSpc>
              <a:spcBef>
                <a:spcPts val="1000"/>
              </a:spcBef>
              <a:spcAft>
                <a:spcPts val="0"/>
              </a:spcAft>
              <a:buFont typeface="Wingdings" pitchFamily="2" charset="2"/>
              <a:buChar char="§"/>
              <a:tabLst/>
              <a:defRPr lang="en-US" sz="2000" b="0" i="0" kern="1200" baseline="0">
                <a:solidFill>
                  <a:schemeClr val="tx2"/>
                </a:solidFill>
                <a:latin typeface="+mn-lt"/>
                <a:ea typeface="+mn-ea"/>
                <a:cs typeface="Arial Narrow" charset="0"/>
              </a:defRPr>
            </a:lvl2pPr>
            <a:lvl3pPr marL="690563" indent="-228600" algn="l" defTabSz="914400" rtl="0" eaLnBrk="1" latinLnBrk="0" hangingPunct="1">
              <a:lnSpc>
                <a:spcPct val="100000"/>
              </a:lnSpc>
              <a:spcBef>
                <a:spcPts val="1000"/>
              </a:spcBef>
              <a:spcAft>
                <a:spcPts val="0"/>
              </a:spcAft>
              <a:buFont typeface="Wingdings" pitchFamily="2" charset="2"/>
              <a:buChar char="§"/>
              <a:tabLst/>
              <a:defRPr lang="en-US" sz="1800" b="0" i="0" kern="1200" baseline="0">
                <a:solidFill>
                  <a:schemeClr val="tx2"/>
                </a:solidFill>
                <a:latin typeface="+mn-lt"/>
                <a:ea typeface="+mn-ea"/>
                <a:cs typeface="Arial Narrow" charset="0"/>
              </a:defRPr>
            </a:lvl3pPr>
            <a:lvl4pPr marL="914400" indent="-228600" algn="l" defTabSz="914400" rtl="0" eaLnBrk="1" latinLnBrk="0" hangingPunct="1">
              <a:lnSpc>
                <a:spcPct val="100000"/>
              </a:lnSpc>
              <a:spcBef>
                <a:spcPts val="1000"/>
              </a:spcBef>
              <a:spcAft>
                <a:spcPts val="0"/>
              </a:spcAft>
              <a:buFont typeface="Wingdings" pitchFamily="2" charset="2"/>
              <a:buChar char="§"/>
              <a:tabLst/>
              <a:defRPr lang="en-US" sz="1600" b="0" i="0" kern="1200" baseline="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a:t>Understanding impacts of response actions is hard</a:t>
            </a:r>
          </a:p>
          <a:p>
            <a:pPr lvl="1">
              <a:buFont typeface="Arial" panose="020B0604020202020204" pitchFamily="34" charset="0"/>
              <a:buChar char="‒"/>
            </a:pPr>
            <a:r>
              <a:rPr lang="en-US" sz="2400"/>
              <a:t>What happens when you lose internet connectivity?</a:t>
            </a:r>
          </a:p>
          <a:p>
            <a:r>
              <a:rPr lang="en-US" sz="3200" b="1"/>
              <a:t>Response coordination is hard</a:t>
            </a:r>
          </a:p>
          <a:p>
            <a:r>
              <a:rPr lang="en-US" sz="3200" b="1"/>
              <a:t>Exercises can help develop as sense of understanding about how different teams can partner together</a:t>
            </a:r>
          </a:p>
          <a:p>
            <a:r>
              <a:rPr lang="en-US" sz="3200" b="1"/>
              <a:t>It’s important to have a response plan before an event occurs, and update it based on the exercise findings</a:t>
            </a:r>
            <a:endParaRPr lang="en-US"/>
          </a:p>
          <a:p>
            <a:pPr lvl="1">
              <a:buFont typeface="Arial" panose="020B0604020202020204" pitchFamily="34" charset="0"/>
              <a:buChar char="‒"/>
            </a:pPr>
            <a:endParaRPr lang="en-US" sz="2400"/>
          </a:p>
          <a:p>
            <a:pPr lvl="1"/>
            <a:endParaRPr lang="en-US" sz="1600"/>
          </a:p>
        </p:txBody>
      </p:sp>
    </p:spTree>
    <p:extLst>
      <p:ext uri="{BB962C8B-B14F-4D97-AF65-F5344CB8AC3E}">
        <p14:creationId xmlns:p14="http://schemas.microsoft.com/office/powerpoint/2010/main" val="1704278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86E45C-1582-578B-16C2-749BFCDAB067}"/>
              </a:ext>
            </a:extLst>
          </p:cNvPr>
          <p:cNvSpPr>
            <a:spLocks noGrp="1"/>
          </p:cNvSpPr>
          <p:nvPr>
            <p:ph type="title"/>
          </p:nvPr>
        </p:nvSpPr>
        <p:spPr/>
        <p:txBody>
          <a:bodyPr/>
          <a:lstStyle/>
          <a:p>
            <a:r>
              <a:rPr lang="en-US"/>
              <a:t>What resources are currently available?</a:t>
            </a:r>
          </a:p>
        </p:txBody>
      </p:sp>
      <p:grpSp>
        <p:nvGrpSpPr>
          <p:cNvPr id="9" name="Group 8">
            <a:extLst>
              <a:ext uri="{FF2B5EF4-FFF2-40B4-BE49-F238E27FC236}">
                <a16:creationId xmlns:a16="http://schemas.microsoft.com/office/drawing/2014/main" id="{7FC32EA8-1305-16F5-83CE-17E0586E5C5E}"/>
              </a:ext>
              <a:ext uri="{C183D7F6-B498-43B3-948B-1728B52AA6E4}">
                <adec:decorative xmlns:adec="http://schemas.microsoft.com/office/drawing/2017/decorative" val="1"/>
              </a:ext>
            </a:extLst>
          </p:cNvPr>
          <p:cNvGrpSpPr/>
          <p:nvPr/>
        </p:nvGrpSpPr>
        <p:grpSpPr>
          <a:xfrm>
            <a:off x="618686" y="1057878"/>
            <a:ext cx="11241646" cy="5262653"/>
            <a:chOff x="618686" y="1057878"/>
            <a:chExt cx="11241646" cy="5262653"/>
          </a:xfrm>
        </p:grpSpPr>
        <p:pic>
          <p:nvPicPr>
            <p:cNvPr id="6" name="Picture 5" descr="The &quot;About&quot; web page for the Health and Human Services (HHS) 405(d) program. The Cybersecurity Act of 2015 asked the HHS Secretary to make available cybersecurity best practices to the health sector.&#10;&#10;URL: https://405d.hhs.gov/about">
              <a:extLst>
                <a:ext uri="{FF2B5EF4-FFF2-40B4-BE49-F238E27FC236}">
                  <a16:creationId xmlns:a16="http://schemas.microsoft.com/office/drawing/2014/main" id="{5BE66A88-9CD4-4337-7902-C84443C2C7C3}"/>
                </a:ext>
              </a:extLst>
            </p:cNvPr>
            <p:cNvPicPr>
              <a:picLocks noChangeAspect="1"/>
            </p:cNvPicPr>
            <p:nvPr/>
          </p:nvPicPr>
          <p:blipFill>
            <a:blip r:embed="rId3"/>
            <a:stretch>
              <a:fillRect/>
            </a:stretch>
          </p:blipFill>
          <p:spPr>
            <a:xfrm>
              <a:off x="1124349" y="1057878"/>
              <a:ext cx="3446418" cy="2660129"/>
            </a:xfrm>
            <a:prstGeom prst="rect">
              <a:avLst/>
            </a:prstGeom>
            <a:ln>
              <a:solidFill>
                <a:schemeClr val="tx1"/>
              </a:solidFill>
            </a:ln>
            <a:effectLst>
              <a:outerShdw blurRad="50800" dist="38100" dir="8100000" algn="tr" rotWithShape="0">
                <a:prstClr val="black">
                  <a:alpha val="40000"/>
                </a:prstClr>
              </a:outerShdw>
            </a:effectLst>
          </p:spPr>
        </p:pic>
        <p:pic>
          <p:nvPicPr>
            <p:cNvPr id="10" name="Picture 9" descr="The Cybersecurity Resource web page for Health and Human Services (HHS) Administration for Strategic Preparedness and Response (ASPR) Technical Resources, Assistance Center, and Information Exchange (TRACIE)&#10;&#10;URL: https://asprtracie.hhs.gov/cybersecurity">
              <a:extLst>
                <a:ext uri="{FF2B5EF4-FFF2-40B4-BE49-F238E27FC236}">
                  <a16:creationId xmlns:a16="http://schemas.microsoft.com/office/drawing/2014/main" id="{2EE9055C-57E4-2265-5332-374CE6DE01FC}"/>
                </a:ext>
              </a:extLst>
            </p:cNvPr>
            <p:cNvPicPr>
              <a:picLocks noChangeAspect="1"/>
            </p:cNvPicPr>
            <p:nvPr/>
          </p:nvPicPr>
          <p:blipFill>
            <a:blip r:embed="rId4"/>
            <a:stretch>
              <a:fillRect/>
            </a:stretch>
          </p:blipFill>
          <p:spPr>
            <a:xfrm rot="21337560">
              <a:off x="618686" y="3073985"/>
              <a:ext cx="3168833" cy="3067050"/>
            </a:xfrm>
            <a:prstGeom prst="rect">
              <a:avLst/>
            </a:prstGeom>
            <a:ln>
              <a:solidFill>
                <a:schemeClr val="tx1"/>
              </a:solidFill>
            </a:ln>
            <a:effectLst>
              <a:outerShdw blurRad="50800" dist="38100" dir="8100000" algn="tr" rotWithShape="0">
                <a:prstClr val="black">
                  <a:alpha val="40000"/>
                </a:prstClr>
              </a:outerShdw>
            </a:effectLst>
          </p:spPr>
        </p:pic>
        <p:pic>
          <p:nvPicPr>
            <p:cNvPr id="12" name="Picture 11" descr="The Department of Homeland Security (DHS) Cybersecurity &amp; Infrastructure Agency (CISA) Cyber Resource Hub web page.&#10;&#10;URL: https://www.cisa.gov/cyber-resource-hub">
              <a:extLst>
                <a:ext uri="{FF2B5EF4-FFF2-40B4-BE49-F238E27FC236}">
                  <a16:creationId xmlns:a16="http://schemas.microsoft.com/office/drawing/2014/main" id="{7A83BEDD-71D0-9148-FC74-9059EB5D250A}"/>
                </a:ext>
              </a:extLst>
            </p:cNvPr>
            <p:cNvPicPr>
              <a:picLocks noChangeAspect="1"/>
            </p:cNvPicPr>
            <p:nvPr/>
          </p:nvPicPr>
          <p:blipFill>
            <a:blip r:embed="rId5"/>
            <a:stretch>
              <a:fillRect/>
            </a:stretch>
          </p:blipFill>
          <p:spPr>
            <a:xfrm rot="562271">
              <a:off x="5616936" y="1164167"/>
              <a:ext cx="3261907" cy="2660130"/>
            </a:xfrm>
            <a:prstGeom prst="rect">
              <a:avLst/>
            </a:prstGeom>
            <a:ln>
              <a:solidFill>
                <a:schemeClr val="tx1"/>
              </a:solidFill>
            </a:ln>
            <a:effectLst>
              <a:outerShdw blurRad="50800" dist="38100" dir="8100000" algn="tr" rotWithShape="0">
                <a:prstClr val="black">
                  <a:alpha val="40000"/>
                </a:prstClr>
              </a:outerShdw>
            </a:effectLst>
          </p:spPr>
        </p:pic>
        <p:pic>
          <p:nvPicPr>
            <p:cNvPr id="14" name="Picture 13" descr="Home page of the Healthcare Sector Coordinating Council Cybersecurity Working Group (showing a stethoscope with a caduceus on a laptop computer). &#10;&#10;URL: https://healthsectorcouncil.org/">
              <a:extLst>
                <a:ext uri="{FF2B5EF4-FFF2-40B4-BE49-F238E27FC236}">
                  <a16:creationId xmlns:a16="http://schemas.microsoft.com/office/drawing/2014/main" id="{1B0A3139-F69D-80F8-B7FB-360FD586BBBF}"/>
                </a:ext>
              </a:extLst>
            </p:cNvPr>
            <p:cNvPicPr>
              <a:picLocks noChangeAspect="1"/>
            </p:cNvPicPr>
            <p:nvPr/>
          </p:nvPicPr>
          <p:blipFill>
            <a:blip r:embed="rId6"/>
            <a:stretch>
              <a:fillRect/>
            </a:stretch>
          </p:blipFill>
          <p:spPr>
            <a:xfrm rot="21191644">
              <a:off x="8251813" y="1352237"/>
              <a:ext cx="3608519" cy="1869533"/>
            </a:xfrm>
            <a:prstGeom prst="rect">
              <a:avLst/>
            </a:prstGeom>
            <a:ln>
              <a:solidFill>
                <a:schemeClr val="tx1"/>
              </a:solidFill>
            </a:ln>
            <a:effectLst>
              <a:outerShdw blurRad="50800" dist="38100" dir="8100000" algn="tr" rotWithShape="0">
                <a:prstClr val="black">
                  <a:alpha val="40000"/>
                </a:prstClr>
              </a:outerShdw>
            </a:effectLst>
          </p:spPr>
        </p:pic>
        <p:pic>
          <p:nvPicPr>
            <p:cNvPr id="16" name="Picture 15" descr="The Health Information Sharing and Analysis Center (H-ISAC) cybersecurity practices web page (picture of a &quot;play&quot; button since there are links to videos).&#10;&#10;URL: https://h-isac.org/health-industry-cybersecurity-practices/">
              <a:extLst>
                <a:ext uri="{FF2B5EF4-FFF2-40B4-BE49-F238E27FC236}">
                  <a16:creationId xmlns:a16="http://schemas.microsoft.com/office/drawing/2014/main" id="{318BCFDD-6096-3279-E924-FAC5BA077E2D}"/>
                </a:ext>
              </a:extLst>
            </p:cNvPr>
            <p:cNvPicPr>
              <a:picLocks noChangeAspect="1"/>
            </p:cNvPicPr>
            <p:nvPr/>
          </p:nvPicPr>
          <p:blipFill>
            <a:blip r:embed="rId7"/>
            <a:stretch>
              <a:fillRect/>
            </a:stretch>
          </p:blipFill>
          <p:spPr>
            <a:xfrm>
              <a:off x="7330397" y="3616100"/>
              <a:ext cx="3642302" cy="1982823"/>
            </a:xfrm>
            <a:prstGeom prst="rect">
              <a:avLst/>
            </a:prstGeom>
            <a:ln>
              <a:solidFill>
                <a:schemeClr val="tx1"/>
              </a:solidFill>
            </a:ln>
            <a:effectLst>
              <a:outerShdw blurRad="50800" dist="38100" dir="8100000" algn="tr" rotWithShape="0">
                <a:prstClr val="black">
                  <a:alpha val="40000"/>
                </a:prstClr>
              </a:outerShdw>
            </a:effectLst>
          </p:spPr>
        </p:pic>
        <p:pic>
          <p:nvPicPr>
            <p:cNvPr id="8" name="Picture 7" descr="The Health and Human Services (HHS) Health Sector Cybersecurity Coordination Center (HC3) home page, showing some of the resources provided: Threat Briefs and Sector Alerts.&#10;&#10;URL: https://www.hhs.gov/about/agencies/asa/ocio/hc3/index.html">
              <a:extLst>
                <a:ext uri="{FF2B5EF4-FFF2-40B4-BE49-F238E27FC236}">
                  <a16:creationId xmlns:a16="http://schemas.microsoft.com/office/drawing/2014/main" id="{85D87714-F016-0515-8645-321C5776A09E}"/>
                </a:ext>
              </a:extLst>
            </p:cNvPr>
            <p:cNvPicPr>
              <a:picLocks noChangeAspect="1"/>
            </p:cNvPicPr>
            <p:nvPr/>
          </p:nvPicPr>
          <p:blipFill>
            <a:blip r:embed="rId8"/>
            <a:stretch>
              <a:fillRect/>
            </a:stretch>
          </p:blipFill>
          <p:spPr>
            <a:xfrm rot="21008785">
              <a:off x="2634811" y="1797993"/>
              <a:ext cx="3261907" cy="2610184"/>
            </a:xfrm>
            <a:prstGeom prst="rect">
              <a:avLst/>
            </a:prstGeom>
            <a:ln>
              <a:solidFill>
                <a:schemeClr val="tx1"/>
              </a:solidFill>
            </a:ln>
            <a:effectLst>
              <a:outerShdw blurRad="50800" dist="38100" dir="8100000" algn="tr" rotWithShape="0">
                <a:prstClr val="black">
                  <a:alpha val="40000"/>
                </a:prstClr>
              </a:outerShdw>
            </a:effectLst>
          </p:spPr>
        </p:pic>
        <p:pic>
          <p:nvPicPr>
            <p:cNvPr id="18" name="Picture 17" descr="The Food and Drug Administration's (FDA) Cybersecurity web page, showing a news item about the recently updated Medical Device Cybersecurity Regional Incident Preparedness and Response Playbook.&#10;&#10;URL: https://www.fda.gov/medical-devices/digital-health-center-excellence/cybersecurity">
              <a:extLst>
                <a:ext uri="{FF2B5EF4-FFF2-40B4-BE49-F238E27FC236}">
                  <a16:creationId xmlns:a16="http://schemas.microsoft.com/office/drawing/2014/main" id="{9D2E51E4-FD13-B70D-4516-AA373D67D4FA}"/>
                </a:ext>
              </a:extLst>
            </p:cNvPr>
            <p:cNvPicPr>
              <a:picLocks noChangeAspect="1"/>
            </p:cNvPicPr>
            <p:nvPr/>
          </p:nvPicPr>
          <p:blipFill>
            <a:blip r:embed="rId9"/>
            <a:stretch>
              <a:fillRect/>
            </a:stretch>
          </p:blipFill>
          <p:spPr>
            <a:xfrm rot="167956">
              <a:off x="3560076" y="3955759"/>
              <a:ext cx="3998367" cy="2364772"/>
            </a:xfrm>
            <a:prstGeom prst="rect">
              <a:avLst/>
            </a:prstGeom>
            <a:ln>
              <a:solidFill>
                <a:schemeClr val="tx1"/>
              </a:solidFill>
            </a:ln>
            <a:effectLst>
              <a:outerShdw blurRad="50800" dist="38100" dir="8100000" algn="tr" rotWithShape="0">
                <a:prstClr val="black">
                  <a:alpha val="40000"/>
                </a:prstClr>
              </a:outerShdw>
            </a:effectLst>
          </p:spPr>
        </p:pic>
      </p:grpSp>
      <p:sp>
        <p:nvSpPr>
          <p:cNvPr id="2" name="Slide Number Placeholder 1">
            <a:extLst>
              <a:ext uri="{FF2B5EF4-FFF2-40B4-BE49-F238E27FC236}">
                <a16:creationId xmlns:a16="http://schemas.microsoft.com/office/drawing/2014/main" id="{D82B06AA-5CB7-3C27-0EA1-C8614CB624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2F552B-1952-B44E-8CAB-5705F0ACD2E2}" type="slidenum">
              <a:rPr kumimoji="0" lang="uk-UA" sz="800" b="0" i="0" u="none" strike="noStrike" kern="1200" cap="all" spc="0" normalizeH="0" baseline="0" noProof="0" smtClean="0">
                <a:ln>
                  <a:noFill/>
                </a:ln>
                <a:solidFill>
                  <a:schemeClr val="tx2"/>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uk-UA" sz="800" b="0" i="0" u="none" strike="noStrike" kern="1200" cap="all"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4134137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ED0B64-5E16-4DBB-B50C-9CF52EF2466F}"/>
              </a:ext>
            </a:extLst>
          </p:cNvPr>
          <p:cNvSpPr>
            <a:spLocks noGrp="1"/>
          </p:cNvSpPr>
          <p:nvPr>
            <p:ph type="sldNum" sz="quarter" idx="12"/>
          </p:nvPr>
        </p:nvSpPr>
        <p:spPr/>
        <p:txBody>
          <a:bodyPr/>
          <a:lstStyle/>
          <a:p>
            <a:fld id="{BECF63ED-5365-0347-943C-46237B9951C9}" type="slidenum">
              <a:rPr lang="en-US" smtClean="0"/>
              <a:t>36</a:t>
            </a:fld>
            <a:endParaRPr lang="en-US"/>
          </a:p>
        </p:txBody>
      </p:sp>
      <p:sp>
        <p:nvSpPr>
          <p:cNvPr id="9" name="Title 8">
            <a:extLst>
              <a:ext uri="{FF2B5EF4-FFF2-40B4-BE49-F238E27FC236}">
                <a16:creationId xmlns:a16="http://schemas.microsoft.com/office/drawing/2014/main" id="{070350AF-3F7D-4D8E-9751-63907ED9B41B}"/>
              </a:ext>
            </a:extLst>
          </p:cNvPr>
          <p:cNvSpPr>
            <a:spLocks noGrp="1"/>
          </p:cNvSpPr>
          <p:nvPr>
            <p:ph type="title"/>
          </p:nvPr>
        </p:nvSpPr>
        <p:spPr/>
        <p:txBody>
          <a:bodyPr/>
          <a:lstStyle/>
          <a:p>
            <a:r>
              <a:rPr lang="en-US"/>
              <a:t>Ransomware Resource Center</a:t>
            </a:r>
          </a:p>
        </p:txBody>
      </p:sp>
      <p:pic>
        <p:nvPicPr>
          <p:cNvPr id="12" name="Picture 11">
            <a:extLst>
              <a:ext uri="{FF2B5EF4-FFF2-40B4-BE49-F238E27FC236}">
                <a16:creationId xmlns:a16="http://schemas.microsoft.com/office/drawing/2014/main" id="{0C4CFCB1-320F-482D-8188-DE050A55175F}"/>
              </a:ext>
            </a:extLst>
          </p:cNvPr>
          <p:cNvPicPr>
            <a:picLocks noChangeAspect="1"/>
          </p:cNvPicPr>
          <p:nvPr/>
        </p:nvPicPr>
        <p:blipFill>
          <a:blip r:embed="rId2"/>
          <a:stretch>
            <a:fillRect/>
          </a:stretch>
        </p:blipFill>
        <p:spPr>
          <a:xfrm>
            <a:off x="434050" y="1727149"/>
            <a:ext cx="6050623" cy="3315832"/>
          </a:xfrm>
          <a:prstGeom prst="rect">
            <a:avLst/>
          </a:prstGeom>
        </p:spPr>
      </p:pic>
      <p:pic>
        <p:nvPicPr>
          <p:cNvPr id="11" name="Picture 10">
            <a:extLst>
              <a:ext uri="{FF2B5EF4-FFF2-40B4-BE49-F238E27FC236}">
                <a16:creationId xmlns:a16="http://schemas.microsoft.com/office/drawing/2014/main" id="{A3DC7A33-D154-4736-8902-58FB2FEF8DCD}"/>
              </a:ext>
            </a:extLst>
          </p:cNvPr>
          <p:cNvPicPr>
            <a:picLocks noChangeAspect="1"/>
          </p:cNvPicPr>
          <p:nvPr/>
        </p:nvPicPr>
        <p:blipFill>
          <a:blip r:embed="rId3"/>
          <a:stretch>
            <a:fillRect/>
          </a:stretch>
        </p:blipFill>
        <p:spPr>
          <a:xfrm>
            <a:off x="5850297" y="1236996"/>
            <a:ext cx="6230373" cy="5046601"/>
          </a:xfrm>
          <a:prstGeom prst="rect">
            <a:avLst/>
          </a:prstGeom>
          <a:ln w="57150">
            <a:solidFill>
              <a:schemeClr val="accent1"/>
            </a:solidFill>
          </a:ln>
        </p:spPr>
      </p:pic>
      <p:sp>
        <p:nvSpPr>
          <p:cNvPr id="6" name="TextBox 5">
            <a:extLst>
              <a:ext uri="{FF2B5EF4-FFF2-40B4-BE49-F238E27FC236}">
                <a16:creationId xmlns:a16="http://schemas.microsoft.com/office/drawing/2014/main" id="{7CD628E4-8E7B-A845-582B-EA7C8CB1CF35}"/>
              </a:ext>
            </a:extLst>
          </p:cNvPr>
          <p:cNvSpPr txBox="1"/>
          <p:nvPr/>
        </p:nvSpPr>
        <p:spPr>
          <a:xfrm>
            <a:off x="386901" y="5465670"/>
            <a:ext cx="6097772" cy="369332"/>
          </a:xfrm>
          <a:prstGeom prst="rect">
            <a:avLst/>
          </a:prstGeom>
          <a:noFill/>
        </p:spPr>
        <p:txBody>
          <a:bodyPr wrap="square">
            <a:spAutoFit/>
          </a:bodyPr>
          <a:lstStyle/>
          <a:p>
            <a:r>
              <a:rPr lang="en-US" b="1">
                <a:hlinkClick r:id="rId4"/>
              </a:rPr>
              <a:t>https://healthcyber.mitre.org</a:t>
            </a:r>
            <a:endParaRPr lang="en-US" b="1"/>
          </a:p>
        </p:txBody>
      </p:sp>
    </p:spTree>
    <p:extLst>
      <p:ext uri="{BB962C8B-B14F-4D97-AF65-F5344CB8AC3E}">
        <p14:creationId xmlns:p14="http://schemas.microsoft.com/office/powerpoint/2010/main" val="4260168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311B01E-D053-4DC3-A279-7C971D9E99EC}"/>
              </a:ext>
            </a:extLst>
          </p:cNvPr>
          <p:cNvSpPr>
            <a:spLocks noGrp="1"/>
          </p:cNvSpPr>
          <p:nvPr>
            <p:ph type="body" sz="quarter" idx="15"/>
          </p:nvPr>
        </p:nvSpPr>
        <p:spPr>
          <a:xfrm>
            <a:off x="964353" y="5376176"/>
            <a:ext cx="7071360" cy="548640"/>
          </a:xfrm>
        </p:spPr>
        <p:txBody>
          <a:bodyPr/>
          <a:lstStyle/>
          <a:p>
            <a:r>
              <a:rPr lang="en-US"/>
              <a:t>linkedin.com/in/</a:t>
            </a:r>
            <a:r>
              <a:rPr lang="en-US" err="1"/>
              <a:t>wbenballard</a:t>
            </a:r>
            <a:endParaRPr lang="en-US"/>
          </a:p>
        </p:txBody>
      </p:sp>
      <p:sp>
        <p:nvSpPr>
          <p:cNvPr id="8" name="Text Placeholder 7">
            <a:extLst>
              <a:ext uri="{FF2B5EF4-FFF2-40B4-BE49-F238E27FC236}">
                <a16:creationId xmlns:a16="http://schemas.microsoft.com/office/drawing/2014/main" id="{AADE3623-1A38-4912-8A2A-598522192564}"/>
              </a:ext>
            </a:extLst>
          </p:cNvPr>
          <p:cNvSpPr>
            <a:spLocks noGrp="1"/>
          </p:cNvSpPr>
          <p:nvPr>
            <p:ph type="body" sz="quarter" idx="14"/>
          </p:nvPr>
        </p:nvSpPr>
        <p:spPr>
          <a:xfrm>
            <a:off x="964353" y="4911697"/>
            <a:ext cx="7071360" cy="548640"/>
          </a:xfrm>
        </p:spPr>
        <p:txBody>
          <a:bodyPr/>
          <a:lstStyle/>
          <a:p>
            <a:r>
              <a:rPr lang="en-US"/>
              <a:t>bballard@mitre.org</a:t>
            </a:r>
          </a:p>
        </p:txBody>
      </p:sp>
      <p:sp>
        <p:nvSpPr>
          <p:cNvPr id="11" name="Text Placeholder 10">
            <a:extLst>
              <a:ext uri="{FF2B5EF4-FFF2-40B4-BE49-F238E27FC236}">
                <a16:creationId xmlns:a16="http://schemas.microsoft.com/office/drawing/2014/main" id="{B3EB2287-10AB-49AD-9A6D-2B05C7EE5A1B}"/>
              </a:ext>
            </a:extLst>
          </p:cNvPr>
          <p:cNvSpPr>
            <a:spLocks noGrp="1"/>
          </p:cNvSpPr>
          <p:nvPr>
            <p:ph type="body" sz="quarter" idx="18"/>
          </p:nvPr>
        </p:nvSpPr>
        <p:spPr>
          <a:xfrm>
            <a:off x="964353" y="4447218"/>
            <a:ext cx="7071360" cy="548640"/>
          </a:xfrm>
        </p:spPr>
        <p:txBody>
          <a:bodyPr/>
          <a:lstStyle/>
          <a:p>
            <a:r>
              <a:rPr lang="en-US" sz="2800" b="1"/>
              <a:t>Ben Ballard</a:t>
            </a:r>
          </a:p>
        </p:txBody>
      </p:sp>
      <p:sp>
        <p:nvSpPr>
          <p:cNvPr id="3" name="Title 2">
            <a:extLst>
              <a:ext uri="{FF2B5EF4-FFF2-40B4-BE49-F238E27FC236}">
                <a16:creationId xmlns:a16="http://schemas.microsoft.com/office/drawing/2014/main" id="{0FC6EA1A-AAC1-49B4-BFAD-0EF065D05697}"/>
              </a:ext>
            </a:extLst>
          </p:cNvPr>
          <p:cNvSpPr>
            <a:spLocks noGrp="1"/>
          </p:cNvSpPr>
          <p:nvPr>
            <p:ph type="title" idx="4294967295"/>
          </p:nvPr>
        </p:nvSpPr>
        <p:spPr>
          <a:xfrm>
            <a:off x="426720" y="-548640"/>
            <a:ext cx="11338560" cy="548640"/>
          </a:xfrm>
        </p:spPr>
        <p:txBody>
          <a:bodyPr vert="horz" lIns="91440" tIns="45720" rIns="91440" bIns="45720" rtlCol="0" anchor="b">
            <a:noAutofit/>
          </a:bodyPr>
          <a:lstStyle/>
          <a:p>
            <a:r>
              <a:rPr lang="en-US">
                <a:solidFill>
                  <a:srgbClr val="ECECEC"/>
                </a:solidFill>
              </a:rPr>
              <a:t>Closing Slide</a:t>
            </a:r>
          </a:p>
        </p:txBody>
      </p:sp>
      <p:pic>
        <p:nvPicPr>
          <p:cNvPr id="5" name="Picture 4" descr="Cover of the MITRE Medical Device Cybersecurity Regional Incident Preparedness and Response Playbook">
            <a:extLst>
              <a:ext uri="{FF2B5EF4-FFF2-40B4-BE49-F238E27FC236}">
                <a16:creationId xmlns:a16="http://schemas.microsoft.com/office/drawing/2014/main" id="{9714D4C6-6DFD-AC0C-9EF7-87146ED0D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7746" y="1330744"/>
            <a:ext cx="2859559" cy="3432733"/>
          </a:xfrm>
          <a:prstGeom prst="rect">
            <a:avLst/>
          </a:prstGeom>
          <a:ln w="25400">
            <a:solidFill>
              <a:schemeClr val="accent1">
                <a:lumMod val="60000"/>
                <a:lumOff val="40000"/>
              </a:schemeClr>
            </a:solidFill>
          </a:ln>
        </p:spPr>
      </p:pic>
      <p:pic>
        <p:nvPicPr>
          <p:cNvPr id="6" name="Picture 5" descr="A qr code with black squares&#10;&#10;Description automatically generated">
            <a:extLst>
              <a:ext uri="{FF2B5EF4-FFF2-40B4-BE49-F238E27FC236}">
                <a16:creationId xmlns:a16="http://schemas.microsoft.com/office/drawing/2014/main" id="{9A329456-7050-638E-5C0C-27052610D2A8}"/>
              </a:ext>
            </a:extLst>
          </p:cNvPr>
          <p:cNvPicPr>
            <a:picLocks noChangeAspect="1"/>
          </p:cNvPicPr>
          <p:nvPr/>
        </p:nvPicPr>
        <p:blipFill>
          <a:blip r:embed="rId3"/>
          <a:stretch>
            <a:fillRect/>
          </a:stretch>
        </p:blipFill>
        <p:spPr>
          <a:xfrm>
            <a:off x="9608562" y="1335386"/>
            <a:ext cx="1688092" cy="1688092"/>
          </a:xfrm>
          <a:prstGeom prst="rect">
            <a:avLst/>
          </a:prstGeom>
          <a:ln w="19050">
            <a:solidFill>
              <a:schemeClr val="tx1"/>
            </a:solidFill>
          </a:ln>
        </p:spPr>
      </p:pic>
      <p:sp>
        <p:nvSpPr>
          <p:cNvPr id="12" name="TextBox 11">
            <a:extLst>
              <a:ext uri="{FF2B5EF4-FFF2-40B4-BE49-F238E27FC236}">
                <a16:creationId xmlns:a16="http://schemas.microsoft.com/office/drawing/2014/main" id="{59C75707-C097-F424-BD3D-809DF92E7F6F}"/>
              </a:ext>
            </a:extLst>
          </p:cNvPr>
          <p:cNvSpPr txBox="1"/>
          <p:nvPr/>
        </p:nvSpPr>
        <p:spPr>
          <a:xfrm>
            <a:off x="8610242" y="3286150"/>
            <a:ext cx="3684732" cy="1477328"/>
          </a:xfrm>
          <a:prstGeom prst="rect">
            <a:avLst/>
          </a:prstGeom>
          <a:noFill/>
        </p:spPr>
        <p:txBody>
          <a:bodyPr wrap="square">
            <a:spAutoFit/>
          </a:bodyPr>
          <a:lstStyle/>
          <a:p>
            <a:pPr marL="342900" lvl="2" indent="0">
              <a:buNone/>
              <a:defRPr/>
            </a:pPr>
            <a:r>
              <a:rPr lang="en-US">
                <a:hlinkClick r:id="rId4"/>
              </a:rPr>
              <a:t>https://www.mitre.org/news-insights/publication/medical-device-cybersecurity-regional-incident-preparedness-and-response</a:t>
            </a:r>
            <a:endParaRPr lang="en-US"/>
          </a:p>
        </p:txBody>
      </p:sp>
      <p:sp>
        <p:nvSpPr>
          <p:cNvPr id="13" name="Title 2">
            <a:extLst>
              <a:ext uri="{FF2B5EF4-FFF2-40B4-BE49-F238E27FC236}">
                <a16:creationId xmlns:a16="http://schemas.microsoft.com/office/drawing/2014/main" id="{931A8984-EE48-5029-5E74-D2386D0FA5FC}"/>
              </a:ext>
            </a:extLst>
          </p:cNvPr>
          <p:cNvSpPr txBox="1">
            <a:spLocks/>
          </p:cNvSpPr>
          <p:nvPr/>
        </p:nvSpPr>
        <p:spPr>
          <a:xfrm>
            <a:off x="6613068" y="617967"/>
            <a:ext cx="5365571" cy="548640"/>
          </a:xfrm>
          <a:prstGeom prst="rect">
            <a:avLst/>
          </a:prstGeom>
        </p:spPr>
        <p:txBody>
          <a:bodyPr/>
          <a:lstStyle>
            <a:lvl1pPr algn="l" defTabSz="914400" rtl="0" eaLnBrk="1" latinLnBrk="0" hangingPunct="1">
              <a:lnSpc>
                <a:spcPct val="90000"/>
              </a:lnSpc>
              <a:spcBef>
                <a:spcPct val="0"/>
              </a:spcBef>
              <a:buNone/>
              <a:defRPr lang="en-US" sz="3200" b="1" i="0" kern="1200" cap="none" baseline="0" dirty="0">
                <a:solidFill>
                  <a:schemeClr val="tx2"/>
                </a:solidFill>
                <a:latin typeface="+mn-lt"/>
                <a:ea typeface="+mj-ea"/>
                <a:cs typeface="Arial Narrow" charset="0"/>
              </a:defRPr>
            </a:lvl1pPr>
          </a:lstStyle>
          <a:p>
            <a:r>
              <a:rPr lang="en-US" sz="2800"/>
              <a:t>Download the playbook:</a:t>
            </a:r>
          </a:p>
        </p:txBody>
      </p:sp>
      <p:sp>
        <p:nvSpPr>
          <p:cNvPr id="16" name="Rectangle 15">
            <a:extLst>
              <a:ext uri="{FF2B5EF4-FFF2-40B4-BE49-F238E27FC236}">
                <a16:creationId xmlns:a16="http://schemas.microsoft.com/office/drawing/2014/main" id="{3D54F0C0-DB42-A25F-E1C3-1C8783EE9ADB}"/>
              </a:ext>
            </a:extLst>
          </p:cNvPr>
          <p:cNvSpPr/>
          <p:nvPr/>
        </p:nvSpPr>
        <p:spPr>
          <a:xfrm>
            <a:off x="605367" y="380318"/>
            <a:ext cx="4086302" cy="923330"/>
          </a:xfrm>
          <a:prstGeom prst="rect">
            <a:avLst/>
          </a:prstGeom>
          <a:noFill/>
        </p:spPr>
        <p:txBody>
          <a:bodyPr wrap="squar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rPr>
              <a:t>Que</a:t>
            </a:r>
            <a:r>
              <a:rPr lang="en-US" sz="5400">
                <a:ln w="0"/>
                <a:solidFill>
                  <a:schemeClr val="accent1"/>
                </a:solidFill>
                <a:effectLst>
                  <a:outerShdw blurRad="38100" dist="25400" dir="5400000" algn="ctr" rotWithShape="0">
                    <a:srgbClr val="6E747A">
                      <a:alpha val="43000"/>
                    </a:srgbClr>
                  </a:outerShdw>
                </a:effectLst>
              </a:rPr>
              <a:t>stions?</a:t>
            </a:r>
            <a:endParaRPr lang="en-US" sz="5400" b="0" cap="none" spc="0">
              <a:ln w="0"/>
              <a:solidFill>
                <a:schemeClr val="accent1"/>
              </a:solidFill>
              <a:effectLst>
                <a:outerShdw blurRad="38100" dist="25400" dir="5400000" algn="ctr" rotWithShape="0">
                  <a:srgbClr val="6E747A">
                    <a:alpha val="43000"/>
                  </a:srgbClr>
                </a:outerShdw>
              </a:effectLst>
            </a:endParaRPr>
          </a:p>
        </p:txBody>
      </p:sp>
      <p:pic>
        <p:nvPicPr>
          <p:cNvPr id="17" name="Picture 16" descr="Linkedin Logo, icon">
            <a:extLst>
              <a:ext uri="{FF2B5EF4-FFF2-40B4-BE49-F238E27FC236}">
                <a16:creationId xmlns:a16="http://schemas.microsoft.com/office/drawing/2014/main" id="{FC95A8AC-CCAE-4A4A-8478-7FEF6A955DAA}"/>
              </a:ext>
            </a:extLst>
          </p:cNvPr>
          <p:cNvPicPr>
            <a:picLocks noChangeAspect="1"/>
          </p:cNvPicPr>
          <p:nvPr/>
        </p:nvPicPr>
        <p:blipFill>
          <a:blip r:embed="rId5"/>
          <a:stretch>
            <a:fillRect/>
          </a:stretch>
        </p:blipFill>
        <p:spPr>
          <a:xfrm>
            <a:off x="336549" y="5376176"/>
            <a:ext cx="537633" cy="457200"/>
          </a:xfrm>
          <a:prstGeom prst="rect">
            <a:avLst/>
          </a:prstGeom>
        </p:spPr>
      </p:pic>
      <p:sp>
        <p:nvSpPr>
          <p:cNvPr id="18" name="Text Placeholder 8">
            <a:extLst>
              <a:ext uri="{FF2B5EF4-FFF2-40B4-BE49-F238E27FC236}">
                <a16:creationId xmlns:a16="http://schemas.microsoft.com/office/drawing/2014/main" id="{81DCC3FA-9491-08BB-C2F9-4A3DB6E689C5}"/>
              </a:ext>
            </a:extLst>
          </p:cNvPr>
          <p:cNvSpPr txBox="1">
            <a:spLocks/>
          </p:cNvSpPr>
          <p:nvPr/>
        </p:nvSpPr>
        <p:spPr>
          <a:xfrm>
            <a:off x="895346" y="3247337"/>
            <a:ext cx="7071360" cy="548640"/>
          </a:xfrm>
          <a:prstGeom prst="rect">
            <a:avLst/>
          </a:prstGeom>
        </p:spPr>
        <p:txBody>
          <a:bodyPr vert="horz" lIns="91440" tIns="45720" rIns="91440" bIns="45720" rtlCol="0" anchor="ctr">
            <a:noAutofit/>
          </a:bodyPr>
          <a:lstStyle>
            <a:lvl1pPr marL="223838" indent="-223838" algn="l" defTabSz="914400" rtl="0" eaLnBrk="1" latinLnBrk="0" hangingPunct="1">
              <a:lnSpc>
                <a:spcPct val="100000"/>
              </a:lnSpc>
              <a:spcBef>
                <a:spcPts val="1000"/>
              </a:spcBef>
              <a:spcAft>
                <a:spcPts val="0"/>
              </a:spcAft>
              <a:buFontTx/>
              <a:buNone/>
              <a:defRPr lang="en-US" sz="2400" b="0" i="0" kern="1200" cap="none" baseline="0">
                <a:solidFill>
                  <a:schemeClr val="tx2"/>
                </a:solidFill>
                <a:latin typeface="+mn-lt"/>
                <a:ea typeface="+mn-ea"/>
                <a:cs typeface="Arial Narrow" charset="0"/>
              </a:defRPr>
            </a:lvl1pPr>
            <a:lvl2pPr marL="466725" indent="-242888" algn="l" defTabSz="914400" rtl="0" eaLnBrk="1" latinLnBrk="0" hangingPunct="1">
              <a:lnSpc>
                <a:spcPct val="100000"/>
              </a:lnSpc>
              <a:spcBef>
                <a:spcPts val="1000"/>
              </a:spcBef>
              <a:spcAft>
                <a:spcPts val="0"/>
              </a:spcAft>
              <a:buFont typeface="Wingdings" panose="05000000000000000000" pitchFamily="2" charset="2"/>
              <a:buChar char="§"/>
              <a:defRPr lang="en-US" sz="2000" b="0" i="0" kern="1200" baseline="0" dirty="0">
                <a:solidFill>
                  <a:schemeClr val="tx2"/>
                </a:solidFill>
                <a:latin typeface="+mn-lt"/>
                <a:ea typeface="+mn-ea"/>
                <a:cs typeface="Arial Narrow" charset="0"/>
              </a:defRPr>
            </a:lvl2pPr>
            <a:lvl3pPr marL="690563" indent="-230188" algn="l" defTabSz="914400" rtl="0" eaLnBrk="1" latinLnBrk="0" hangingPunct="1">
              <a:lnSpc>
                <a:spcPct val="100000"/>
              </a:lnSpc>
              <a:spcBef>
                <a:spcPts val="1000"/>
              </a:spcBef>
              <a:spcAft>
                <a:spcPts val="0"/>
              </a:spcAft>
              <a:buFont typeface="Wingdings" pitchFamily="2" charset="2"/>
              <a:buChar char="§"/>
              <a:tabLst/>
              <a:defRPr lang="en-US" sz="1800" b="0" i="0" kern="1200" baseline="0" dirty="0">
                <a:solidFill>
                  <a:schemeClr val="tx2"/>
                </a:solidFill>
                <a:latin typeface="+mn-lt"/>
                <a:ea typeface="+mn-ea"/>
                <a:cs typeface="Arial Narrow" charset="0"/>
              </a:defRPr>
            </a:lvl3pPr>
            <a:lvl4pPr marL="914400" indent="-230188" algn="l" defTabSz="914400" rtl="0" eaLnBrk="1" latinLnBrk="0" hangingPunct="1">
              <a:lnSpc>
                <a:spcPct val="100000"/>
              </a:lnSpc>
              <a:spcBef>
                <a:spcPts val="1000"/>
              </a:spcBef>
              <a:spcAft>
                <a:spcPts val="0"/>
              </a:spcAft>
              <a:buFont typeface="Wingdings" pitchFamily="2" charset="2"/>
              <a:buChar char="§"/>
              <a:tabLst/>
              <a:defRPr lang="en-US" sz="1600" b="0" i="0" kern="1200" baseline="0" dirty="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linkedin.com/in/matt-weir-54a2192</a:t>
            </a:r>
          </a:p>
        </p:txBody>
      </p:sp>
      <p:sp>
        <p:nvSpPr>
          <p:cNvPr id="19" name="Text Placeholder 7">
            <a:extLst>
              <a:ext uri="{FF2B5EF4-FFF2-40B4-BE49-F238E27FC236}">
                <a16:creationId xmlns:a16="http://schemas.microsoft.com/office/drawing/2014/main" id="{62BC3DAB-CB17-6963-0D09-4EA613631540}"/>
              </a:ext>
            </a:extLst>
          </p:cNvPr>
          <p:cNvSpPr txBox="1">
            <a:spLocks/>
          </p:cNvSpPr>
          <p:nvPr/>
        </p:nvSpPr>
        <p:spPr>
          <a:xfrm>
            <a:off x="895346" y="2782858"/>
            <a:ext cx="7071360" cy="548640"/>
          </a:xfrm>
          <a:prstGeom prst="rect">
            <a:avLst/>
          </a:prstGeom>
        </p:spPr>
        <p:txBody>
          <a:bodyPr vert="horz" lIns="91440" tIns="45720" rIns="91440" bIns="45720" rtlCol="0" anchor="ctr">
            <a:noAutofit/>
          </a:bodyPr>
          <a:lstStyle>
            <a:lvl1pPr marL="223838" indent="-223838" algn="l" defTabSz="914400" rtl="0" eaLnBrk="1" latinLnBrk="0" hangingPunct="1">
              <a:lnSpc>
                <a:spcPct val="100000"/>
              </a:lnSpc>
              <a:spcBef>
                <a:spcPts val="1000"/>
              </a:spcBef>
              <a:spcAft>
                <a:spcPts val="0"/>
              </a:spcAft>
              <a:buFontTx/>
              <a:buNone/>
              <a:defRPr lang="en-US" sz="2400" b="0" i="0" kern="1200" cap="none" baseline="0">
                <a:solidFill>
                  <a:schemeClr val="tx2"/>
                </a:solidFill>
                <a:latin typeface="+mn-lt"/>
                <a:ea typeface="+mn-ea"/>
                <a:cs typeface="Arial Narrow" charset="0"/>
              </a:defRPr>
            </a:lvl1pPr>
            <a:lvl2pPr marL="466725" indent="-242888" algn="l" defTabSz="914400" rtl="0" eaLnBrk="1" latinLnBrk="0" hangingPunct="1">
              <a:lnSpc>
                <a:spcPct val="100000"/>
              </a:lnSpc>
              <a:spcBef>
                <a:spcPts val="1000"/>
              </a:spcBef>
              <a:spcAft>
                <a:spcPts val="0"/>
              </a:spcAft>
              <a:buFont typeface="Wingdings" panose="05000000000000000000" pitchFamily="2" charset="2"/>
              <a:buChar char="§"/>
              <a:defRPr lang="en-US" sz="2000" b="0" i="0" kern="1200" baseline="0" dirty="0">
                <a:solidFill>
                  <a:schemeClr val="tx2"/>
                </a:solidFill>
                <a:latin typeface="+mn-lt"/>
                <a:ea typeface="+mn-ea"/>
                <a:cs typeface="Arial Narrow" charset="0"/>
              </a:defRPr>
            </a:lvl2pPr>
            <a:lvl3pPr marL="690563" indent="-230188" algn="l" defTabSz="914400" rtl="0" eaLnBrk="1" latinLnBrk="0" hangingPunct="1">
              <a:lnSpc>
                <a:spcPct val="100000"/>
              </a:lnSpc>
              <a:spcBef>
                <a:spcPts val="1000"/>
              </a:spcBef>
              <a:spcAft>
                <a:spcPts val="0"/>
              </a:spcAft>
              <a:buFont typeface="Wingdings" pitchFamily="2" charset="2"/>
              <a:buChar char="§"/>
              <a:tabLst/>
              <a:defRPr lang="en-US" sz="1800" b="0" i="0" kern="1200" baseline="0" dirty="0">
                <a:solidFill>
                  <a:schemeClr val="tx2"/>
                </a:solidFill>
                <a:latin typeface="+mn-lt"/>
                <a:ea typeface="+mn-ea"/>
                <a:cs typeface="Arial Narrow" charset="0"/>
              </a:defRPr>
            </a:lvl3pPr>
            <a:lvl4pPr marL="914400" indent="-230188" algn="l" defTabSz="914400" rtl="0" eaLnBrk="1" latinLnBrk="0" hangingPunct="1">
              <a:lnSpc>
                <a:spcPct val="100000"/>
              </a:lnSpc>
              <a:spcBef>
                <a:spcPts val="1000"/>
              </a:spcBef>
              <a:spcAft>
                <a:spcPts val="0"/>
              </a:spcAft>
              <a:buFont typeface="Wingdings" pitchFamily="2" charset="2"/>
              <a:buChar char="§"/>
              <a:tabLst/>
              <a:defRPr lang="en-US" sz="1600" b="0" i="0" kern="1200" baseline="0" dirty="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cweir@mitre.org</a:t>
            </a:r>
          </a:p>
        </p:txBody>
      </p:sp>
      <p:sp>
        <p:nvSpPr>
          <p:cNvPr id="20" name="Text Placeholder 10">
            <a:extLst>
              <a:ext uri="{FF2B5EF4-FFF2-40B4-BE49-F238E27FC236}">
                <a16:creationId xmlns:a16="http://schemas.microsoft.com/office/drawing/2014/main" id="{D4D30B6E-AF8C-D9E6-48AD-2BBE65B28188}"/>
              </a:ext>
            </a:extLst>
          </p:cNvPr>
          <p:cNvSpPr txBox="1">
            <a:spLocks/>
          </p:cNvSpPr>
          <p:nvPr/>
        </p:nvSpPr>
        <p:spPr>
          <a:xfrm>
            <a:off x="895346" y="2318379"/>
            <a:ext cx="7071360" cy="548640"/>
          </a:xfrm>
          <a:prstGeom prst="rect">
            <a:avLst/>
          </a:prstGeom>
        </p:spPr>
        <p:txBody>
          <a:bodyPr vert="horz" lIns="91440" tIns="45720" rIns="91440" bIns="45720" rtlCol="0" anchor="ctr">
            <a:noAutofit/>
          </a:bodyPr>
          <a:lstStyle>
            <a:lvl1pPr marL="223838" indent="-223838" algn="l" defTabSz="914400" rtl="0" eaLnBrk="1" latinLnBrk="0" hangingPunct="1">
              <a:lnSpc>
                <a:spcPct val="100000"/>
              </a:lnSpc>
              <a:spcBef>
                <a:spcPts val="1000"/>
              </a:spcBef>
              <a:spcAft>
                <a:spcPts val="0"/>
              </a:spcAft>
              <a:buFontTx/>
              <a:buNone/>
              <a:defRPr lang="en-US" sz="2400" b="0" i="0" kern="1200" cap="none" baseline="0">
                <a:solidFill>
                  <a:schemeClr val="tx2"/>
                </a:solidFill>
                <a:latin typeface="+mn-lt"/>
                <a:ea typeface="+mn-ea"/>
                <a:cs typeface="Arial Narrow" charset="0"/>
              </a:defRPr>
            </a:lvl1pPr>
            <a:lvl2pPr marL="466725" indent="-242888" algn="l" defTabSz="914400" rtl="0" eaLnBrk="1" latinLnBrk="0" hangingPunct="1">
              <a:lnSpc>
                <a:spcPct val="100000"/>
              </a:lnSpc>
              <a:spcBef>
                <a:spcPts val="1000"/>
              </a:spcBef>
              <a:spcAft>
                <a:spcPts val="0"/>
              </a:spcAft>
              <a:buFont typeface="Wingdings" panose="05000000000000000000" pitchFamily="2" charset="2"/>
              <a:buChar char="§"/>
              <a:defRPr lang="en-US" sz="2000" b="0" i="0" kern="1200" baseline="0" dirty="0">
                <a:solidFill>
                  <a:schemeClr val="tx2"/>
                </a:solidFill>
                <a:latin typeface="+mn-lt"/>
                <a:ea typeface="+mn-ea"/>
                <a:cs typeface="Arial Narrow" charset="0"/>
              </a:defRPr>
            </a:lvl2pPr>
            <a:lvl3pPr marL="690563" indent="-230188" algn="l" defTabSz="914400" rtl="0" eaLnBrk="1" latinLnBrk="0" hangingPunct="1">
              <a:lnSpc>
                <a:spcPct val="100000"/>
              </a:lnSpc>
              <a:spcBef>
                <a:spcPts val="1000"/>
              </a:spcBef>
              <a:spcAft>
                <a:spcPts val="0"/>
              </a:spcAft>
              <a:buFont typeface="Wingdings" pitchFamily="2" charset="2"/>
              <a:buChar char="§"/>
              <a:tabLst/>
              <a:defRPr lang="en-US" sz="1800" b="0" i="0" kern="1200" baseline="0" dirty="0">
                <a:solidFill>
                  <a:schemeClr val="tx2"/>
                </a:solidFill>
                <a:latin typeface="+mn-lt"/>
                <a:ea typeface="+mn-ea"/>
                <a:cs typeface="Arial Narrow" charset="0"/>
              </a:defRPr>
            </a:lvl3pPr>
            <a:lvl4pPr marL="914400" indent="-230188" algn="l" defTabSz="914400" rtl="0" eaLnBrk="1" latinLnBrk="0" hangingPunct="1">
              <a:lnSpc>
                <a:spcPct val="100000"/>
              </a:lnSpc>
              <a:spcBef>
                <a:spcPts val="1000"/>
              </a:spcBef>
              <a:spcAft>
                <a:spcPts val="0"/>
              </a:spcAft>
              <a:buFont typeface="Wingdings" pitchFamily="2" charset="2"/>
              <a:buChar char="§"/>
              <a:tabLst/>
              <a:defRPr lang="en-US" sz="1600" b="0" i="0" kern="1200" baseline="0" dirty="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t>Matt Weir</a:t>
            </a:r>
          </a:p>
        </p:txBody>
      </p:sp>
      <p:pic>
        <p:nvPicPr>
          <p:cNvPr id="21" name="Picture 20" descr="Linkedin Logo, icon">
            <a:extLst>
              <a:ext uri="{FF2B5EF4-FFF2-40B4-BE49-F238E27FC236}">
                <a16:creationId xmlns:a16="http://schemas.microsoft.com/office/drawing/2014/main" id="{ED23884B-4991-7832-80F5-88B1CE1B3BC9}"/>
              </a:ext>
            </a:extLst>
          </p:cNvPr>
          <p:cNvPicPr>
            <a:picLocks noChangeAspect="1"/>
          </p:cNvPicPr>
          <p:nvPr/>
        </p:nvPicPr>
        <p:blipFill>
          <a:blip r:embed="rId5"/>
          <a:stretch>
            <a:fillRect/>
          </a:stretch>
        </p:blipFill>
        <p:spPr>
          <a:xfrm>
            <a:off x="336550" y="3295001"/>
            <a:ext cx="537633" cy="457200"/>
          </a:xfrm>
          <a:prstGeom prst="rect">
            <a:avLst/>
          </a:prstGeom>
        </p:spPr>
      </p:pic>
    </p:spTree>
    <p:extLst>
      <p:ext uri="{BB962C8B-B14F-4D97-AF65-F5344CB8AC3E}">
        <p14:creationId xmlns:p14="http://schemas.microsoft.com/office/powerpoint/2010/main" val="1053417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7969A7-D52F-0B46-8CFE-8BE39E5B0760}"/>
              </a:ext>
            </a:extLst>
          </p:cNvPr>
          <p:cNvSpPr>
            <a:spLocks noGrp="1"/>
          </p:cNvSpPr>
          <p:nvPr>
            <p:ph type="sldNum" sz="quarter" idx="12"/>
          </p:nvPr>
        </p:nvSpPr>
        <p:spPr/>
        <p:txBody>
          <a:bodyPr/>
          <a:lstStyle/>
          <a:p>
            <a:fld id="{BECF63ED-5365-0347-943C-46237B9951C9}" type="slidenum">
              <a:rPr lang="en-US" smtClean="0"/>
              <a:t>38</a:t>
            </a:fld>
            <a:endParaRPr lang="en-US"/>
          </a:p>
        </p:txBody>
      </p:sp>
      <p:sp>
        <p:nvSpPr>
          <p:cNvPr id="3" name="Title 2">
            <a:extLst>
              <a:ext uri="{FF2B5EF4-FFF2-40B4-BE49-F238E27FC236}">
                <a16:creationId xmlns:a16="http://schemas.microsoft.com/office/drawing/2014/main" id="{657E1F39-056D-6645-947B-CE8DECBE24E0}"/>
              </a:ext>
            </a:extLst>
          </p:cNvPr>
          <p:cNvSpPr>
            <a:spLocks noGrp="1"/>
          </p:cNvSpPr>
          <p:nvPr>
            <p:ph type="title"/>
          </p:nvPr>
        </p:nvSpPr>
        <p:spPr>
          <a:xfrm>
            <a:off x="1378914" y="3057785"/>
            <a:ext cx="9716315" cy="840230"/>
          </a:xfrm>
        </p:spPr>
        <p:txBody>
          <a:bodyPr/>
          <a:lstStyle/>
          <a:p>
            <a:r>
              <a:rPr lang="en-US"/>
              <a:t>Resources</a:t>
            </a:r>
          </a:p>
        </p:txBody>
      </p:sp>
    </p:spTree>
    <p:extLst>
      <p:ext uri="{BB962C8B-B14F-4D97-AF65-F5344CB8AC3E}">
        <p14:creationId xmlns:p14="http://schemas.microsoft.com/office/powerpoint/2010/main" val="904682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Healthcare Cybersecurity Resources (1/5)</a:t>
            </a:r>
          </a:p>
        </p:txBody>
      </p:sp>
      <p:sp>
        <p:nvSpPr>
          <p:cNvPr id="3" name="Content Placeholder 2"/>
          <p:cNvSpPr>
            <a:spLocks noGrp="1"/>
          </p:cNvSpPr>
          <p:nvPr>
            <p:ph idx="1"/>
          </p:nvPr>
        </p:nvSpPr>
        <p:spPr>
          <a:xfrm>
            <a:off x="426720" y="1150373"/>
            <a:ext cx="11338560" cy="5001904"/>
          </a:xfrm>
        </p:spPr>
        <p:txBody>
          <a:bodyPr>
            <a:noAutofit/>
          </a:bodyPr>
          <a:lstStyle/>
          <a:p>
            <a:r>
              <a:rPr lang="en-US"/>
              <a:t>FDA</a:t>
            </a:r>
          </a:p>
          <a:p>
            <a:pPr lvl="1">
              <a:lnSpc>
                <a:spcPct val="170000"/>
              </a:lnSpc>
            </a:pPr>
            <a:r>
              <a:rPr lang="en-US" sz="1500">
                <a:hlinkClick r:id="rId2"/>
              </a:rPr>
              <a:t>Cybersecurity | FDA</a:t>
            </a:r>
            <a:r>
              <a:rPr lang="en-US" sz="1500"/>
              <a:t>: https://</a:t>
            </a:r>
            <a:r>
              <a:rPr lang="en-US" sz="1500" err="1"/>
              <a:t>www.fda.gov</a:t>
            </a:r>
            <a:r>
              <a:rPr lang="en-US" sz="1500"/>
              <a:t>/medical-devices/digital-health-center-excellence/cybersecurity</a:t>
            </a:r>
          </a:p>
          <a:p>
            <a:pPr lvl="1">
              <a:lnSpc>
                <a:spcPct val="170000"/>
              </a:lnSpc>
            </a:pPr>
            <a:r>
              <a:rPr lang="en-US" sz="1500"/>
              <a:t>MITRE/FDA article - </a:t>
            </a:r>
            <a:r>
              <a:rPr lang="en-US" sz="1500">
                <a:hlinkClick r:id="rId3"/>
              </a:rPr>
              <a:t>The Evolving State of Medical Device Cybersecurity | Biomedical Instrumentation &amp; Technology (aami.org)</a:t>
            </a:r>
            <a:r>
              <a:rPr lang="en-US" sz="1500"/>
              <a:t>: https://</a:t>
            </a:r>
            <a:r>
              <a:rPr lang="en-US" sz="1500" err="1"/>
              <a:t>array.aami.org</a:t>
            </a:r>
            <a:r>
              <a:rPr lang="en-US" sz="1500"/>
              <a:t>/</a:t>
            </a:r>
            <a:r>
              <a:rPr lang="en-US" sz="1500" err="1"/>
              <a:t>doi</a:t>
            </a:r>
            <a:r>
              <a:rPr lang="en-US" sz="1500"/>
              <a:t>/10.2345/0899-8205-52.2.103</a:t>
            </a:r>
          </a:p>
          <a:p>
            <a:pPr lvl="1">
              <a:lnSpc>
                <a:spcPct val="170000"/>
              </a:lnSpc>
            </a:pPr>
            <a:r>
              <a:rPr lang="en-US" sz="1500"/>
              <a:t>MITRE products sponsored by FDA</a:t>
            </a:r>
          </a:p>
          <a:p>
            <a:pPr lvl="2">
              <a:lnSpc>
                <a:spcPct val="170000"/>
              </a:lnSpc>
            </a:pPr>
            <a:r>
              <a:rPr lang="en-US" sz="1500">
                <a:hlinkClick r:id="rId4"/>
              </a:rPr>
              <a:t>Playbook for Threat Modeling Medical Devices | MITRE</a:t>
            </a:r>
            <a:r>
              <a:rPr lang="en-US" sz="1500"/>
              <a:t>: https://</a:t>
            </a:r>
            <a:r>
              <a:rPr lang="en-US" sz="1500" err="1"/>
              <a:t>www.mitre.org</a:t>
            </a:r>
            <a:r>
              <a:rPr lang="en-US" sz="1500"/>
              <a:t>/news-insights/publication/playbook-threat-modeling-medical-devices</a:t>
            </a:r>
          </a:p>
          <a:p>
            <a:pPr lvl="2">
              <a:lnSpc>
                <a:spcPct val="170000"/>
              </a:lnSpc>
            </a:pPr>
            <a:r>
              <a:rPr lang="en-US" sz="1500">
                <a:hlinkClick r:id="rId5"/>
              </a:rPr>
              <a:t>Medical Device Cybersecurity Regional Incident Preparedness and Response Playbook | MITRE</a:t>
            </a:r>
            <a:r>
              <a:rPr lang="en-US" sz="1500"/>
              <a:t>: https://</a:t>
            </a:r>
            <a:r>
              <a:rPr lang="en-US" sz="1500" err="1"/>
              <a:t>www.mitre.org</a:t>
            </a:r>
            <a:r>
              <a:rPr lang="en-US" sz="1500"/>
              <a:t>/news-insights/publication/medical-device-cybersecurity-regional-incident-preparedness-and-response</a:t>
            </a:r>
          </a:p>
          <a:p>
            <a:pPr lvl="2">
              <a:lnSpc>
                <a:spcPct val="170000"/>
              </a:lnSpc>
            </a:pPr>
            <a:r>
              <a:rPr lang="en-US" sz="1500">
                <a:hlinkClick r:id="rId6"/>
              </a:rPr>
              <a:t>Rubric for Applying CVSS to Medical Devices | MITRE</a:t>
            </a:r>
            <a:r>
              <a:rPr lang="en-US" sz="1500"/>
              <a:t>: https://</a:t>
            </a:r>
            <a:r>
              <a:rPr lang="en-US" sz="1500" err="1"/>
              <a:t>www.mitre.org</a:t>
            </a:r>
            <a:r>
              <a:rPr lang="en-US" sz="1500"/>
              <a:t>/news-insights/publication/rubric-applying-</a:t>
            </a:r>
            <a:r>
              <a:rPr lang="en-US" sz="1500" err="1"/>
              <a:t>cvss</a:t>
            </a:r>
            <a:r>
              <a:rPr lang="en-US" sz="1500"/>
              <a:t>-medical-devices</a:t>
            </a:r>
          </a:p>
        </p:txBody>
      </p:sp>
    </p:spTree>
    <p:extLst>
      <p:ext uri="{BB962C8B-B14F-4D97-AF65-F5344CB8AC3E}">
        <p14:creationId xmlns:p14="http://schemas.microsoft.com/office/powerpoint/2010/main" val="1634670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 floor, wall&#10;&#10;Description automatically generated">
            <a:extLst>
              <a:ext uri="{FF2B5EF4-FFF2-40B4-BE49-F238E27FC236}">
                <a16:creationId xmlns:a16="http://schemas.microsoft.com/office/drawing/2014/main" id="{5D1D5DE6-C843-4C02-BC5A-6343F216C514}"/>
              </a:ext>
            </a:extLst>
          </p:cNvPr>
          <p:cNvPicPr>
            <a:picLocks noChangeAspect="1"/>
          </p:cNvPicPr>
          <p:nvPr/>
        </p:nvPicPr>
        <p:blipFill rotWithShape="1">
          <a:blip r:embed="rId2"/>
          <a:srcRect t="19357" b="6825"/>
          <a:stretch/>
        </p:blipFill>
        <p:spPr>
          <a:xfrm>
            <a:off x="436716" y="1173990"/>
            <a:ext cx="6622941" cy="3666721"/>
          </a:xfrm>
          <a:prstGeom prst="rect">
            <a:avLst/>
          </a:prstGeom>
          <a:ln w="95250">
            <a:solidFill>
              <a:schemeClr val="accent1"/>
            </a:solidFill>
          </a:ln>
        </p:spPr>
      </p:pic>
      <p:pic>
        <p:nvPicPr>
          <p:cNvPr id="11" name="Picture 10" descr="A picture containing text, indoor, desk&#10;&#10;Description automatically generated">
            <a:extLst>
              <a:ext uri="{FF2B5EF4-FFF2-40B4-BE49-F238E27FC236}">
                <a16:creationId xmlns:a16="http://schemas.microsoft.com/office/drawing/2014/main" id="{07A5C03A-A8CD-4C58-82F7-F384E52FB082}"/>
              </a:ext>
            </a:extLst>
          </p:cNvPr>
          <p:cNvPicPr>
            <a:picLocks noChangeAspect="1"/>
          </p:cNvPicPr>
          <p:nvPr/>
        </p:nvPicPr>
        <p:blipFill rotWithShape="1">
          <a:blip r:embed="rId3"/>
          <a:srcRect t="19299" b="4834"/>
          <a:stretch/>
        </p:blipFill>
        <p:spPr>
          <a:xfrm>
            <a:off x="7123646" y="876299"/>
            <a:ext cx="4787637" cy="2724151"/>
          </a:xfrm>
          <a:prstGeom prst="rect">
            <a:avLst/>
          </a:prstGeom>
          <a:ln w="95250">
            <a:solidFill>
              <a:schemeClr val="accent1"/>
            </a:solidFill>
          </a:ln>
        </p:spPr>
      </p:pic>
      <p:pic>
        <p:nvPicPr>
          <p:cNvPr id="12" name="Picture 11" descr="A picture containing text, indoor, electronics, cluttered&#10;&#10;Description automatically generated">
            <a:extLst>
              <a:ext uri="{FF2B5EF4-FFF2-40B4-BE49-F238E27FC236}">
                <a16:creationId xmlns:a16="http://schemas.microsoft.com/office/drawing/2014/main" id="{28D5F8E8-B4B8-415D-8498-D77485583B63}"/>
              </a:ext>
            </a:extLst>
          </p:cNvPr>
          <p:cNvPicPr>
            <a:picLocks noChangeAspect="1"/>
          </p:cNvPicPr>
          <p:nvPr/>
        </p:nvPicPr>
        <p:blipFill rotWithShape="1">
          <a:blip r:embed="rId4"/>
          <a:srcRect b="18561"/>
          <a:stretch/>
        </p:blipFill>
        <p:spPr>
          <a:xfrm>
            <a:off x="771128" y="4317649"/>
            <a:ext cx="2994123" cy="1828800"/>
          </a:xfrm>
          <a:prstGeom prst="rect">
            <a:avLst/>
          </a:prstGeom>
          <a:ln w="95250">
            <a:solidFill>
              <a:schemeClr val="accent1"/>
            </a:solidFill>
          </a:ln>
        </p:spPr>
      </p:pic>
      <p:pic>
        <p:nvPicPr>
          <p:cNvPr id="10" name="Picture 9">
            <a:extLst>
              <a:ext uri="{FF2B5EF4-FFF2-40B4-BE49-F238E27FC236}">
                <a16:creationId xmlns:a16="http://schemas.microsoft.com/office/drawing/2014/main" id="{BFBF169E-78E8-4535-B6F4-17AC39850DCD}"/>
              </a:ext>
            </a:extLst>
          </p:cNvPr>
          <p:cNvPicPr>
            <a:picLocks noChangeAspect="1"/>
          </p:cNvPicPr>
          <p:nvPr/>
        </p:nvPicPr>
        <p:blipFill rotWithShape="1">
          <a:blip r:embed="rId5"/>
          <a:srcRect l="10129" r="2323"/>
          <a:stretch/>
        </p:blipFill>
        <p:spPr>
          <a:xfrm>
            <a:off x="8004506" y="3266294"/>
            <a:ext cx="3622564" cy="3103331"/>
          </a:xfrm>
          <a:prstGeom prst="rect">
            <a:avLst/>
          </a:prstGeom>
          <a:ln w="95250">
            <a:solidFill>
              <a:schemeClr val="accent1"/>
            </a:solidFill>
          </a:ln>
        </p:spPr>
      </p:pic>
      <p:sp>
        <p:nvSpPr>
          <p:cNvPr id="5" name="Title 4">
            <a:extLst>
              <a:ext uri="{FF2B5EF4-FFF2-40B4-BE49-F238E27FC236}">
                <a16:creationId xmlns:a16="http://schemas.microsoft.com/office/drawing/2014/main" id="{B3D7516A-C34C-F60C-4F35-D59C02A68329}"/>
              </a:ext>
            </a:extLst>
          </p:cNvPr>
          <p:cNvSpPr txBox="1">
            <a:spLocks/>
          </p:cNvSpPr>
          <p:nvPr/>
        </p:nvSpPr>
        <p:spPr>
          <a:xfrm>
            <a:off x="-1030360" y="-45270"/>
            <a:ext cx="9144000" cy="10966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200" b="1" i="0" kern="1200" cap="none" baseline="0">
                <a:solidFill>
                  <a:schemeClr val="tx2"/>
                </a:solidFill>
                <a:latin typeface="+mn-lt"/>
                <a:ea typeface="+mj-ea"/>
                <a:cs typeface="Arial Narrow" charset="0"/>
              </a:defRPr>
            </a:lvl1pPr>
          </a:lstStyle>
          <a:p>
            <a:r>
              <a:rPr lang="en-US"/>
              <a:t>MITRE HealthCARE Lab</a:t>
            </a:r>
            <a:br>
              <a:rPr lang="en-US"/>
            </a:br>
            <a:r>
              <a:rPr lang="en-US" sz="2400">
                <a:latin typeface="Calibri" panose="020F0502020204030204" pitchFamily="34" charset="0"/>
                <a:ea typeface="Calibri" panose="020F0502020204030204" pitchFamily="34" charset="0"/>
              </a:rPr>
              <a:t>Health Cybersecurity and Resiliency Experimentation</a:t>
            </a:r>
            <a:endParaRPr lang="en-US"/>
          </a:p>
        </p:txBody>
      </p:sp>
      <p:pic>
        <p:nvPicPr>
          <p:cNvPr id="2" name="Picture 1">
            <a:extLst>
              <a:ext uri="{FF2B5EF4-FFF2-40B4-BE49-F238E27FC236}">
                <a16:creationId xmlns:a16="http://schemas.microsoft.com/office/drawing/2014/main" id="{2373A84D-29C5-5DD7-B84A-B206FFCBFADC}"/>
              </a:ext>
            </a:extLst>
          </p:cNvPr>
          <p:cNvPicPr>
            <a:picLocks noChangeAspect="1"/>
          </p:cNvPicPr>
          <p:nvPr/>
        </p:nvPicPr>
        <p:blipFill>
          <a:blip r:embed="rId6"/>
          <a:srcRect/>
          <a:stretch/>
        </p:blipFill>
        <p:spPr>
          <a:xfrm>
            <a:off x="4443691" y="4222650"/>
            <a:ext cx="2882373" cy="2161780"/>
          </a:xfrm>
          <a:prstGeom prst="rect">
            <a:avLst/>
          </a:prstGeom>
          <a:ln w="95250">
            <a:solidFill>
              <a:schemeClr val="accent1"/>
            </a:solidFill>
          </a:ln>
        </p:spPr>
      </p:pic>
    </p:spTree>
    <p:extLst>
      <p:ext uri="{BB962C8B-B14F-4D97-AF65-F5344CB8AC3E}">
        <p14:creationId xmlns:p14="http://schemas.microsoft.com/office/powerpoint/2010/main" val="616627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Healthcare Cybersecurity Resources (2/5)</a:t>
            </a:r>
          </a:p>
        </p:txBody>
      </p:sp>
      <p:sp>
        <p:nvSpPr>
          <p:cNvPr id="3" name="Content Placeholder 2"/>
          <p:cNvSpPr>
            <a:spLocks noGrp="1"/>
          </p:cNvSpPr>
          <p:nvPr>
            <p:ph idx="1"/>
          </p:nvPr>
        </p:nvSpPr>
        <p:spPr>
          <a:xfrm>
            <a:off x="426720" y="1143000"/>
            <a:ext cx="11338560" cy="4572000"/>
          </a:xfrm>
        </p:spPr>
        <p:txBody>
          <a:bodyPr vert="horz" lIns="91440" tIns="45720" rIns="91440" bIns="45720" rtlCol="0" anchor="t">
            <a:normAutofit fontScale="77500" lnSpcReduction="20000"/>
          </a:bodyPr>
          <a:lstStyle/>
          <a:p>
            <a:pPr marL="307975" indent="-307975">
              <a:lnSpc>
                <a:spcPct val="110000"/>
              </a:lnSpc>
            </a:pPr>
            <a:r>
              <a:rPr lang="en-US">
                <a:latin typeface="Arial"/>
                <a:ea typeface="Verdana"/>
                <a:cs typeface="Arial"/>
              </a:rPr>
              <a:t>HHS</a:t>
            </a:r>
          </a:p>
          <a:p>
            <a:pPr marL="685800" lvl="1" indent="-303530">
              <a:lnSpc>
                <a:spcPct val="110000"/>
              </a:lnSpc>
            </a:pPr>
            <a:r>
              <a:rPr lang="en-US" sz="2100">
                <a:latin typeface="Arial"/>
                <a:ea typeface="Verdana"/>
                <a:cs typeface="Arial"/>
                <a:hlinkClick r:id="rId2"/>
              </a:rPr>
              <a:t>HPH Cybersecurity Gateway</a:t>
            </a:r>
            <a:r>
              <a:rPr lang="en-US" sz="2100">
                <a:latin typeface="Arial"/>
                <a:ea typeface="Verdana"/>
                <a:cs typeface="Arial"/>
              </a:rPr>
              <a:t>: HPH Cybersecurity Gateway (hhs.gov)</a:t>
            </a:r>
          </a:p>
          <a:p>
            <a:pPr marL="685800" lvl="1" indent="-303530">
              <a:lnSpc>
                <a:spcPct val="150000"/>
              </a:lnSpc>
            </a:pPr>
            <a:r>
              <a:rPr lang="en-US" sz="2100">
                <a:latin typeface="Arial"/>
                <a:ea typeface="Verdana"/>
                <a:cs typeface="Arial"/>
                <a:hlinkClick r:id="rId3"/>
              </a:rPr>
              <a:t>ASPR TRACIE Cybersecurity</a:t>
            </a:r>
            <a:r>
              <a:rPr lang="en-US" sz="2100">
                <a:latin typeface="Arial"/>
                <a:ea typeface="Verdana"/>
                <a:cs typeface="Arial"/>
              </a:rPr>
              <a:t>: https://asprtracie.hhs.gov/cybersecurity</a:t>
            </a:r>
          </a:p>
          <a:p>
            <a:pPr marL="685800" lvl="1" indent="-303530">
              <a:lnSpc>
                <a:spcPct val="150000"/>
              </a:lnSpc>
            </a:pPr>
            <a:r>
              <a:rPr lang="en-US" sz="2100">
                <a:latin typeface="Arial"/>
                <a:ea typeface="Verdana"/>
                <a:cs typeface="Arial"/>
                <a:hlinkClick r:id="rId4"/>
              </a:rPr>
              <a:t>HHS 405(d) - Health Care Industry Practices (HICP) and Hospital Resiliency Landscape Analysis</a:t>
            </a:r>
            <a:r>
              <a:rPr lang="en-US" sz="2100">
                <a:latin typeface="Arial"/>
                <a:ea typeface="Verdana"/>
                <a:cs typeface="Arial"/>
              </a:rPr>
              <a:t>: https://405d.hhs.gov/information</a:t>
            </a:r>
          </a:p>
          <a:p>
            <a:pPr marL="685800" lvl="1" indent="-303530">
              <a:lnSpc>
                <a:spcPct val="150000"/>
              </a:lnSpc>
            </a:pPr>
            <a:r>
              <a:rPr lang="en-US" sz="2100">
                <a:latin typeface="Arial"/>
                <a:ea typeface="Verdana"/>
                <a:cs typeface="Arial"/>
                <a:hlinkClick r:id="rId5"/>
              </a:rPr>
              <a:t>Health Sector Cybersecurity Coordination Center (HC3)</a:t>
            </a:r>
            <a:r>
              <a:rPr lang="en-US" sz="2100">
                <a:latin typeface="Arial"/>
                <a:ea typeface="Verdana"/>
                <a:cs typeface="Arial"/>
              </a:rPr>
              <a:t>: https://www.hhs.gov/about/agencies/asa/ocio/hc3/index.html</a:t>
            </a:r>
          </a:p>
          <a:p>
            <a:pPr marL="307975" indent="-307975">
              <a:lnSpc>
                <a:spcPct val="150000"/>
              </a:lnSpc>
            </a:pPr>
            <a:r>
              <a:rPr lang="en-US">
                <a:latin typeface="Arial"/>
                <a:ea typeface="Verdana"/>
                <a:cs typeface="Arial"/>
              </a:rPr>
              <a:t>DHS Cybersecurity &amp; Infrastructure Security Agency (CISA)</a:t>
            </a:r>
          </a:p>
          <a:p>
            <a:pPr marL="685800" lvl="1" indent="-303530">
              <a:lnSpc>
                <a:spcPct val="150000"/>
              </a:lnSpc>
            </a:pPr>
            <a:r>
              <a:rPr lang="en-US" sz="2100">
                <a:latin typeface="Arial"/>
                <a:ea typeface="Verdana"/>
                <a:cs typeface="Arial"/>
                <a:hlinkClick r:id="rId6"/>
              </a:rPr>
              <a:t>Healthcare and Public Health Sector: Strengthen your Defenses and Mature your Cybersecurity Efforts | CISA</a:t>
            </a:r>
            <a:endParaRPr lang="en-US" sz="2100">
              <a:latin typeface="Arial"/>
              <a:ea typeface="Verdana"/>
              <a:cs typeface="Arial"/>
            </a:endParaRPr>
          </a:p>
          <a:p>
            <a:pPr marL="307975" indent="-307975">
              <a:lnSpc>
                <a:spcPct val="150000"/>
              </a:lnSpc>
            </a:pPr>
            <a:r>
              <a:rPr lang="en-US">
                <a:latin typeface="Arial"/>
                <a:ea typeface="Verdana"/>
                <a:cs typeface="Arial"/>
              </a:rPr>
              <a:t>NIST National Cybersecurity Center of Excellence (</a:t>
            </a:r>
            <a:r>
              <a:rPr lang="en-US" err="1">
                <a:latin typeface="Arial"/>
                <a:ea typeface="Verdana"/>
                <a:cs typeface="Arial"/>
              </a:rPr>
              <a:t>NCCoE</a:t>
            </a:r>
            <a:r>
              <a:rPr lang="en-US">
                <a:latin typeface="Arial"/>
                <a:ea typeface="Verdana"/>
                <a:cs typeface="Arial"/>
              </a:rPr>
              <a:t>)</a:t>
            </a:r>
          </a:p>
          <a:p>
            <a:pPr marL="685800" lvl="1" indent="-303530">
              <a:lnSpc>
                <a:spcPct val="150000"/>
              </a:lnSpc>
            </a:pPr>
            <a:r>
              <a:rPr lang="en-US" sz="2100" u="sng">
                <a:solidFill>
                  <a:srgbClr val="0563C1"/>
                </a:solidFill>
                <a:effectLst/>
                <a:latin typeface="+mn-lt"/>
                <a:ea typeface="Calibri" panose="020F0502020204030204" pitchFamily="34" charset="0"/>
                <a:cs typeface="Times New Roman"/>
                <a:hlinkClick r:id="rId7"/>
              </a:rPr>
              <a:t>Healthcare Projects</a:t>
            </a:r>
            <a:r>
              <a:rPr lang="en-US" sz="2100" u="sng">
                <a:solidFill>
                  <a:srgbClr val="0563C1"/>
                </a:solidFill>
                <a:effectLst/>
                <a:latin typeface="+mn-lt"/>
                <a:ea typeface="Calibri" panose="020F0502020204030204" pitchFamily="34" charset="0"/>
                <a:cs typeface="Times New Roman"/>
              </a:rPr>
              <a:t>: https://www.nccoe.nist.gov/healthcare</a:t>
            </a:r>
            <a:endParaRPr lang="en-US" sz="2100">
              <a:latin typeface="+mn-lt"/>
              <a:cs typeface="Times New Roman"/>
            </a:endParaRPr>
          </a:p>
        </p:txBody>
      </p:sp>
    </p:spTree>
    <p:extLst>
      <p:ext uri="{BB962C8B-B14F-4D97-AF65-F5344CB8AC3E}">
        <p14:creationId xmlns:p14="http://schemas.microsoft.com/office/powerpoint/2010/main" val="2439109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Healthcare Cybersecurity Resources (3/5)</a:t>
            </a:r>
          </a:p>
        </p:txBody>
      </p:sp>
      <p:sp>
        <p:nvSpPr>
          <p:cNvPr id="3" name="Content Placeholder 2"/>
          <p:cNvSpPr>
            <a:spLocks noGrp="1"/>
          </p:cNvSpPr>
          <p:nvPr>
            <p:ph idx="1"/>
          </p:nvPr>
        </p:nvSpPr>
        <p:spPr>
          <a:xfrm>
            <a:off x="426720" y="1143000"/>
            <a:ext cx="11338560" cy="4572000"/>
          </a:xfrm>
        </p:spPr>
        <p:txBody>
          <a:bodyPr>
            <a:normAutofit/>
          </a:bodyPr>
          <a:lstStyle/>
          <a:p>
            <a:pPr>
              <a:lnSpc>
                <a:spcPct val="150000"/>
              </a:lnSpc>
            </a:pPr>
            <a:r>
              <a:rPr lang="en-US"/>
              <a:t>Sector Activities</a:t>
            </a:r>
          </a:p>
          <a:p>
            <a:pPr lvl="1">
              <a:lnSpc>
                <a:spcPct val="150000"/>
              </a:lnSpc>
            </a:pPr>
            <a:r>
              <a:rPr lang="en-US" sz="2200">
                <a:hlinkClick r:id="rId2"/>
              </a:rPr>
              <a:t>Cybersecurity Information Sharing Act (CISA) of 2015 Health Care Industry Cybersecurity Task Force</a:t>
            </a:r>
            <a:r>
              <a:rPr lang="en-US" sz="2200"/>
              <a:t>: https://www.phe.gov/Preparedness/planning/CyberTF/Pages/default.aspx</a:t>
            </a:r>
          </a:p>
          <a:p>
            <a:pPr lvl="1">
              <a:lnSpc>
                <a:spcPct val="150000"/>
              </a:lnSpc>
            </a:pPr>
            <a:r>
              <a:rPr lang="en-US"/>
              <a:t>Health Sector Coordinating Council (HSCC) Cybersecurity Working Group</a:t>
            </a:r>
          </a:p>
          <a:p>
            <a:pPr lvl="2">
              <a:lnSpc>
                <a:spcPct val="150000"/>
              </a:lnSpc>
            </a:pPr>
            <a:r>
              <a:rPr lang="en-US">
                <a:hlinkClick r:id="rId3"/>
              </a:rPr>
              <a:t>Home Page</a:t>
            </a:r>
            <a:r>
              <a:rPr lang="en-US"/>
              <a:t>: https://healthsectorcouncil.org/</a:t>
            </a:r>
          </a:p>
          <a:p>
            <a:pPr lvl="2">
              <a:lnSpc>
                <a:spcPct val="150000"/>
              </a:lnSpc>
            </a:pPr>
            <a:r>
              <a:rPr lang="en-US">
                <a:hlinkClick r:id="rId4"/>
              </a:rPr>
              <a:t>2024 Task Groups</a:t>
            </a:r>
            <a:r>
              <a:rPr lang="en-US"/>
              <a:t>: https://healthsectorcouncil.org/task-groups/</a:t>
            </a:r>
            <a:endParaRPr lang="en-US">
              <a:hlinkClick r:id="" action="ppaction://noaction"/>
            </a:endParaRPr>
          </a:p>
        </p:txBody>
      </p:sp>
    </p:spTree>
    <p:extLst>
      <p:ext uri="{BB962C8B-B14F-4D97-AF65-F5344CB8AC3E}">
        <p14:creationId xmlns:p14="http://schemas.microsoft.com/office/powerpoint/2010/main" val="3169468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Healthcare Cybersecurity Resources (4/5)</a:t>
            </a:r>
          </a:p>
        </p:txBody>
      </p:sp>
      <p:sp>
        <p:nvSpPr>
          <p:cNvPr id="3" name="Content Placeholder 2"/>
          <p:cNvSpPr>
            <a:spLocks noGrp="1"/>
          </p:cNvSpPr>
          <p:nvPr>
            <p:ph idx="1"/>
          </p:nvPr>
        </p:nvSpPr>
        <p:spPr>
          <a:xfrm>
            <a:off x="426720" y="1150372"/>
            <a:ext cx="11338560" cy="5220269"/>
          </a:xfrm>
        </p:spPr>
        <p:txBody>
          <a:bodyPr>
            <a:normAutofit/>
          </a:bodyPr>
          <a:lstStyle/>
          <a:p>
            <a:r>
              <a:rPr lang="en-US"/>
              <a:t>Sector Activities</a:t>
            </a:r>
          </a:p>
          <a:p>
            <a:pPr lvl="1"/>
            <a:r>
              <a:rPr lang="en-US"/>
              <a:t>Health Sector Coordinating Council (HSCC) Cybersecurity Working Group</a:t>
            </a:r>
          </a:p>
          <a:p>
            <a:pPr lvl="2">
              <a:lnSpc>
                <a:spcPct val="150000"/>
              </a:lnSpc>
            </a:pPr>
            <a:r>
              <a:rPr lang="en-US" sz="1600">
                <a:hlinkClick r:id="rId2"/>
              </a:rPr>
              <a:t>Publications</a:t>
            </a:r>
            <a:r>
              <a:rPr lang="en-US" sz="1600"/>
              <a:t> – some selected ones:</a:t>
            </a:r>
          </a:p>
          <a:p>
            <a:pPr lvl="4">
              <a:lnSpc>
                <a:spcPct val="150000"/>
              </a:lnSpc>
            </a:pPr>
            <a:r>
              <a:rPr lang="en-US" sz="1600" b="0">
                <a:hlinkClick r:id="rId3"/>
              </a:rPr>
              <a:t>Cybersecurity for the Clinician Video Series</a:t>
            </a:r>
            <a:r>
              <a:rPr lang="en-US" sz="1600" b="0"/>
              <a:t>: https://healthsectorcouncil.org/cyberclinicianvideos/</a:t>
            </a:r>
          </a:p>
          <a:p>
            <a:pPr lvl="4">
              <a:lnSpc>
                <a:spcPct val="150000"/>
              </a:lnSpc>
            </a:pPr>
            <a:r>
              <a:rPr lang="en-US" sz="1600" b="0">
                <a:solidFill>
                  <a:srgbClr val="00B0F0"/>
                </a:solidFill>
                <a:hlinkClick r:id="rId4">
                  <a:extLst>
                    <a:ext uri="{A12FA001-AC4F-418D-AE19-62706E023703}">
                      <ahyp:hlinkClr xmlns:ahyp="http://schemas.microsoft.com/office/drawing/2018/hyperlinkcolor" val="tx"/>
                    </a:ext>
                  </a:extLst>
                </a:hlinkClick>
              </a:rPr>
              <a:t>HPH Cybersecurity Framework Implementation Guide</a:t>
            </a:r>
            <a:r>
              <a:rPr lang="en-US" sz="1600" b="0">
                <a:solidFill>
                  <a:srgbClr val="00B0F0"/>
                </a:solidFill>
              </a:rPr>
              <a:t>: </a:t>
            </a:r>
            <a:r>
              <a:rPr lang="en-US" sz="1600" b="0"/>
              <a:t>https://aspr.hhs.gov/cip/hph-cybersecurity-framework-implementation-guide/Pages/default.aspx</a:t>
            </a:r>
          </a:p>
          <a:p>
            <a:pPr lvl="4">
              <a:lnSpc>
                <a:spcPct val="150000"/>
              </a:lnSpc>
            </a:pPr>
            <a:r>
              <a:rPr lang="en-US" sz="1600" b="0">
                <a:hlinkClick r:id="rId5"/>
              </a:rPr>
              <a:t>Health Industry Cybersecurity Information Sharing Best Practices (HIC-ISBP)</a:t>
            </a:r>
            <a:r>
              <a:rPr lang="en-US" sz="1600" b="0"/>
              <a:t>: https://healthsectorcouncil.org/info-sharing-guide/</a:t>
            </a:r>
          </a:p>
          <a:p>
            <a:pPr lvl="4">
              <a:lnSpc>
                <a:spcPct val="150000"/>
              </a:lnSpc>
            </a:pPr>
            <a:r>
              <a:rPr lang="en-US" sz="1600" b="0">
                <a:hlinkClick r:id="rId6"/>
              </a:rPr>
              <a:t>Health Industry Cybersecurity Artificial Intelligence Machine Learning</a:t>
            </a:r>
            <a:r>
              <a:rPr lang="en-US" sz="1600" b="0"/>
              <a:t>: https://healthsectorcouncil.org/wp-content/uploads/2023/02/Health-Industry-Cybersecurity-Artificial-Intelligence-Machine-Learning_1.pdfx</a:t>
            </a:r>
          </a:p>
        </p:txBody>
      </p:sp>
    </p:spTree>
    <p:extLst>
      <p:ext uri="{BB962C8B-B14F-4D97-AF65-F5344CB8AC3E}">
        <p14:creationId xmlns:p14="http://schemas.microsoft.com/office/powerpoint/2010/main" val="1438493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Healthcare Cybersecurity Resources (5/5)</a:t>
            </a:r>
          </a:p>
        </p:txBody>
      </p:sp>
      <p:sp>
        <p:nvSpPr>
          <p:cNvPr id="3" name="Content Placeholder 2"/>
          <p:cNvSpPr>
            <a:spLocks noGrp="1"/>
          </p:cNvSpPr>
          <p:nvPr>
            <p:ph idx="1"/>
          </p:nvPr>
        </p:nvSpPr>
        <p:spPr>
          <a:xfrm>
            <a:off x="426720" y="1135625"/>
            <a:ext cx="11338560" cy="5220269"/>
          </a:xfrm>
        </p:spPr>
        <p:txBody>
          <a:bodyPr>
            <a:normAutofit/>
          </a:bodyPr>
          <a:lstStyle/>
          <a:p>
            <a:r>
              <a:rPr lang="en-US"/>
              <a:t>Sector Activities</a:t>
            </a:r>
          </a:p>
          <a:p>
            <a:pPr lvl="1"/>
            <a:r>
              <a:rPr lang="en-US"/>
              <a:t>Health Sector Coordinating Council (HSCC) Cybersecurity Working Group</a:t>
            </a:r>
          </a:p>
          <a:p>
            <a:pPr lvl="2">
              <a:lnSpc>
                <a:spcPct val="150000"/>
              </a:lnSpc>
            </a:pPr>
            <a:r>
              <a:rPr lang="en-US" sz="1600">
                <a:hlinkClick r:id="" action="ppaction://noaction"/>
              </a:rPr>
              <a:t>Publications</a:t>
            </a:r>
            <a:r>
              <a:rPr lang="en-US" sz="1600"/>
              <a:t> – some selected ones:</a:t>
            </a:r>
          </a:p>
          <a:p>
            <a:pPr lvl="4">
              <a:lnSpc>
                <a:spcPct val="150000"/>
              </a:lnSpc>
            </a:pPr>
            <a:r>
              <a:rPr lang="en-US" sz="1600" b="0"/>
              <a:t>Incident Response and Business Continuity </a:t>
            </a:r>
            <a:r>
              <a:rPr lang="en-US" sz="1600"/>
              <a:t>- </a:t>
            </a:r>
            <a:r>
              <a:rPr lang="en-US" sz="1600" b="0">
                <a:hlinkClick r:id="rId2"/>
              </a:rPr>
              <a:t>Response Plan (HIC-CHIRP)</a:t>
            </a:r>
            <a:r>
              <a:rPr lang="en-US" sz="1600" b="0"/>
              <a:t>: https://</a:t>
            </a:r>
            <a:r>
              <a:rPr lang="en-US" sz="1600" b="0" err="1"/>
              <a:t>healthsectorcouncil.org</a:t>
            </a:r>
            <a:r>
              <a:rPr lang="en-US" sz="1600" b="0"/>
              <a:t>/wp-content/uploads/2023/07/HIC-CHIRP-FINAL_1.pdf</a:t>
            </a:r>
          </a:p>
          <a:p>
            <a:pPr lvl="4">
              <a:lnSpc>
                <a:spcPct val="150000"/>
              </a:lnSpc>
            </a:pPr>
            <a:r>
              <a:rPr lang="en-US" sz="1600" b="0"/>
              <a:t>Incident Response and Business Continuity </a:t>
            </a:r>
            <a:r>
              <a:rPr lang="en-US" sz="1600"/>
              <a:t>- </a:t>
            </a:r>
            <a:r>
              <a:rPr lang="en-US" sz="1600" b="0">
                <a:hlinkClick r:id="rId3"/>
              </a:rPr>
              <a:t>Incident Checklist (OCCI)</a:t>
            </a:r>
            <a:r>
              <a:rPr lang="en-US" sz="1600" b="0"/>
              <a:t>: https://</a:t>
            </a:r>
            <a:r>
              <a:rPr lang="en-US" sz="1600" b="0" err="1"/>
              <a:t>healthsectorcouncil.org</a:t>
            </a:r>
            <a:r>
              <a:rPr lang="en-US" sz="1600" b="0"/>
              <a:t>/wp-content/uploads/2022/05/Operational-Continuity-Cyber-Incident-</a:t>
            </a:r>
            <a:r>
              <a:rPr lang="en-US" sz="1600" b="0" err="1"/>
              <a:t>OCCI.pdf</a:t>
            </a:r>
            <a:endParaRPr lang="en-US" sz="1600" b="0"/>
          </a:p>
          <a:p>
            <a:pPr lvl="4">
              <a:lnSpc>
                <a:spcPct val="150000"/>
              </a:lnSpc>
            </a:pPr>
            <a:r>
              <a:rPr lang="en-US" sz="1600" b="0">
                <a:hlinkClick r:id="rId4"/>
              </a:rPr>
              <a:t>Health Industry Cybersecurity Managing Legacy Technology Security (HIC-MaLTS)</a:t>
            </a:r>
            <a:r>
              <a:rPr lang="en-US" sz="1600" b="0"/>
              <a:t>: https://</a:t>
            </a:r>
            <a:r>
              <a:rPr lang="en-US" sz="1600" b="0" err="1"/>
              <a:t>healthsectorcouncil.org</a:t>
            </a:r>
            <a:r>
              <a:rPr lang="en-US" sz="1600" b="0"/>
              <a:t>/wp-content/uploads/2023/03/Health-Industry-Cybersecurity-Managing-Legacy-Technology-Security-HIC-MaLTS.pdf</a:t>
            </a:r>
          </a:p>
          <a:p>
            <a:pPr lvl="4">
              <a:lnSpc>
                <a:spcPct val="150000"/>
              </a:lnSpc>
            </a:pPr>
            <a:r>
              <a:rPr lang="en-US" sz="1600" b="0">
                <a:hlinkClick r:id="rId5"/>
              </a:rPr>
              <a:t>Model Contract-Language for Medtech Cybersecurity (MC2)</a:t>
            </a:r>
            <a:r>
              <a:rPr lang="en-US" sz="1600" b="0"/>
              <a:t>: https://</a:t>
            </a:r>
            <a:r>
              <a:rPr lang="en-US" sz="1600" b="0" err="1"/>
              <a:t>healthsectorcouncil.org</a:t>
            </a:r>
            <a:r>
              <a:rPr lang="en-US" sz="1600" b="0"/>
              <a:t>/model-contract-language-for-medtech-cybersecurity-mc2/</a:t>
            </a:r>
          </a:p>
          <a:p>
            <a:pPr lvl="4"/>
            <a:endParaRPr lang="en-US" sz="1400" b="0"/>
          </a:p>
        </p:txBody>
      </p:sp>
    </p:spTree>
    <p:extLst>
      <p:ext uri="{BB962C8B-B14F-4D97-AF65-F5344CB8AC3E}">
        <p14:creationId xmlns:p14="http://schemas.microsoft.com/office/powerpoint/2010/main" val="871227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169BF0-5DFB-4D49-8C6B-D51599D0424A}"/>
              </a:ext>
            </a:extLst>
          </p:cNvPr>
          <p:cNvSpPr txBox="1"/>
          <p:nvPr/>
        </p:nvSpPr>
        <p:spPr>
          <a:xfrm>
            <a:off x="7772400" y="2336392"/>
            <a:ext cx="3388866" cy="2185214"/>
          </a:xfrm>
          <a:prstGeom prst="rect">
            <a:avLst/>
          </a:prstGeom>
          <a:noFill/>
        </p:spPr>
        <p:txBody>
          <a:bodyPr wrap="square" rtlCol="0">
            <a:spAutoFit/>
          </a:bodyPr>
          <a:lstStyle/>
          <a:p>
            <a:r>
              <a:rPr lang="en-US" sz="5400"/>
              <a:t>Matt</a:t>
            </a:r>
          </a:p>
          <a:p>
            <a:r>
              <a:rPr lang="en-US" sz="5400"/>
              <a:t>Weir, PhD</a:t>
            </a:r>
          </a:p>
          <a:p>
            <a:r>
              <a:rPr lang="en-US" sz="2800">
                <a:solidFill>
                  <a:schemeClr val="tx1">
                    <a:lumMod val="75000"/>
                  </a:schemeClr>
                </a:solidFill>
              </a:rPr>
              <a:t>MITRE</a:t>
            </a:r>
          </a:p>
        </p:txBody>
      </p:sp>
      <p:pic>
        <p:nvPicPr>
          <p:cNvPr id="3" name="Picture 2">
            <a:extLst>
              <a:ext uri="{FF2B5EF4-FFF2-40B4-BE49-F238E27FC236}">
                <a16:creationId xmlns:a16="http://schemas.microsoft.com/office/drawing/2014/main" id="{B5988938-8F3E-4899-834D-552ADB579B10}"/>
              </a:ext>
            </a:extLst>
          </p:cNvPr>
          <p:cNvPicPr>
            <a:picLocks noChangeAspect="1"/>
          </p:cNvPicPr>
          <p:nvPr/>
        </p:nvPicPr>
        <p:blipFill>
          <a:blip r:embed="rId2"/>
          <a:stretch>
            <a:fillRect/>
          </a:stretch>
        </p:blipFill>
        <p:spPr>
          <a:xfrm>
            <a:off x="592155" y="518531"/>
            <a:ext cx="5299659" cy="58209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Footer Placeholder 16">
            <a:extLst>
              <a:ext uri="{FF2B5EF4-FFF2-40B4-BE49-F238E27FC236}">
                <a16:creationId xmlns:a16="http://schemas.microsoft.com/office/drawing/2014/main" id="{BE856DB2-5F4A-458E-4F5C-CD506141EF62}"/>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1997679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169BF0-5DFB-4D49-8C6B-D51599D0424A}"/>
              </a:ext>
            </a:extLst>
          </p:cNvPr>
          <p:cNvSpPr txBox="1"/>
          <p:nvPr/>
        </p:nvSpPr>
        <p:spPr>
          <a:xfrm>
            <a:off x="7772400" y="2336392"/>
            <a:ext cx="3388866" cy="2185214"/>
          </a:xfrm>
          <a:prstGeom prst="rect">
            <a:avLst/>
          </a:prstGeom>
          <a:noFill/>
        </p:spPr>
        <p:txBody>
          <a:bodyPr wrap="square" rtlCol="0">
            <a:spAutoFit/>
          </a:bodyPr>
          <a:lstStyle/>
          <a:p>
            <a:r>
              <a:rPr lang="en-US" sz="5400"/>
              <a:t>Ben Ballard</a:t>
            </a:r>
          </a:p>
          <a:p>
            <a:r>
              <a:rPr lang="en-US" sz="2800">
                <a:solidFill>
                  <a:schemeClr val="tx1">
                    <a:lumMod val="75000"/>
                  </a:schemeClr>
                </a:solidFill>
              </a:rPr>
              <a:t>MITRE</a:t>
            </a:r>
          </a:p>
        </p:txBody>
      </p:sp>
      <p:pic>
        <p:nvPicPr>
          <p:cNvPr id="3" name="Picture 2">
            <a:extLst>
              <a:ext uri="{FF2B5EF4-FFF2-40B4-BE49-F238E27FC236}">
                <a16:creationId xmlns:a16="http://schemas.microsoft.com/office/drawing/2014/main" id="{B5988938-8F3E-4899-834D-552ADB579B10}"/>
              </a:ext>
            </a:extLst>
          </p:cNvPr>
          <p:cNvPicPr>
            <a:picLocks noChangeAspect="1"/>
          </p:cNvPicPr>
          <p:nvPr/>
        </p:nvPicPr>
        <p:blipFill>
          <a:blip r:embed="rId2"/>
          <a:srcRect l="4478" r="4478"/>
          <a:stretch/>
        </p:blipFill>
        <p:spPr>
          <a:xfrm>
            <a:off x="592155" y="518531"/>
            <a:ext cx="5299659" cy="58209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Footer Placeholder 16">
            <a:extLst>
              <a:ext uri="{FF2B5EF4-FFF2-40B4-BE49-F238E27FC236}">
                <a16:creationId xmlns:a16="http://schemas.microsoft.com/office/drawing/2014/main" id="{CEBAFB4A-FBE8-EFE2-1C71-3344AB6B7467}"/>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1217084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B097D7-FE17-4BE8-B4D0-57FE68F3B037}"/>
              </a:ext>
            </a:extLst>
          </p:cNvPr>
          <p:cNvSpPr>
            <a:spLocks noGrp="1"/>
          </p:cNvSpPr>
          <p:nvPr>
            <p:ph type="sldNum" sz="quarter" idx="12"/>
          </p:nvPr>
        </p:nvSpPr>
        <p:spPr>
          <a:xfrm>
            <a:off x="11157529" y="6400800"/>
            <a:ext cx="620891" cy="182880"/>
          </a:xfrm>
        </p:spPr>
        <p:txBody>
          <a:bodyPr/>
          <a:lstStyle/>
          <a:p>
            <a:fld id="{BECF63ED-5365-0347-943C-46237B9951C9}" type="slidenum">
              <a:rPr lang="en-US" smtClean="0"/>
              <a:pPr/>
              <a:t>7</a:t>
            </a:fld>
            <a:endParaRPr lang="en-US"/>
          </a:p>
        </p:txBody>
      </p:sp>
      <p:sp>
        <p:nvSpPr>
          <p:cNvPr id="12" name="Title 11">
            <a:extLst>
              <a:ext uri="{FF2B5EF4-FFF2-40B4-BE49-F238E27FC236}">
                <a16:creationId xmlns:a16="http://schemas.microsoft.com/office/drawing/2014/main" id="{3BA290A5-27F4-4AE4-AF88-6AAA3BA0748B}"/>
              </a:ext>
            </a:extLst>
          </p:cNvPr>
          <p:cNvSpPr>
            <a:spLocks noGrp="1"/>
          </p:cNvSpPr>
          <p:nvPr>
            <p:ph type="title"/>
          </p:nvPr>
        </p:nvSpPr>
        <p:spPr/>
        <p:txBody>
          <a:bodyPr/>
          <a:lstStyle/>
          <a:p>
            <a:r>
              <a:rPr lang="en-US" sz="3000"/>
              <a:t>Healthcare Cyber Attacks are Increasingly Common</a:t>
            </a:r>
          </a:p>
        </p:txBody>
      </p:sp>
      <p:grpSp>
        <p:nvGrpSpPr>
          <p:cNvPr id="4" name="Group 3" descr="Ransomeware attack disrupts Irish health services, The Guardian. ">
            <a:extLst>
              <a:ext uri="{FF2B5EF4-FFF2-40B4-BE49-F238E27FC236}">
                <a16:creationId xmlns:a16="http://schemas.microsoft.com/office/drawing/2014/main" id="{63F0EB69-9533-78AD-AE41-6D2BA0576DBC}"/>
              </a:ext>
            </a:extLst>
          </p:cNvPr>
          <p:cNvGrpSpPr/>
          <p:nvPr/>
        </p:nvGrpSpPr>
        <p:grpSpPr>
          <a:xfrm rot="21287011">
            <a:off x="633438" y="1151490"/>
            <a:ext cx="3574711" cy="3764535"/>
            <a:chOff x="840509" y="862860"/>
            <a:chExt cx="3574711" cy="3764535"/>
          </a:xfrm>
        </p:grpSpPr>
        <p:sp>
          <p:nvSpPr>
            <p:cNvPr id="5" name="Rectangle 4">
              <a:extLst>
                <a:ext uri="{FF2B5EF4-FFF2-40B4-BE49-F238E27FC236}">
                  <a16:creationId xmlns:a16="http://schemas.microsoft.com/office/drawing/2014/main" id="{D5B3D254-842F-067C-2826-3E5DA2E66E2D}"/>
                </a:ext>
              </a:extLst>
            </p:cNvPr>
            <p:cNvSpPr/>
            <p:nvPr/>
          </p:nvSpPr>
          <p:spPr>
            <a:xfrm>
              <a:off x="840509" y="862860"/>
              <a:ext cx="3574711" cy="3764535"/>
            </a:xfrm>
            <a:prstGeom prst="rect">
              <a:avLst/>
            </a:prstGeom>
            <a:solidFill>
              <a:schemeClr val="tx2"/>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714E64-072F-9B4C-3B86-B884B8B906B7}"/>
                </a:ext>
              </a:extLst>
            </p:cNvPr>
            <p:cNvPicPr>
              <a:picLocks noChangeAspect="1"/>
            </p:cNvPicPr>
            <p:nvPr/>
          </p:nvPicPr>
          <p:blipFill>
            <a:blip r:embed="rId3"/>
            <a:stretch>
              <a:fillRect/>
            </a:stretch>
          </p:blipFill>
          <p:spPr>
            <a:xfrm>
              <a:off x="904575" y="1728352"/>
              <a:ext cx="3446578" cy="2798595"/>
            </a:xfrm>
            <a:prstGeom prst="rect">
              <a:avLst/>
            </a:prstGeom>
          </p:spPr>
        </p:pic>
        <p:pic>
          <p:nvPicPr>
            <p:cNvPr id="7" name="Picture 6">
              <a:extLst>
                <a:ext uri="{FF2B5EF4-FFF2-40B4-BE49-F238E27FC236}">
                  <a16:creationId xmlns:a16="http://schemas.microsoft.com/office/drawing/2014/main" id="{836F2AD3-991A-776C-4747-D45E1943B748}"/>
                </a:ext>
              </a:extLst>
            </p:cNvPr>
            <p:cNvPicPr>
              <a:picLocks noChangeAspect="1"/>
            </p:cNvPicPr>
            <p:nvPr/>
          </p:nvPicPr>
          <p:blipFill>
            <a:blip r:embed="rId4"/>
            <a:stretch>
              <a:fillRect/>
            </a:stretch>
          </p:blipFill>
          <p:spPr>
            <a:xfrm>
              <a:off x="851142" y="879878"/>
              <a:ext cx="2269309" cy="779163"/>
            </a:xfrm>
            <a:prstGeom prst="rect">
              <a:avLst/>
            </a:prstGeom>
          </p:spPr>
        </p:pic>
      </p:grpSp>
      <p:grpSp>
        <p:nvGrpSpPr>
          <p:cNvPr id="8" name="Group 7" descr="Healthcare hackers demanded an average ransom of 4.6 million dollars last year, says BakerHostetler. Healthcare IT News. ">
            <a:extLst>
              <a:ext uri="{FF2B5EF4-FFF2-40B4-BE49-F238E27FC236}">
                <a16:creationId xmlns:a16="http://schemas.microsoft.com/office/drawing/2014/main" id="{F34C41EB-AAB0-D419-A546-18EC4BAF1DC8}"/>
              </a:ext>
            </a:extLst>
          </p:cNvPr>
          <p:cNvGrpSpPr/>
          <p:nvPr/>
        </p:nvGrpSpPr>
        <p:grpSpPr>
          <a:xfrm>
            <a:off x="1306205" y="4684707"/>
            <a:ext cx="3574711" cy="1621433"/>
            <a:chOff x="5531326" y="1201949"/>
            <a:chExt cx="3851183" cy="2003251"/>
          </a:xfrm>
          <a:solidFill>
            <a:schemeClr val="tx2"/>
          </a:solidFill>
        </p:grpSpPr>
        <p:pic>
          <p:nvPicPr>
            <p:cNvPr id="9" name="Picture 8">
              <a:extLst>
                <a:ext uri="{FF2B5EF4-FFF2-40B4-BE49-F238E27FC236}">
                  <a16:creationId xmlns:a16="http://schemas.microsoft.com/office/drawing/2014/main" id="{0BBC9A47-DDB5-DD31-D8D7-0A7A31B13191}"/>
                </a:ext>
              </a:extLst>
            </p:cNvPr>
            <p:cNvPicPr>
              <a:picLocks noChangeAspect="1"/>
            </p:cNvPicPr>
            <p:nvPr/>
          </p:nvPicPr>
          <p:blipFill>
            <a:blip r:embed="rId5"/>
            <a:stretch>
              <a:fillRect/>
            </a:stretch>
          </p:blipFill>
          <p:spPr>
            <a:xfrm>
              <a:off x="5531326" y="1742672"/>
              <a:ext cx="3851183" cy="1462528"/>
            </a:xfrm>
            <a:prstGeom prst="rect">
              <a:avLst/>
            </a:prstGeom>
            <a:grpFill/>
          </p:spPr>
        </p:pic>
        <p:pic>
          <p:nvPicPr>
            <p:cNvPr id="10" name="Picture 9">
              <a:extLst>
                <a:ext uri="{FF2B5EF4-FFF2-40B4-BE49-F238E27FC236}">
                  <a16:creationId xmlns:a16="http://schemas.microsoft.com/office/drawing/2014/main" id="{C142AF94-030A-E277-7F77-821E55AA7228}"/>
                </a:ext>
              </a:extLst>
            </p:cNvPr>
            <p:cNvPicPr>
              <a:picLocks noChangeAspect="1"/>
            </p:cNvPicPr>
            <p:nvPr/>
          </p:nvPicPr>
          <p:blipFill>
            <a:blip r:embed="rId6"/>
            <a:stretch>
              <a:fillRect/>
            </a:stretch>
          </p:blipFill>
          <p:spPr>
            <a:xfrm>
              <a:off x="5531326" y="1201949"/>
              <a:ext cx="2409029" cy="509818"/>
            </a:xfrm>
            <a:prstGeom prst="rect">
              <a:avLst/>
            </a:prstGeom>
            <a:grpFill/>
          </p:spPr>
        </p:pic>
      </p:grpSp>
      <p:grpSp>
        <p:nvGrpSpPr>
          <p:cNvPr id="11" name="Group 10" descr="Healthcare Vendor Ransomware Attack Stalls Cancer Treatments, 170 Health Systems Hit. Compliancy Group. ">
            <a:extLst>
              <a:ext uri="{FF2B5EF4-FFF2-40B4-BE49-F238E27FC236}">
                <a16:creationId xmlns:a16="http://schemas.microsoft.com/office/drawing/2014/main" id="{D25D9DDE-9F60-2F72-F745-D2767E280AF6}"/>
              </a:ext>
            </a:extLst>
          </p:cNvPr>
          <p:cNvGrpSpPr/>
          <p:nvPr/>
        </p:nvGrpSpPr>
        <p:grpSpPr>
          <a:xfrm>
            <a:off x="4880916" y="941233"/>
            <a:ext cx="5940671" cy="1751633"/>
            <a:chOff x="4790139" y="807931"/>
            <a:chExt cx="5940671" cy="1751633"/>
          </a:xfrm>
        </p:grpSpPr>
        <p:sp>
          <p:nvSpPr>
            <p:cNvPr id="14" name="Rectangle 13">
              <a:extLst>
                <a:ext uri="{FF2B5EF4-FFF2-40B4-BE49-F238E27FC236}">
                  <a16:creationId xmlns:a16="http://schemas.microsoft.com/office/drawing/2014/main" id="{5B790C86-9AA5-BA07-9575-0D4E9C8FB5D0}"/>
                </a:ext>
              </a:extLst>
            </p:cNvPr>
            <p:cNvSpPr/>
            <p:nvPr/>
          </p:nvSpPr>
          <p:spPr>
            <a:xfrm>
              <a:off x="4790139" y="807931"/>
              <a:ext cx="5940671" cy="1751633"/>
            </a:xfrm>
            <a:prstGeom prst="rect">
              <a:avLst/>
            </a:prstGeom>
            <a:solidFill>
              <a:schemeClr val="tx2"/>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70C398F-82B9-7752-6F6C-520AB719D984}"/>
                </a:ext>
              </a:extLst>
            </p:cNvPr>
            <p:cNvGrpSpPr/>
            <p:nvPr/>
          </p:nvGrpSpPr>
          <p:grpSpPr>
            <a:xfrm>
              <a:off x="4884204" y="855841"/>
              <a:ext cx="5846606" cy="1671824"/>
              <a:chOff x="4081775" y="1652926"/>
              <a:chExt cx="5846606" cy="1671824"/>
            </a:xfrm>
          </p:grpSpPr>
          <p:pic>
            <p:nvPicPr>
              <p:cNvPr id="16" name="Picture 15">
                <a:extLst>
                  <a:ext uri="{FF2B5EF4-FFF2-40B4-BE49-F238E27FC236}">
                    <a16:creationId xmlns:a16="http://schemas.microsoft.com/office/drawing/2014/main" id="{821817B3-FB87-26EC-7E57-1E10E74656E7}"/>
                  </a:ext>
                </a:extLst>
              </p:cNvPr>
              <p:cNvPicPr>
                <a:picLocks noChangeAspect="1"/>
              </p:cNvPicPr>
              <p:nvPr/>
            </p:nvPicPr>
            <p:blipFill>
              <a:blip r:embed="rId7"/>
              <a:stretch>
                <a:fillRect/>
              </a:stretch>
            </p:blipFill>
            <p:spPr>
              <a:xfrm>
                <a:off x="4081775" y="2322157"/>
                <a:ext cx="5846606" cy="1002593"/>
              </a:xfrm>
              <a:prstGeom prst="rect">
                <a:avLst/>
              </a:prstGeom>
            </p:spPr>
          </p:pic>
          <p:pic>
            <p:nvPicPr>
              <p:cNvPr id="17" name="Picture 16">
                <a:extLst>
                  <a:ext uri="{FF2B5EF4-FFF2-40B4-BE49-F238E27FC236}">
                    <a16:creationId xmlns:a16="http://schemas.microsoft.com/office/drawing/2014/main" id="{E98FFA77-1C4C-1A0F-4D9A-0020E1264926}"/>
                  </a:ext>
                </a:extLst>
              </p:cNvPr>
              <p:cNvPicPr>
                <a:picLocks noChangeAspect="1"/>
              </p:cNvPicPr>
              <p:nvPr/>
            </p:nvPicPr>
            <p:blipFill>
              <a:blip r:embed="rId8"/>
              <a:stretch>
                <a:fillRect/>
              </a:stretch>
            </p:blipFill>
            <p:spPr>
              <a:xfrm>
                <a:off x="4200174" y="1652926"/>
                <a:ext cx="3141499" cy="636253"/>
              </a:xfrm>
              <a:prstGeom prst="rect">
                <a:avLst/>
              </a:prstGeom>
            </p:spPr>
          </p:pic>
        </p:grpSp>
      </p:grpSp>
      <p:grpSp>
        <p:nvGrpSpPr>
          <p:cNvPr id="18" name="Group 17" descr="UVM Health Brings EHR Back Online, One Month After Ransomware Attack. Health IT Security. ">
            <a:extLst>
              <a:ext uri="{FF2B5EF4-FFF2-40B4-BE49-F238E27FC236}">
                <a16:creationId xmlns:a16="http://schemas.microsoft.com/office/drawing/2014/main" id="{CBA5817A-7ECD-120C-B52B-6EE29E3629D0}"/>
              </a:ext>
            </a:extLst>
          </p:cNvPr>
          <p:cNvGrpSpPr/>
          <p:nvPr/>
        </p:nvGrpSpPr>
        <p:grpSpPr>
          <a:xfrm>
            <a:off x="4626398" y="2646500"/>
            <a:ext cx="3202934" cy="2014992"/>
            <a:chOff x="4845682" y="3582665"/>
            <a:chExt cx="3202934" cy="2014992"/>
          </a:xfrm>
        </p:grpSpPr>
        <p:pic>
          <p:nvPicPr>
            <p:cNvPr id="19" name="Picture 18">
              <a:extLst>
                <a:ext uri="{FF2B5EF4-FFF2-40B4-BE49-F238E27FC236}">
                  <a16:creationId xmlns:a16="http://schemas.microsoft.com/office/drawing/2014/main" id="{9363EE1C-9A7D-F2A5-751C-63541846E7DF}"/>
                </a:ext>
              </a:extLst>
            </p:cNvPr>
            <p:cNvPicPr>
              <a:picLocks noChangeAspect="1"/>
            </p:cNvPicPr>
            <p:nvPr/>
          </p:nvPicPr>
          <p:blipFill>
            <a:blip r:embed="rId9"/>
            <a:stretch>
              <a:fillRect/>
            </a:stretch>
          </p:blipFill>
          <p:spPr>
            <a:xfrm>
              <a:off x="4861257" y="4636819"/>
              <a:ext cx="3187359" cy="960838"/>
            </a:xfrm>
            <a:prstGeom prst="rect">
              <a:avLst/>
            </a:prstGeom>
          </p:spPr>
        </p:pic>
        <p:pic>
          <p:nvPicPr>
            <p:cNvPr id="20" name="Picture 19">
              <a:extLst>
                <a:ext uri="{FF2B5EF4-FFF2-40B4-BE49-F238E27FC236}">
                  <a16:creationId xmlns:a16="http://schemas.microsoft.com/office/drawing/2014/main" id="{9600C64A-FF71-B2C7-4AC7-A78F3F8188FB}"/>
                </a:ext>
              </a:extLst>
            </p:cNvPr>
            <p:cNvPicPr>
              <a:picLocks noChangeAspect="1"/>
            </p:cNvPicPr>
            <p:nvPr/>
          </p:nvPicPr>
          <p:blipFill>
            <a:blip r:embed="rId10"/>
            <a:stretch>
              <a:fillRect/>
            </a:stretch>
          </p:blipFill>
          <p:spPr>
            <a:xfrm>
              <a:off x="4845682" y="3582665"/>
              <a:ext cx="2578233" cy="1054154"/>
            </a:xfrm>
            <a:prstGeom prst="rect">
              <a:avLst/>
            </a:prstGeom>
          </p:spPr>
        </p:pic>
      </p:grpSp>
      <p:pic>
        <p:nvPicPr>
          <p:cNvPr id="21" name="Picture 5" descr="Cybersecurity is Patient Safety. Policy Options in the Health Care Sector. Office of Senator Mark Warner">
            <a:extLst>
              <a:ext uri="{FF2B5EF4-FFF2-40B4-BE49-F238E27FC236}">
                <a16:creationId xmlns:a16="http://schemas.microsoft.com/office/drawing/2014/main" id="{F42840BC-ADEF-EF17-6649-A8AD4CE0D0ED}"/>
              </a:ext>
            </a:extLst>
          </p:cNvPr>
          <p:cNvPicPr>
            <a:picLocks noChangeAspect="1"/>
          </p:cNvPicPr>
          <p:nvPr/>
        </p:nvPicPr>
        <p:blipFill>
          <a:blip r:embed="rId11"/>
          <a:stretch>
            <a:fillRect/>
          </a:stretch>
        </p:blipFill>
        <p:spPr>
          <a:xfrm rot="21175389">
            <a:off x="5222122" y="4576639"/>
            <a:ext cx="3032041" cy="1843041"/>
          </a:xfrm>
          <a:prstGeom prst="rect">
            <a:avLst/>
          </a:prstGeom>
        </p:spPr>
      </p:pic>
      <p:pic>
        <p:nvPicPr>
          <p:cNvPr id="22" name="Picture 21" descr="Scripps cyberattack, EHR downtime casused 112.7 million dollars in lost revenue, recovery. SC Media. ">
            <a:extLst>
              <a:ext uri="{FF2B5EF4-FFF2-40B4-BE49-F238E27FC236}">
                <a16:creationId xmlns:a16="http://schemas.microsoft.com/office/drawing/2014/main" id="{2F4D7EF3-5A0A-404C-D740-55ECAB13BE09}"/>
              </a:ext>
            </a:extLst>
          </p:cNvPr>
          <p:cNvPicPr>
            <a:picLocks noChangeAspect="1"/>
          </p:cNvPicPr>
          <p:nvPr/>
        </p:nvPicPr>
        <p:blipFill>
          <a:blip r:embed="rId12"/>
          <a:stretch>
            <a:fillRect/>
          </a:stretch>
        </p:blipFill>
        <p:spPr>
          <a:xfrm rot="379397">
            <a:off x="8247583" y="2460224"/>
            <a:ext cx="3311173" cy="3152600"/>
          </a:xfrm>
          <a:prstGeom prst="rect">
            <a:avLst/>
          </a:prstGeom>
          <a:ln>
            <a:solidFill>
              <a:schemeClr val="tx1"/>
            </a:solidFill>
          </a:ln>
          <a:effectLst>
            <a:outerShdw blurRad="50800" dist="38100" dir="8100000" algn="tr" rotWithShape="0">
              <a:prstClr val="black">
                <a:alpha val="40000"/>
              </a:prstClr>
            </a:outerShdw>
          </a:effectLst>
        </p:spPr>
      </p:pic>
      <p:pic>
        <p:nvPicPr>
          <p:cNvPr id="23" name="Picture 22">
            <a:extLst>
              <a:ext uri="{FF2B5EF4-FFF2-40B4-BE49-F238E27FC236}">
                <a16:creationId xmlns:a16="http://schemas.microsoft.com/office/drawing/2014/main" id="{A60BD6E3-D9FE-BF2D-6CBA-FB5970690E16}"/>
              </a:ext>
            </a:extLst>
          </p:cNvPr>
          <p:cNvPicPr>
            <a:picLocks noChangeAspect="1"/>
          </p:cNvPicPr>
          <p:nvPr/>
        </p:nvPicPr>
        <p:blipFill>
          <a:blip r:embed="rId13"/>
          <a:stretch>
            <a:fillRect/>
          </a:stretch>
        </p:blipFill>
        <p:spPr>
          <a:xfrm>
            <a:off x="8344166" y="4188587"/>
            <a:ext cx="3578390" cy="2354204"/>
          </a:xfrm>
          <a:prstGeom prst="rect">
            <a:avLst/>
          </a:prstGeom>
        </p:spPr>
      </p:pic>
      <p:sp>
        <p:nvSpPr>
          <p:cNvPr id="13" name="Footer Placeholder 16">
            <a:extLst>
              <a:ext uri="{FF2B5EF4-FFF2-40B4-BE49-F238E27FC236}">
                <a16:creationId xmlns:a16="http://schemas.microsoft.com/office/drawing/2014/main" id="{209F34F0-9850-26DE-291A-57751D090DCB}"/>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2127583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EC0B71-3680-96F9-B818-28931680E5CF}"/>
              </a:ext>
            </a:extLst>
          </p:cNvPr>
          <p:cNvSpPr>
            <a:spLocks noGrp="1"/>
          </p:cNvSpPr>
          <p:nvPr>
            <p:ph type="sldNum" sz="quarter" idx="12"/>
          </p:nvPr>
        </p:nvSpPr>
        <p:spPr/>
        <p:txBody>
          <a:bodyPr/>
          <a:lstStyle/>
          <a:p>
            <a:fld id="{BECF63ED-5365-0347-943C-46237B9951C9}" type="slidenum">
              <a:rPr lang="en-US" smtClean="0"/>
              <a:t>8</a:t>
            </a:fld>
            <a:endParaRPr lang="en-US"/>
          </a:p>
        </p:txBody>
      </p:sp>
      <p:sp>
        <p:nvSpPr>
          <p:cNvPr id="3" name="Title 2">
            <a:extLst>
              <a:ext uri="{FF2B5EF4-FFF2-40B4-BE49-F238E27FC236}">
                <a16:creationId xmlns:a16="http://schemas.microsoft.com/office/drawing/2014/main" id="{4305714F-4DEE-805A-D26A-F2258986047A}"/>
              </a:ext>
            </a:extLst>
          </p:cNvPr>
          <p:cNvSpPr>
            <a:spLocks noGrp="1"/>
          </p:cNvSpPr>
          <p:nvPr>
            <p:ph type="title"/>
          </p:nvPr>
        </p:nvSpPr>
        <p:spPr/>
        <p:txBody>
          <a:bodyPr/>
          <a:lstStyle/>
          <a:p>
            <a:r>
              <a:rPr lang="en-US"/>
              <a:t>Putting Numbers Into Perspective</a:t>
            </a:r>
          </a:p>
        </p:txBody>
      </p:sp>
      <p:sp>
        <p:nvSpPr>
          <p:cNvPr id="5" name="Text Placeholder 4">
            <a:extLst>
              <a:ext uri="{FF2B5EF4-FFF2-40B4-BE49-F238E27FC236}">
                <a16:creationId xmlns:a16="http://schemas.microsoft.com/office/drawing/2014/main" id="{51D82A22-DC8B-CEA7-46A8-106E6F4AA500}"/>
              </a:ext>
            </a:extLst>
          </p:cNvPr>
          <p:cNvSpPr>
            <a:spLocks noGrp="1"/>
          </p:cNvSpPr>
          <p:nvPr>
            <p:ph type="body" sz="quarter" idx="13"/>
          </p:nvPr>
        </p:nvSpPr>
        <p:spPr>
          <a:xfrm>
            <a:off x="2282092" y="6142075"/>
            <a:ext cx="9316067" cy="326102"/>
          </a:xfrm>
        </p:spPr>
        <p:txBody>
          <a:bodyPr/>
          <a:lstStyle/>
          <a:p>
            <a:pPr marL="228600" lvl="1" indent="0">
              <a:buNone/>
            </a:pPr>
            <a:r>
              <a:rPr lang="en-US" sz="1400"/>
              <a:t>*Source: </a:t>
            </a:r>
            <a:r>
              <a:rPr lang="en-US" sz="1400">
                <a:hlinkClick r:id="rId2"/>
              </a:rPr>
              <a:t>https://www.emsisoft.com/en/blog/44987/the-state-of-ransomware-in-the-u-s-report-and-statistics-2023/</a:t>
            </a:r>
            <a:endParaRPr lang="en-US" sz="140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934D5973-0F46-956B-A129-77EFAC014460}"/>
              </a:ext>
            </a:extLst>
          </p:cNvPr>
          <p:cNvPicPr>
            <a:picLocks noChangeAspect="1"/>
          </p:cNvPicPr>
          <p:nvPr/>
        </p:nvPicPr>
        <p:blipFill>
          <a:blip r:embed="rId3"/>
          <a:stretch>
            <a:fillRect/>
          </a:stretch>
        </p:blipFill>
        <p:spPr>
          <a:xfrm>
            <a:off x="461107" y="1064845"/>
            <a:ext cx="1820985" cy="1820985"/>
          </a:xfrm>
          <a:prstGeom prst="rect">
            <a:avLst/>
          </a:prstGeom>
        </p:spPr>
      </p:pic>
      <p:sp>
        <p:nvSpPr>
          <p:cNvPr id="10" name="Oval 9">
            <a:extLst>
              <a:ext uri="{FF2B5EF4-FFF2-40B4-BE49-F238E27FC236}">
                <a16:creationId xmlns:a16="http://schemas.microsoft.com/office/drawing/2014/main" id="{235DFF2D-1A4B-61F5-B1A2-419390A67A95}"/>
              </a:ext>
            </a:extLst>
          </p:cNvPr>
          <p:cNvSpPr/>
          <p:nvPr/>
        </p:nvSpPr>
        <p:spPr>
          <a:xfrm>
            <a:off x="461107" y="1101584"/>
            <a:ext cx="1820985" cy="1820985"/>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5">
            <a:extLst>
              <a:ext uri="{FF2B5EF4-FFF2-40B4-BE49-F238E27FC236}">
                <a16:creationId xmlns:a16="http://schemas.microsoft.com/office/drawing/2014/main" id="{8FFCB946-4958-CEA6-788D-EEADC1AF2947}"/>
              </a:ext>
            </a:extLst>
          </p:cNvPr>
          <p:cNvSpPr txBox="1">
            <a:spLocks/>
          </p:cNvSpPr>
          <p:nvPr/>
        </p:nvSpPr>
        <p:spPr>
          <a:xfrm>
            <a:off x="2485504" y="1631168"/>
            <a:ext cx="8672025" cy="761024"/>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a:lnSpc>
                <a:spcPct val="90000"/>
              </a:lnSpc>
              <a:spcBef>
                <a:spcPct val="0"/>
              </a:spcBef>
              <a:buNone/>
              <a:defRPr sz="3600" b="1" i="0" cap="none" baseline="0"/>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t>6146 hospitals in the United States</a:t>
            </a:r>
          </a:p>
        </p:txBody>
      </p:sp>
      <p:pic>
        <p:nvPicPr>
          <p:cNvPr id="13" name="Picture 12" descr="A black and white image of a person with a skull and crossbones on a computer&#10;&#10;Description automatically generated">
            <a:extLst>
              <a:ext uri="{FF2B5EF4-FFF2-40B4-BE49-F238E27FC236}">
                <a16:creationId xmlns:a16="http://schemas.microsoft.com/office/drawing/2014/main" id="{26C1B5E4-E65D-6FDE-BC74-34852208F155}"/>
              </a:ext>
            </a:extLst>
          </p:cNvPr>
          <p:cNvPicPr>
            <a:picLocks noChangeAspect="1"/>
          </p:cNvPicPr>
          <p:nvPr/>
        </p:nvPicPr>
        <p:blipFill>
          <a:blip r:embed="rId4"/>
          <a:stretch>
            <a:fillRect/>
          </a:stretch>
        </p:blipFill>
        <p:spPr>
          <a:xfrm>
            <a:off x="728394" y="3429000"/>
            <a:ext cx="1175675" cy="1368936"/>
          </a:xfrm>
          <a:prstGeom prst="rect">
            <a:avLst/>
          </a:prstGeom>
        </p:spPr>
      </p:pic>
      <p:sp>
        <p:nvSpPr>
          <p:cNvPr id="15" name="Oval 14">
            <a:extLst>
              <a:ext uri="{FF2B5EF4-FFF2-40B4-BE49-F238E27FC236}">
                <a16:creationId xmlns:a16="http://schemas.microsoft.com/office/drawing/2014/main" id="{2942C8B7-580E-B93B-E479-BB0DD210E615}"/>
              </a:ext>
            </a:extLst>
          </p:cNvPr>
          <p:cNvSpPr/>
          <p:nvPr/>
        </p:nvSpPr>
        <p:spPr>
          <a:xfrm>
            <a:off x="426720" y="3181646"/>
            <a:ext cx="1820985" cy="1820985"/>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5">
            <a:extLst>
              <a:ext uri="{FF2B5EF4-FFF2-40B4-BE49-F238E27FC236}">
                <a16:creationId xmlns:a16="http://schemas.microsoft.com/office/drawing/2014/main" id="{C9FB0AEE-EC9A-56A2-21F9-E87CE660A8AF}"/>
              </a:ext>
            </a:extLst>
          </p:cNvPr>
          <p:cNvSpPr txBox="1">
            <a:spLocks/>
          </p:cNvSpPr>
          <p:nvPr/>
        </p:nvSpPr>
        <p:spPr>
          <a:xfrm>
            <a:off x="2485504" y="3502706"/>
            <a:ext cx="8768650" cy="1086309"/>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a:lnSpc>
                <a:spcPct val="90000"/>
              </a:lnSpc>
              <a:spcBef>
                <a:spcPct val="0"/>
              </a:spcBef>
              <a:buNone/>
              <a:defRPr sz="3600" b="1" i="0" cap="none" baseline="0"/>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t>141 hospitals impacted by ransomware in 2023*</a:t>
            </a:r>
          </a:p>
        </p:txBody>
      </p:sp>
      <p:sp>
        <p:nvSpPr>
          <p:cNvPr id="17" name="Title 5">
            <a:extLst>
              <a:ext uri="{FF2B5EF4-FFF2-40B4-BE49-F238E27FC236}">
                <a16:creationId xmlns:a16="http://schemas.microsoft.com/office/drawing/2014/main" id="{90DB4FB5-0A9E-5A6C-3F78-06B5A565BDAE}"/>
              </a:ext>
            </a:extLst>
          </p:cNvPr>
          <p:cNvSpPr txBox="1">
            <a:spLocks/>
          </p:cNvSpPr>
          <p:nvPr/>
        </p:nvSpPr>
        <p:spPr>
          <a:xfrm>
            <a:off x="1245700" y="5362905"/>
            <a:ext cx="9391040" cy="7016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lang="en-US" sz="3200" b="1" i="0" kern="1200" cap="none" baseline="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a:t>That’s over 2% of hospitals in the US</a:t>
            </a:r>
          </a:p>
        </p:txBody>
      </p:sp>
      <p:sp>
        <p:nvSpPr>
          <p:cNvPr id="4" name="Footer Placeholder 16">
            <a:extLst>
              <a:ext uri="{FF2B5EF4-FFF2-40B4-BE49-F238E27FC236}">
                <a16:creationId xmlns:a16="http://schemas.microsoft.com/office/drawing/2014/main" id="{EAA9AFF0-0D39-3A89-5BF9-3C4513E51140}"/>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758533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092FD-3D82-BC24-6AC6-CAF15FFCC988}"/>
              </a:ext>
            </a:extLst>
          </p:cNvPr>
          <p:cNvSpPr>
            <a:spLocks noGrp="1"/>
          </p:cNvSpPr>
          <p:nvPr>
            <p:ph type="sldNum" sz="quarter" idx="12"/>
          </p:nvPr>
        </p:nvSpPr>
        <p:spPr/>
        <p:txBody>
          <a:bodyPr/>
          <a:lstStyle/>
          <a:p>
            <a:fld id="{BECF63ED-5365-0347-943C-46237B9951C9}" type="slidenum">
              <a:rPr lang="en-US" smtClean="0"/>
              <a:t>9</a:t>
            </a:fld>
            <a:endParaRPr lang="en-US"/>
          </a:p>
        </p:txBody>
      </p:sp>
      <p:sp>
        <p:nvSpPr>
          <p:cNvPr id="3" name="Title 2">
            <a:extLst>
              <a:ext uri="{FF2B5EF4-FFF2-40B4-BE49-F238E27FC236}">
                <a16:creationId xmlns:a16="http://schemas.microsoft.com/office/drawing/2014/main" id="{6576151B-8643-AB98-431A-5C0C44C4234B}"/>
              </a:ext>
            </a:extLst>
          </p:cNvPr>
          <p:cNvSpPr>
            <a:spLocks noGrp="1"/>
          </p:cNvSpPr>
          <p:nvPr>
            <p:ph type="title"/>
          </p:nvPr>
        </p:nvSpPr>
        <p:spPr>
          <a:xfrm>
            <a:off x="134344" y="240509"/>
            <a:ext cx="11338560" cy="548640"/>
          </a:xfrm>
        </p:spPr>
        <p:txBody>
          <a:bodyPr/>
          <a:lstStyle/>
          <a:p>
            <a:r>
              <a:rPr lang="en-US"/>
              <a:t>Cyber Attacks Compared To Other Disasters</a:t>
            </a:r>
          </a:p>
        </p:txBody>
      </p:sp>
      <p:sp>
        <p:nvSpPr>
          <p:cNvPr id="5" name="Text Placeholder 4">
            <a:extLst>
              <a:ext uri="{FF2B5EF4-FFF2-40B4-BE49-F238E27FC236}">
                <a16:creationId xmlns:a16="http://schemas.microsoft.com/office/drawing/2014/main" id="{2D89983B-9BF0-36B9-2EF2-F35B43DFCF05}"/>
              </a:ext>
            </a:extLst>
          </p:cNvPr>
          <p:cNvSpPr>
            <a:spLocks noGrp="1"/>
          </p:cNvSpPr>
          <p:nvPr>
            <p:ph type="body" sz="quarter" idx="13"/>
          </p:nvPr>
        </p:nvSpPr>
        <p:spPr>
          <a:xfrm>
            <a:off x="5330092" y="1736379"/>
            <a:ext cx="6807200" cy="4572000"/>
          </a:xfrm>
        </p:spPr>
        <p:txBody>
          <a:bodyPr/>
          <a:lstStyle/>
          <a:p>
            <a:r>
              <a:rPr lang="en-US" sz="2000"/>
              <a:t>Cyber attacks tend to take longer to fully recover from</a:t>
            </a:r>
          </a:p>
          <a:p>
            <a:r>
              <a:rPr lang="en-US" sz="2000"/>
              <a:t>Attackers can subvert backup and recovery processes</a:t>
            </a:r>
          </a:p>
          <a:p>
            <a:r>
              <a:rPr lang="en-US" sz="2000"/>
              <a:t>Cyber attacks against other orgs can impact you</a:t>
            </a:r>
          </a:p>
          <a:p>
            <a:r>
              <a:rPr lang="en-US" sz="2000"/>
              <a:t>A tornado isn’t going to sell patient data on the dark web</a:t>
            </a:r>
          </a:p>
        </p:txBody>
      </p:sp>
      <p:pic>
        <p:nvPicPr>
          <p:cNvPr id="6" name="Picture 5">
            <a:extLst>
              <a:ext uri="{FF2B5EF4-FFF2-40B4-BE49-F238E27FC236}">
                <a16:creationId xmlns:a16="http://schemas.microsoft.com/office/drawing/2014/main" id="{1A89930A-AEC5-DB4E-EC04-7535A1BC35D4}"/>
              </a:ext>
            </a:extLst>
          </p:cNvPr>
          <p:cNvPicPr>
            <a:picLocks noChangeAspect="1"/>
          </p:cNvPicPr>
          <p:nvPr/>
        </p:nvPicPr>
        <p:blipFill rotWithShape="1">
          <a:blip r:embed="rId2"/>
          <a:srcRect l="15118" t="19011" r="21668" b="22363"/>
          <a:stretch/>
        </p:blipFill>
        <p:spPr>
          <a:xfrm>
            <a:off x="134344" y="789149"/>
            <a:ext cx="4648671" cy="2537045"/>
          </a:xfrm>
          <a:prstGeom prst="rect">
            <a:avLst/>
          </a:prstGeom>
        </p:spPr>
      </p:pic>
      <p:sp>
        <p:nvSpPr>
          <p:cNvPr id="7" name="Rectangle: Rounded Corners 6">
            <a:extLst>
              <a:ext uri="{FF2B5EF4-FFF2-40B4-BE49-F238E27FC236}">
                <a16:creationId xmlns:a16="http://schemas.microsoft.com/office/drawing/2014/main" id="{C4E471CD-9D4D-2573-4089-75D05531375C}"/>
              </a:ext>
            </a:extLst>
          </p:cNvPr>
          <p:cNvSpPr/>
          <p:nvPr/>
        </p:nvSpPr>
        <p:spPr>
          <a:xfrm>
            <a:off x="5227012" y="999533"/>
            <a:ext cx="3677138" cy="6444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Differences</a:t>
            </a:r>
          </a:p>
        </p:txBody>
      </p:sp>
      <p:sp>
        <p:nvSpPr>
          <p:cNvPr id="8" name="Rectangle: Rounded Corners 7">
            <a:extLst>
              <a:ext uri="{FF2B5EF4-FFF2-40B4-BE49-F238E27FC236}">
                <a16:creationId xmlns:a16="http://schemas.microsoft.com/office/drawing/2014/main" id="{7F9A24BE-FFCF-B8E0-17E6-57784B010CEB}"/>
              </a:ext>
            </a:extLst>
          </p:cNvPr>
          <p:cNvSpPr/>
          <p:nvPr/>
        </p:nvSpPr>
        <p:spPr>
          <a:xfrm>
            <a:off x="284247" y="3698002"/>
            <a:ext cx="3677138" cy="6444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Similarities</a:t>
            </a:r>
          </a:p>
        </p:txBody>
      </p:sp>
      <p:sp>
        <p:nvSpPr>
          <p:cNvPr id="9" name="Text Placeholder 4">
            <a:extLst>
              <a:ext uri="{FF2B5EF4-FFF2-40B4-BE49-F238E27FC236}">
                <a16:creationId xmlns:a16="http://schemas.microsoft.com/office/drawing/2014/main" id="{32F93F72-26D3-9F24-9C6F-ABD32FEA4116}"/>
              </a:ext>
            </a:extLst>
          </p:cNvPr>
          <p:cNvSpPr txBox="1">
            <a:spLocks/>
          </p:cNvSpPr>
          <p:nvPr/>
        </p:nvSpPr>
        <p:spPr>
          <a:xfrm>
            <a:off x="284247" y="4513385"/>
            <a:ext cx="11023833" cy="1674055"/>
          </a:xfrm>
          <a:prstGeom prst="rect">
            <a:avLst/>
          </a:prstGeom>
        </p:spPr>
        <p:txBody>
          <a:bodyPr vert="horz" lIns="91440" tIns="45720" rIns="91440" bIns="45720" rtlCol="0">
            <a:noAutofit/>
          </a:bodyPr>
          <a:lstStyle>
            <a:lvl1pPr marL="228600" indent="-219075" algn="l" defTabSz="914400" rtl="0" eaLnBrk="1" latinLnBrk="0" hangingPunct="1">
              <a:lnSpc>
                <a:spcPct val="100000"/>
              </a:lnSpc>
              <a:spcBef>
                <a:spcPts val="1000"/>
              </a:spcBef>
              <a:spcAft>
                <a:spcPts val="0"/>
              </a:spcAft>
              <a:buFont typeface="Wingdings" pitchFamily="2" charset="2"/>
              <a:buChar char="§"/>
              <a:tabLst/>
              <a:defRPr lang="en-US" sz="2400" b="0" i="0" kern="1200" cap="none" baseline="0">
                <a:solidFill>
                  <a:schemeClr val="tx2"/>
                </a:solidFill>
                <a:latin typeface="+mn-lt"/>
                <a:ea typeface="+mn-ea"/>
                <a:cs typeface="Arial Narrow" charset="0"/>
              </a:defRPr>
            </a:lvl1pPr>
            <a:lvl2pPr marL="457200" indent="-228600" algn="l" defTabSz="914400" rtl="0" eaLnBrk="1" latinLnBrk="0" hangingPunct="1">
              <a:lnSpc>
                <a:spcPct val="100000"/>
              </a:lnSpc>
              <a:spcBef>
                <a:spcPts val="1000"/>
              </a:spcBef>
              <a:spcAft>
                <a:spcPts val="0"/>
              </a:spcAft>
              <a:buFont typeface="Wingdings" pitchFamily="2" charset="2"/>
              <a:buChar char="§"/>
              <a:tabLst/>
              <a:defRPr lang="en-US" sz="2000" b="0" i="0" kern="1200" baseline="0">
                <a:solidFill>
                  <a:schemeClr val="tx2"/>
                </a:solidFill>
                <a:latin typeface="+mn-lt"/>
                <a:ea typeface="+mn-ea"/>
                <a:cs typeface="Arial Narrow" charset="0"/>
              </a:defRPr>
            </a:lvl2pPr>
            <a:lvl3pPr marL="690563" indent="-228600" algn="l" defTabSz="914400" rtl="0" eaLnBrk="1" latinLnBrk="0" hangingPunct="1">
              <a:lnSpc>
                <a:spcPct val="100000"/>
              </a:lnSpc>
              <a:spcBef>
                <a:spcPts val="1000"/>
              </a:spcBef>
              <a:spcAft>
                <a:spcPts val="0"/>
              </a:spcAft>
              <a:buFont typeface="Wingdings" pitchFamily="2" charset="2"/>
              <a:buChar char="§"/>
              <a:tabLst/>
              <a:defRPr lang="en-US" sz="1800" b="0" i="0" kern="1200" baseline="0">
                <a:solidFill>
                  <a:schemeClr val="tx2"/>
                </a:solidFill>
                <a:latin typeface="+mn-lt"/>
                <a:ea typeface="+mn-ea"/>
                <a:cs typeface="Arial Narrow" charset="0"/>
              </a:defRPr>
            </a:lvl3pPr>
            <a:lvl4pPr marL="914400" indent="-228600" algn="l" defTabSz="914400" rtl="0" eaLnBrk="1" latinLnBrk="0" hangingPunct="1">
              <a:lnSpc>
                <a:spcPct val="100000"/>
              </a:lnSpc>
              <a:spcBef>
                <a:spcPts val="1000"/>
              </a:spcBef>
              <a:spcAft>
                <a:spcPts val="0"/>
              </a:spcAft>
              <a:buFont typeface="Wingdings" pitchFamily="2" charset="2"/>
              <a:buChar char="§"/>
              <a:tabLst/>
              <a:defRPr lang="en-US" sz="1600" b="0" i="0" kern="1200" baseline="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Preparedness requires close coordination between IT, Operations, and Emergency Preparedness teams. </a:t>
            </a:r>
          </a:p>
          <a:p>
            <a:r>
              <a:rPr lang="en-US" sz="2000"/>
              <a:t>Regional relationships are important to be able to respond and continue to provide care</a:t>
            </a:r>
          </a:p>
          <a:p>
            <a:r>
              <a:rPr lang="en-US" sz="2000"/>
              <a:t>Developing plans and practicing your response can help your facility to weather the storm</a:t>
            </a:r>
          </a:p>
          <a:p>
            <a:endParaRPr lang="en-US" sz="2000"/>
          </a:p>
        </p:txBody>
      </p:sp>
      <p:sp>
        <p:nvSpPr>
          <p:cNvPr id="10" name="Footer Placeholder 16">
            <a:extLst>
              <a:ext uri="{FF2B5EF4-FFF2-40B4-BE49-F238E27FC236}">
                <a16:creationId xmlns:a16="http://schemas.microsoft.com/office/drawing/2014/main" id="{9A01307B-AA95-C32A-1842-1CE162AC48DA}"/>
              </a:ext>
            </a:extLst>
          </p:cNvPr>
          <p:cNvSpPr txBox="1">
            <a:spLocks/>
          </p:cNvSpPr>
          <p:nvPr/>
        </p:nvSpPr>
        <p:spPr>
          <a:xfrm>
            <a:off x="1697602" y="6622410"/>
            <a:ext cx="881726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2024 THE MITRE CORPORATION. Approved for public release; distribution unlimited. Public release case number 24-1708.</a:t>
            </a:r>
          </a:p>
        </p:txBody>
      </p:sp>
    </p:spTree>
    <p:extLst>
      <p:ext uri="{BB962C8B-B14F-4D97-AF65-F5344CB8AC3E}">
        <p14:creationId xmlns:p14="http://schemas.microsoft.com/office/powerpoint/2010/main" val="2654642047"/>
      </p:ext>
    </p:extLst>
  </p:cSld>
  <p:clrMapOvr>
    <a:masterClrMapping/>
  </p:clrMapOvr>
</p:sld>
</file>

<file path=ppt/theme/theme1.xml><?xml version="1.0" encoding="utf-8"?>
<a:theme xmlns:a="http://schemas.openxmlformats.org/drawingml/2006/main" name="White Print MITRE">
  <a:themeElements>
    <a:clrScheme name="LB-1">
      <a:dk1>
        <a:srgbClr val="000000"/>
      </a:dk1>
      <a:lt1>
        <a:srgbClr val="FFFFFF"/>
      </a:lt1>
      <a:dk2>
        <a:srgbClr val="0E2641"/>
      </a:dk2>
      <a:lt2>
        <a:srgbClr val="E5EEEF"/>
      </a:lt2>
      <a:accent1>
        <a:srgbClr val="335EAC"/>
      </a:accent1>
      <a:accent2>
        <a:srgbClr val="167FAC"/>
      </a:accent2>
      <a:accent3>
        <a:srgbClr val="6E7881"/>
      </a:accent3>
      <a:accent4>
        <a:srgbClr val="238541"/>
      </a:accent4>
      <a:accent5>
        <a:srgbClr val="D3442E"/>
      </a:accent5>
      <a:accent6>
        <a:srgbClr val="5D499E"/>
      </a:accent6>
      <a:hlink>
        <a:srgbClr val="0068DA"/>
      </a:hlink>
      <a:folHlink>
        <a:srgbClr val="FF2D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B23AE03C-3E1F-C141-83DD-3C902BB8066A}" vid="{74DDCDF9-AEC8-E24E-9E9D-FB58D9B441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F40CA59D392C45986D8E8592A250DD" ma:contentTypeVersion="12" ma:contentTypeDescription="Create a new document." ma:contentTypeScope="" ma:versionID="05e15d2ab057a71d3e8febc509e3b4cb">
  <xsd:schema xmlns:xsd="http://www.w3.org/2001/XMLSchema" xmlns:xs="http://www.w3.org/2001/XMLSchema" xmlns:p="http://schemas.microsoft.com/office/2006/metadata/properties" xmlns:ns2="c97ec269-ef5d-4200-84c5-6caedcf8c685" xmlns:ns3="170cdf2d-60c9-4bf5-acf6-6c56639465e4" xmlns:ns4="b5a44311-ed64-4a72-909f-c9dc6973bde2" targetNamespace="http://schemas.microsoft.com/office/2006/metadata/properties" ma:root="true" ma:fieldsID="e1eeabe5c28c7fcb3c64e2102e3b66a8" ns2:_="" ns3:_="" ns4:_="">
    <xsd:import namespace="c97ec269-ef5d-4200-84c5-6caedcf8c685"/>
    <xsd:import namespace="170cdf2d-60c9-4bf5-acf6-6c56639465e4"/>
    <xsd:import namespace="b5a44311-ed64-4a72-909f-c9dc6973bd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7ec269-ef5d-4200-84c5-6caedcf8c6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ea1a638-fe8f-4e55-a8a3-ec1a1fdf419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0cdf2d-60c9-4bf5-acf6-6c56639465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a44311-ed64-4a72-909f-c9dc6973bd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0020ccd-3c34-4c36-86c8-d6152d3cf01d}" ma:internalName="TaxCatchAll" ma:showField="CatchAllData" ma:web="170cdf2d-60c9-4bf5-acf6-6c56639465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5a44311-ed64-4a72-909f-c9dc6973bde2" xsi:nil="true"/>
    <lcf76f155ced4ddcb4097134ff3c332f xmlns="c97ec269-ef5d-4200-84c5-6caedcf8c68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4BCA92-3B3E-492C-A877-AFB2B87CC80C}">
  <ds:schemaRefs>
    <ds:schemaRef ds:uri="170cdf2d-60c9-4bf5-acf6-6c56639465e4"/>
    <ds:schemaRef ds:uri="b5a44311-ed64-4a72-909f-c9dc6973bde2"/>
    <ds:schemaRef ds:uri="c97ec269-ef5d-4200-84c5-6caedcf8c6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C1A2E06-689F-4956-88BD-BDA49F34C4E8}">
  <ds:schemaRefs>
    <ds:schemaRef ds:uri="170cdf2d-60c9-4bf5-acf6-6c56639465e4"/>
    <ds:schemaRef ds:uri="b5a44311-ed64-4a72-909f-c9dc6973bde2"/>
    <ds:schemaRef ds:uri="c97ec269-ef5d-4200-84c5-6caedcf8c6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64418FB-5167-442A-A8CC-B99015573E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MITRE-PPT-template-16x9-white-2024-v1</Template>
  <TotalTime>0</TotalTime>
  <Words>3141</Words>
  <Application>Microsoft Office PowerPoint</Application>
  <PresentationFormat>Widescreen</PresentationFormat>
  <Paragraphs>328</Paragraphs>
  <Slides>43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Arial Narrow</vt:lpstr>
      <vt:lpstr>Calibri</vt:lpstr>
      <vt:lpstr>Courier New</vt:lpstr>
      <vt:lpstr>Segoe UI</vt:lpstr>
      <vt:lpstr>Source Sans Pro</vt:lpstr>
      <vt:lpstr>System Font Regular</vt:lpstr>
      <vt:lpstr>Wingdings</vt:lpstr>
      <vt:lpstr>White Print MITRE</vt:lpstr>
      <vt:lpstr>Securing Rural Hospitals:  How to Build Cyber Resiliency with Limited Resources</vt:lpstr>
      <vt:lpstr>PowerPoint Presentation</vt:lpstr>
      <vt:lpstr>Operating Six FFRDCs</vt:lpstr>
      <vt:lpstr>PowerPoint Presentation</vt:lpstr>
      <vt:lpstr>PowerPoint Presentation</vt:lpstr>
      <vt:lpstr>PowerPoint Presentation</vt:lpstr>
      <vt:lpstr>Healthcare Cyber Attacks are Increasingly Common</vt:lpstr>
      <vt:lpstr>Putting Numbers Into Perspective</vt:lpstr>
      <vt:lpstr>Cyber Attacks Compared To Other Disasters</vt:lpstr>
      <vt:lpstr>Example of Medical Systems Being Attacked</vt:lpstr>
      <vt:lpstr>Example of Medical Systems Being Attacked</vt:lpstr>
      <vt:lpstr>Example of Medical Systems Being Attacked</vt:lpstr>
      <vt:lpstr>Example of Medical Systems Being Attacked</vt:lpstr>
      <vt:lpstr>Example of Medical Systems Being Attacked</vt:lpstr>
      <vt:lpstr>Understanding Challenges Facing Rural Hospitals</vt:lpstr>
      <vt:lpstr>Rural Hospitals are Acutely Vulnerable to Cyber Attacks</vt:lpstr>
      <vt:lpstr>MITRE’s Outreach to Rural Hospitals</vt:lpstr>
      <vt:lpstr>What’s Being Done?</vt:lpstr>
      <vt:lpstr>Healthcare Delivery Organization Operating Models</vt:lpstr>
      <vt:lpstr>Service Models</vt:lpstr>
      <vt:lpstr>Service Models: Strengths &amp; Challenges</vt:lpstr>
      <vt:lpstr>Third-Party Service Providers</vt:lpstr>
      <vt:lpstr>Healthcare Network Alliances &amp; Collaboratives</vt:lpstr>
      <vt:lpstr>Building Cyber Resiliency</vt:lpstr>
      <vt:lpstr>How to Build Cyber Resiliency with Limited Resources</vt:lpstr>
      <vt:lpstr>Regional Preparedness and Response Playbook</vt:lpstr>
      <vt:lpstr>Playbook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resources are currently available?</vt:lpstr>
      <vt:lpstr>Ransomware Resource Center</vt:lpstr>
      <vt:lpstr>Closing Slide</vt:lpstr>
      <vt:lpstr>Resources</vt:lpstr>
      <vt:lpstr>Healthcare Cybersecurity Resources (1/5)</vt:lpstr>
      <vt:lpstr>Healthcare Cybersecurity Resources (2/5)</vt:lpstr>
      <vt:lpstr>Healthcare Cybersecurity Resources (3/5)</vt:lpstr>
      <vt:lpstr>Healthcare Cybersecurity Resources (4/5)</vt:lpstr>
      <vt:lpstr>Healthcare Cybersecurity Resources (5/5)</vt:lpstr>
    </vt:vector>
  </TitlesOfParts>
  <Manager/>
  <Company>The MITRE Corporation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MITRE Corporate Template –   16 x 9</dc:title>
  <dc:subject/>
  <dc:creator>Dr. Matt Weir</dc:creator>
  <cp:keywords/>
  <dc:description/>
  <cp:lastModifiedBy>Dr. Matt Weir</cp:lastModifiedBy>
  <cp:revision>1</cp:revision>
  <cp:lastPrinted>2020-12-17T13:42:49Z</cp:lastPrinted>
  <dcterms:created xsi:type="dcterms:W3CDTF">2024-05-09T14:30:47Z</dcterms:created>
  <dcterms:modified xsi:type="dcterms:W3CDTF">2024-05-23T23:43:56Z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0x01010040F40CA59D392C45986D8E8592A250DD</vt:lpwstr>
  </property>
  <property fmtid="{D5CDD505-2E9C-101B-9397-08002B2CF9AE}" pid="3" name="MediaServiceImageTags">
    <vt:lpwstr/>
  </property>
</Properties>
</file>