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08" r:id="rId2"/>
    <p:sldId id="332" r:id="rId3"/>
    <p:sldId id="342" r:id="rId4"/>
    <p:sldId id="333" r:id="rId5"/>
    <p:sldId id="335" r:id="rId6"/>
    <p:sldId id="336" r:id="rId7"/>
    <p:sldId id="334" r:id="rId8"/>
    <p:sldId id="338" r:id="rId9"/>
    <p:sldId id="258" r:id="rId10"/>
    <p:sldId id="341" r:id="rId11"/>
    <p:sldId id="261" r:id="rId12"/>
    <p:sldId id="263" r:id="rId13"/>
    <p:sldId id="262" r:id="rId14"/>
    <p:sldId id="264" r:id="rId15"/>
    <p:sldId id="265" r:id="rId16"/>
    <p:sldId id="340" r:id="rId17"/>
    <p:sldId id="339" r:id="rId18"/>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tart" id="{147AC39C-CD92-2A43-BC4F-12047294946E}">
          <p14:sldIdLst>
            <p14:sldId id="308"/>
            <p14:sldId id="332"/>
            <p14:sldId id="342"/>
            <p14:sldId id="333"/>
            <p14:sldId id="335"/>
            <p14:sldId id="336"/>
            <p14:sldId id="334"/>
            <p14:sldId id="338"/>
            <p14:sldId id="258"/>
            <p14:sldId id="341"/>
            <p14:sldId id="261"/>
            <p14:sldId id="263"/>
            <p14:sldId id="262"/>
            <p14:sldId id="264"/>
            <p14:sldId id="265"/>
            <p14:sldId id="340"/>
            <p14:sldId id="339"/>
          </p14:sldIdLst>
        </p14:section>
      </p14:sectionLst>
    </p:ext>
    <p:ext uri="{EFAFB233-063F-42B5-8137-9DF3F51BA10A}">
      <p15:sldGuideLst xmlns:p15="http://schemas.microsoft.com/office/powerpoint/2012/main">
        <p15:guide id="1" orient="horz" pos="936"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44259A-15B3-161A-0EE4-FC2A3F38935C}" name="Andrea Blankenship" initials="AB" userId="S::andrea.blankenship@ervinandsmith.com::30b0d99c-5130-465e-9a49-60524226938f" providerId="AD"/>
  <p188:author id="{42F1BECC-03C3-3F10-57F3-CA467380EB6B}" name="Cassandra Kernick" initials="CK" userId="S::cassandra.kernick@ervinandsmith.com::7c4c2953-2fca-4f9d-bf40-fb10f0f8186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ntam, Tara" initials="BT" lastIdx="6" clrIdx="0">
    <p:extLst>
      <p:ext uri="{19B8F6BF-5375-455C-9EA6-DF929625EA0E}">
        <p15:presenceInfo xmlns:p15="http://schemas.microsoft.com/office/powerpoint/2012/main" userId="S::tba54155@creighton.edu::654888b5-87de-4ce8-bc5f-5d74dc99e0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BEB96-53D3-4EF9-BFBD-95E70DC5E24D}" v="50" dt="2024-05-21T02:15:19.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8" autoAdjust="0"/>
    <p:restoredTop sz="69253" autoAdjust="0"/>
  </p:normalViewPr>
  <p:slideViewPr>
    <p:cSldViewPr snapToGrid="0">
      <p:cViewPr varScale="1">
        <p:scale>
          <a:sx n="77" d="100"/>
          <a:sy n="77" d="100"/>
        </p:scale>
        <p:origin x="3162" y="90"/>
      </p:cViewPr>
      <p:guideLst>
        <p:guide orient="horz" pos="936"/>
        <p:guide pos="504"/>
      </p:guideLst>
    </p:cSldViewPr>
  </p:slideViewPr>
  <p:outlineViewPr>
    <p:cViewPr>
      <p:scale>
        <a:sx n="33" d="100"/>
        <a:sy n="33" d="100"/>
      </p:scale>
      <p:origin x="0" y="0"/>
    </p:cViewPr>
  </p:outlineViewPr>
  <p:notesTextViewPr>
    <p:cViewPr>
      <p:scale>
        <a:sx n="1" d="1"/>
        <a:sy n="1" d="1"/>
      </p:scale>
      <p:origin x="0" y="0"/>
    </p:cViewPr>
  </p:notesTextViewPr>
  <p:sorterViewPr>
    <p:cViewPr>
      <p:scale>
        <a:sx n="58" d="100"/>
        <a:sy n="58" d="100"/>
      </p:scale>
      <p:origin x="0" y="0"/>
    </p:cViewPr>
  </p:sorterViewPr>
  <p:notesViewPr>
    <p:cSldViewPr snapToGrid="0" showGuides="1">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Rashelle" userId="1b7ff104-09d9-415a-8d96-5ee0b9f92fd2" providerId="ADAL" clId="{E0BBEB96-53D3-4EF9-BFBD-95E70DC5E24D}"/>
    <pc:docChg chg="undo custSel addSld delSld modSld sldOrd delSection modSection">
      <pc:chgData name="Hoffman, Rashelle" userId="1b7ff104-09d9-415a-8d96-5ee0b9f92fd2" providerId="ADAL" clId="{E0BBEB96-53D3-4EF9-BFBD-95E70DC5E24D}" dt="2024-05-21T02:19:13.972" v="3656" actId="20577"/>
      <pc:docMkLst>
        <pc:docMk/>
      </pc:docMkLst>
      <pc:sldChg chg="addSp delSp modSp add mod modClrScheme chgLayout modNotesTx">
        <pc:chgData name="Hoffman, Rashelle" userId="1b7ff104-09d9-415a-8d96-5ee0b9f92fd2" providerId="ADAL" clId="{E0BBEB96-53D3-4EF9-BFBD-95E70DC5E24D}" dt="2024-05-21T02:15:30.599" v="3413" actId="12"/>
        <pc:sldMkLst>
          <pc:docMk/>
          <pc:sldMk cId="3186904623" sldId="258"/>
        </pc:sldMkLst>
        <pc:spChg chg="del mod ord">
          <ac:chgData name="Hoffman, Rashelle" userId="1b7ff104-09d9-415a-8d96-5ee0b9f92fd2" providerId="ADAL" clId="{E0BBEB96-53D3-4EF9-BFBD-95E70DC5E24D}" dt="2024-05-21T02:11:27.855" v="3281" actId="700"/>
          <ac:spMkLst>
            <pc:docMk/>
            <pc:sldMk cId="3186904623" sldId="258"/>
            <ac:spMk id="2" creationId="{96FF2444-00E6-FE45-8C3F-BFBCBB8F2FE3}"/>
          </ac:spMkLst>
        </pc:spChg>
        <pc:spChg chg="add mod ord">
          <ac:chgData name="Hoffman, Rashelle" userId="1b7ff104-09d9-415a-8d96-5ee0b9f92fd2" providerId="ADAL" clId="{E0BBEB96-53D3-4EF9-BFBD-95E70DC5E24D}" dt="2024-05-21T02:14:41.927" v="3404" actId="1076"/>
          <ac:spMkLst>
            <pc:docMk/>
            <pc:sldMk cId="3186904623" sldId="258"/>
            <ac:spMk id="3" creationId="{0C1807CD-4EE0-EE67-210C-263DE4FEF4B8}"/>
          </ac:spMkLst>
        </pc:spChg>
        <pc:spChg chg="del mod ord">
          <ac:chgData name="Hoffman, Rashelle" userId="1b7ff104-09d9-415a-8d96-5ee0b9f92fd2" providerId="ADAL" clId="{E0BBEB96-53D3-4EF9-BFBD-95E70DC5E24D}" dt="2024-05-21T02:11:27.855" v="3281" actId="700"/>
          <ac:spMkLst>
            <pc:docMk/>
            <pc:sldMk cId="3186904623" sldId="258"/>
            <ac:spMk id="4" creationId="{ADFA5621-F562-4544-A6C8-C6A14783490A}"/>
          </ac:spMkLst>
        </pc:spChg>
        <pc:spChg chg="add del mod ord">
          <ac:chgData name="Hoffman, Rashelle" userId="1b7ff104-09d9-415a-8d96-5ee0b9f92fd2" providerId="ADAL" clId="{E0BBEB96-53D3-4EF9-BFBD-95E70DC5E24D}" dt="2024-05-21T02:15:30.599" v="3413" actId="12"/>
          <ac:spMkLst>
            <pc:docMk/>
            <pc:sldMk cId="3186904623" sldId="258"/>
            <ac:spMk id="6" creationId="{FE6A776D-FFF8-7541-94CF-801F24A41AD9}"/>
          </ac:spMkLst>
        </pc:spChg>
        <pc:spChg chg="add mod">
          <ac:chgData name="Hoffman, Rashelle" userId="1b7ff104-09d9-415a-8d96-5ee0b9f92fd2" providerId="ADAL" clId="{E0BBEB96-53D3-4EF9-BFBD-95E70DC5E24D}" dt="2024-05-21T02:15:24.947" v="3412" actId="1076"/>
          <ac:spMkLst>
            <pc:docMk/>
            <pc:sldMk cId="3186904623" sldId="258"/>
            <ac:spMk id="7" creationId="{0B76D5BF-74DA-2752-1675-79A88D8077CA}"/>
          </ac:spMkLst>
        </pc:spChg>
        <pc:graphicFrameChg chg="del">
          <ac:chgData name="Hoffman, Rashelle" userId="1b7ff104-09d9-415a-8d96-5ee0b9f92fd2" providerId="ADAL" clId="{E0BBEB96-53D3-4EF9-BFBD-95E70DC5E24D}" dt="2024-05-21T02:06:57.857" v="2647" actId="478"/>
          <ac:graphicFrameMkLst>
            <pc:docMk/>
            <pc:sldMk cId="3186904623" sldId="258"/>
            <ac:graphicFrameMk id="8" creationId="{21B9359D-A6A5-B998-A2F7-B4C21F2E965A}"/>
          </ac:graphicFrameMkLst>
        </pc:graphicFrameChg>
        <pc:graphicFrameChg chg="add del">
          <ac:chgData name="Hoffman, Rashelle" userId="1b7ff104-09d9-415a-8d96-5ee0b9f92fd2" providerId="ADAL" clId="{E0BBEB96-53D3-4EF9-BFBD-95E70DC5E24D}" dt="2024-05-21T02:14:11.479" v="3398" actId="26606"/>
          <ac:graphicFrameMkLst>
            <pc:docMk/>
            <pc:sldMk cId="3186904623" sldId="258"/>
            <ac:graphicFrameMk id="9" creationId="{BBC8F0BD-214F-D948-F774-BF224BBBEB5C}"/>
          </ac:graphicFrameMkLst>
        </pc:graphicFrameChg>
        <pc:picChg chg="add mod">
          <ac:chgData name="Hoffman, Rashelle" userId="1b7ff104-09d9-415a-8d96-5ee0b9f92fd2" providerId="ADAL" clId="{E0BBEB96-53D3-4EF9-BFBD-95E70DC5E24D}" dt="2024-05-21T02:15:19.715" v="3411" actId="14100"/>
          <ac:picMkLst>
            <pc:docMk/>
            <pc:sldMk cId="3186904623" sldId="258"/>
            <ac:picMk id="5" creationId="{B97D0FD8-AE2F-D51B-E963-EAAD2A882055}"/>
          </ac:picMkLst>
        </pc:picChg>
      </pc:sldChg>
      <pc:sldChg chg="modSp add mod">
        <pc:chgData name="Hoffman, Rashelle" userId="1b7ff104-09d9-415a-8d96-5ee0b9f92fd2" providerId="ADAL" clId="{E0BBEB96-53D3-4EF9-BFBD-95E70DC5E24D}" dt="2024-05-21T02:01:35.933" v="2513" actId="27636"/>
        <pc:sldMkLst>
          <pc:docMk/>
          <pc:sldMk cId="1731512448" sldId="261"/>
        </pc:sldMkLst>
        <pc:spChg chg="mod">
          <ac:chgData name="Hoffman, Rashelle" userId="1b7ff104-09d9-415a-8d96-5ee0b9f92fd2" providerId="ADAL" clId="{E0BBEB96-53D3-4EF9-BFBD-95E70DC5E24D}" dt="2024-05-21T02:01:35.931" v="2512" actId="27636"/>
          <ac:spMkLst>
            <pc:docMk/>
            <pc:sldMk cId="1731512448" sldId="261"/>
            <ac:spMk id="2" creationId="{96FF2444-00E6-FE45-8C3F-BFBCBB8F2FE3}"/>
          </ac:spMkLst>
        </pc:spChg>
        <pc:spChg chg="mod">
          <ac:chgData name="Hoffman, Rashelle" userId="1b7ff104-09d9-415a-8d96-5ee0b9f92fd2" providerId="ADAL" clId="{E0BBEB96-53D3-4EF9-BFBD-95E70DC5E24D}" dt="2024-05-21T02:01:35.933" v="2513" actId="27636"/>
          <ac:spMkLst>
            <pc:docMk/>
            <pc:sldMk cId="1731512448" sldId="261"/>
            <ac:spMk id="4" creationId="{ADFA5621-F562-4544-A6C8-C6A14783490A}"/>
          </ac:spMkLst>
        </pc:spChg>
      </pc:sldChg>
      <pc:sldChg chg="modSp add mod">
        <pc:chgData name="Hoffman, Rashelle" userId="1b7ff104-09d9-415a-8d96-5ee0b9f92fd2" providerId="ADAL" clId="{E0BBEB96-53D3-4EF9-BFBD-95E70DC5E24D}" dt="2024-05-21T02:01:53.348" v="2519" actId="27636"/>
        <pc:sldMkLst>
          <pc:docMk/>
          <pc:sldMk cId="2492816268" sldId="262"/>
        </pc:sldMkLst>
        <pc:spChg chg="mod">
          <ac:chgData name="Hoffman, Rashelle" userId="1b7ff104-09d9-415a-8d96-5ee0b9f92fd2" providerId="ADAL" clId="{E0BBEB96-53D3-4EF9-BFBD-95E70DC5E24D}" dt="2024-05-21T02:01:53.348" v="2519" actId="27636"/>
          <ac:spMkLst>
            <pc:docMk/>
            <pc:sldMk cId="2492816268" sldId="262"/>
            <ac:spMk id="2" creationId="{96FF2444-00E6-FE45-8C3F-BFBCBB8F2FE3}"/>
          </ac:spMkLst>
        </pc:spChg>
        <pc:spChg chg="mod">
          <ac:chgData name="Hoffman, Rashelle" userId="1b7ff104-09d9-415a-8d96-5ee0b9f92fd2" providerId="ADAL" clId="{E0BBEB96-53D3-4EF9-BFBD-95E70DC5E24D}" dt="2024-05-21T02:01:53.346" v="2518" actId="27636"/>
          <ac:spMkLst>
            <pc:docMk/>
            <pc:sldMk cId="2492816268" sldId="262"/>
            <ac:spMk id="4" creationId="{ADFA5621-F562-4544-A6C8-C6A14783490A}"/>
          </ac:spMkLst>
        </pc:spChg>
      </pc:sldChg>
      <pc:sldChg chg="modSp add mod">
        <pc:chgData name="Hoffman, Rashelle" userId="1b7ff104-09d9-415a-8d96-5ee0b9f92fd2" providerId="ADAL" clId="{E0BBEB96-53D3-4EF9-BFBD-95E70DC5E24D}" dt="2024-05-21T02:01:45.881" v="2516" actId="27636"/>
        <pc:sldMkLst>
          <pc:docMk/>
          <pc:sldMk cId="3979195527" sldId="263"/>
        </pc:sldMkLst>
        <pc:spChg chg="mod">
          <ac:chgData name="Hoffman, Rashelle" userId="1b7ff104-09d9-415a-8d96-5ee0b9f92fd2" providerId="ADAL" clId="{E0BBEB96-53D3-4EF9-BFBD-95E70DC5E24D}" dt="2024-05-21T02:01:45.878" v="2515" actId="27636"/>
          <ac:spMkLst>
            <pc:docMk/>
            <pc:sldMk cId="3979195527" sldId="263"/>
            <ac:spMk id="2" creationId="{96FF2444-00E6-FE45-8C3F-BFBCBB8F2FE3}"/>
          </ac:spMkLst>
        </pc:spChg>
        <pc:spChg chg="mod">
          <ac:chgData name="Hoffman, Rashelle" userId="1b7ff104-09d9-415a-8d96-5ee0b9f92fd2" providerId="ADAL" clId="{E0BBEB96-53D3-4EF9-BFBD-95E70DC5E24D}" dt="2024-05-21T02:01:45.881" v="2516" actId="27636"/>
          <ac:spMkLst>
            <pc:docMk/>
            <pc:sldMk cId="3979195527" sldId="263"/>
            <ac:spMk id="4" creationId="{ADFA5621-F562-4544-A6C8-C6A14783490A}"/>
          </ac:spMkLst>
        </pc:spChg>
      </pc:sldChg>
      <pc:sldChg chg="modSp add mod">
        <pc:chgData name="Hoffman, Rashelle" userId="1b7ff104-09d9-415a-8d96-5ee0b9f92fd2" providerId="ADAL" clId="{E0BBEB96-53D3-4EF9-BFBD-95E70DC5E24D}" dt="2024-05-21T02:02:06.329" v="2523" actId="27636"/>
        <pc:sldMkLst>
          <pc:docMk/>
          <pc:sldMk cId="1669790847" sldId="264"/>
        </pc:sldMkLst>
        <pc:spChg chg="mod">
          <ac:chgData name="Hoffman, Rashelle" userId="1b7ff104-09d9-415a-8d96-5ee0b9f92fd2" providerId="ADAL" clId="{E0BBEB96-53D3-4EF9-BFBD-95E70DC5E24D}" dt="2024-05-21T02:02:06.326" v="2522" actId="27636"/>
          <ac:spMkLst>
            <pc:docMk/>
            <pc:sldMk cId="1669790847" sldId="264"/>
            <ac:spMk id="2" creationId="{96FF2444-00E6-FE45-8C3F-BFBCBB8F2FE3}"/>
          </ac:spMkLst>
        </pc:spChg>
        <pc:spChg chg="mod">
          <ac:chgData name="Hoffman, Rashelle" userId="1b7ff104-09d9-415a-8d96-5ee0b9f92fd2" providerId="ADAL" clId="{E0BBEB96-53D3-4EF9-BFBD-95E70DC5E24D}" dt="2024-05-21T02:02:06.325" v="2521" actId="27636"/>
          <ac:spMkLst>
            <pc:docMk/>
            <pc:sldMk cId="1669790847" sldId="264"/>
            <ac:spMk id="4" creationId="{ADFA5621-F562-4544-A6C8-C6A14783490A}"/>
          </ac:spMkLst>
        </pc:spChg>
        <pc:spChg chg="mod">
          <ac:chgData name="Hoffman, Rashelle" userId="1b7ff104-09d9-415a-8d96-5ee0b9f92fd2" providerId="ADAL" clId="{E0BBEB96-53D3-4EF9-BFBD-95E70DC5E24D}" dt="2024-05-21T02:02:06.329" v="2523" actId="27636"/>
          <ac:spMkLst>
            <pc:docMk/>
            <pc:sldMk cId="1669790847" sldId="264"/>
            <ac:spMk id="6" creationId="{FE6A776D-FFF8-7541-94CF-801F24A41AD9}"/>
          </ac:spMkLst>
        </pc:spChg>
      </pc:sldChg>
      <pc:sldChg chg="modSp add mod modNotesTx">
        <pc:chgData name="Hoffman, Rashelle" userId="1b7ff104-09d9-415a-8d96-5ee0b9f92fd2" providerId="ADAL" clId="{E0BBEB96-53D3-4EF9-BFBD-95E70DC5E24D}" dt="2024-05-21T02:05:46.844" v="2637" actId="20577"/>
        <pc:sldMkLst>
          <pc:docMk/>
          <pc:sldMk cId="650791851" sldId="265"/>
        </pc:sldMkLst>
        <pc:spChg chg="mod">
          <ac:chgData name="Hoffman, Rashelle" userId="1b7ff104-09d9-415a-8d96-5ee0b9f92fd2" providerId="ADAL" clId="{E0BBEB96-53D3-4EF9-BFBD-95E70DC5E24D}" dt="2024-05-21T02:03:04.924" v="2528" actId="27636"/>
          <ac:spMkLst>
            <pc:docMk/>
            <pc:sldMk cId="650791851" sldId="265"/>
            <ac:spMk id="2" creationId="{96FF2444-00E6-FE45-8C3F-BFBCBB8F2FE3}"/>
          </ac:spMkLst>
        </pc:spChg>
        <pc:graphicFrameChg chg="modGraphic">
          <ac:chgData name="Hoffman, Rashelle" userId="1b7ff104-09d9-415a-8d96-5ee0b9f92fd2" providerId="ADAL" clId="{E0BBEB96-53D3-4EF9-BFBD-95E70DC5E24D}" dt="2024-05-21T02:04:22.090" v="2565" actId="20577"/>
          <ac:graphicFrameMkLst>
            <pc:docMk/>
            <pc:sldMk cId="650791851" sldId="265"/>
            <ac:graphicFrameMk id="5" creationId="{A83852AC-C9BA-72D8-3DAE-998A3E05B500}"/>
          </ac:graphicFrameMkLst>
        </pc:graphicFrameChg>
      </pc:sldChg>
      <pc:sldChg chg="del">
        <pc:chgData name="Hoffman, Rashelle" userId="1b7ff104-09d9-415a-8d96-5ee0b9f92fd2" providerId="ADAL" clId="{E0BBEB96-53D3-4EF9-BFBD-95E70DC5E24D}" dt="2024-05-21T02:04:59.942" v="2568" actId="47"/>
        <pc:sldMkLst>
          <pc:docMk/>
          <pc:sldMk cId="3455574256" sldId="289"/>
        </pc:sldMkLst>
      </pc:sldChg>
      <pc:sldChg chg="del">
        <pc:chgData name="Hoffman, Rashelle" userId="1b7ff104-09d9-415a-8d96-5ee0b9f92fd2" providerId="ADAL" clId="{E0BBEB96-53D3-4EF9-BFBD-95E70DC5E24D}" dt="2024-05-21T02:04:59.942" v="2568" actId="47"/>
        <pc:sldMkLst>
          <pc:docMk/>
          <pc:sldMk cId="205476610" sldId="290"/>
        </pc:sldMkLst>
      </pc:sldChg>
      <pc:sldChg chg="del">
        <pc:chgData name="Hoffman, Rashelle" userId="1b7ff104-09d9-415a-8d96-5ee0b9f92fd2" providerId="ADAL" clId="{E0BBEB96-53D3-4EF9-BFBD-95E70DC5E24D}" dt="2024-05-21T02:04:59.942" v="2568" actId="47"/>
        <pc:sldMkLst>
          <pc:docMk/>
          <pc:sldMk cId="2118394660" sldId="291"/>
        </pc:sldMkLst>
      </pc:sldChg>
      <pc:sldChg chg="del">
        <pc:chgData name="Hoffman, Rashelle" userId="1b7ff104-09d9-415a-8d96-5ee0b9f92fd2" providerId="ADAL" clId="{E0BBEB96-53D3-4EF9-BFBD-95E70DC5E24D}" dt="2024-05-21T02:04:59.942" v="2568" actId="47"/>
        <pc:sldMkLst>
          <pc:docMk/>
          <pc:sldMk cId="1787521645" sldId="292"/>
        </pc:sldMkLst>
      </pc:sldChg>
      <pc:sldChg chg="del">
        <pc:chgData name="Hoffman, Rashelle" userId="1b7ff104-09d9-415a-8d96-5ee0b9f92fd2" providerId="ADAL" clId="{E0BBEB96-53D3-4EF9-BFBD-95E70DC5E24D}" dt="2024-05-21T02:04:59.942" v="2568" actId="47"/>
        <pc:sldMkLst>
          <pc:docMk/>
          <pc:sldMk cId="2968479687" sldId="293"/>
        </pc:sldMkLst>
      </pc:sldChg>
      <pc:sldChg chg="del">
        <pc:chgData name="Hoffman, Rashelle" userId="1b7ff104-09d9-415a-8d96-5ee0b9f92fd2" providerId="ADAL" clId="{E0BBEB96-53D3-4EF9-BFBD-95E70DC5E24D}" dt="2024-05-21T02:04:59.942" v="2568" actId="47"/>
        <pc:sldMkLst>
          <pc:docMk/>
          <pc:sldMk cId="311604284" sldId="297"/>
        </pc:sldMkLst>
      </pc:sldChg>
      <pc:sldChg chg="del">
        <pc:chgData name="Hoffman, Rashelle" userId="1b7ff104-09d9-415a-8d96-5ee0b9f92fd2" providerId="ADAL" clId="{E0BBEB96-53D3-4EF9-BFBD-95E70DC5E24D}" dt="2024-05-20T10:26:37.593" v="1896" actId="47"/>
        <pc:sldMkLst>
          <pc:docMk/>
          <pc:sldMk cId="300409014" sldId="298"/>
        </pc:sldMkLst>
      </pc:sldChg>
      <pc:sldChg chg="del">
        <pc:chgData name="Hoffman, Rashelle" userId="1b7ff104-09d9-415a-8d96-5ee0b9f92fd2" providerId="ADAL" clId="{E0BBEB96-53D3-4EF9-BFBD-95E70DC5E24D}" dt="2024-05-20T10:26:37.593" v="1896" actId="47"/>
        <pc:sldMkLst>
          <pc:docMk/>
          <pc:sldMk cId="2407939041" sldId="299"/>
        </pc:sldMkLst>
      </pc:sldChg>
      <pc:sldChg chg="del">
        <pc:chgData name="Hoffman, Rashelle" userId="1b7ff104-09d9-415a-8d96-5ee0b9f92fd2" providerId="ADAL" clId="{E0BBEB96-53D3-4EF9-BFBD-95E70DC5E24D}" dt="2024-05-20T10:26:37.593" v="1896" actId="47"/>
        <pc:sldMkLst>
          <pc:docMk/>
          <pc:sldMk cId="3928301060" sldId="300"/>
        </pc:sldMkLst>
      </pc:sldChg>
      <pc:sldChg chg="del">
        <pc:chgData name="Hoffman, Rashelle" userId="1b7ff104-09d9-415a-8d96-5ee0b9f92fd2" providerId="ADAL" clId="{E0BBEB96-53D3-4EF9-BFBD-95E70DC5E24D}" dt="2024-05-20T10:26:37.593" v="1896" actId="47"/>
        <pc:sldMkLst>
          <pc:docMk/>
          <pc:sldMk cId="1449735813" sldId="301"/>
        </pc:sldMkLst>
      </pc:sldChg>
      <pc:sldChg chg="del">
        <pc:chgData name="Hoffman, Rashelle" userId="1b7ff104-09d9-415a-8d96-5ee0b9f92fd2" providerId="ADAL" clId="{E0BBEB96-53D3-4EF9-BFBD-95E70DC5E24D}" dt="2024-05-20T10:26:37.593" v="1896" actId="47"/>
        <pc:sldMkLst>
          <pc:docMk/>
          <pc:sldMk cId="120499137" sldId="302"/>
        </pc:sldMkLst>
      </pc:sldChg>
      <pc:sldChg chg="del">
        <pc:chgData name="Hoffman, Rashelle" userId="1b7ff104-09d9-415a-8d96-5ee0b9f92fd2" providerId="ADAL" clId="{E0BBEB96-53D3-4EF9-BFBD-95E70DC5E24D}" dt="2024-05-20T10:26:37.593" v="1896" actId="47"/>
        <pc:sldMkLst>
          <pc:docMk/>
          <pc:sldMk cId="2423453297" sldId="303"/>
        </pc:sldMkLst>
      </pc:sldChg>
      <pc:sldChg chg="del">
        <pc:chgData name="Hoffman, Rashelle" userId="1b7ff104-09d9-415a-8d96-5ee0b9f92fd2" providerId="ADAL" clId="{E0BBEB96-53D3-4EF9-BFBD-95E70DC5E24D}" dt="2024-05-20T10:26:37.593" v="1896" actId="47"/>
        <pc:sldMkLst>
          <pc:docMk/>
          <pc:sldMk cId="2987524523" sldId="304"/>
        </pc:sldMkLst>
      </pc:sldChg>
      <pc:sldChg chg="del">
        <pc:chgData name="Hoffman, Rashelle" userId="1b7ff104-09d9-415a-8d96-5ee0b9f92fd2" providerId="ADAL" clId="{E0BBEB96-53D3-4EF9-BFBD-95E70DC5E24D}" dt="2024-05-20T10:26:37.593" v="1896" actId="47"/>
        <pc:sldMkLst>
          <pc:docMk/>
          <pc:sldMk cId="2971632096" sldId="305"/>
        </pc:sldMkLst>
      </pc:sldChg>
      <pc:sldChg chg="del">
        <pc:chgData name="Hoffman, Rashelle" userId="1b7ff104-09d9-415a-8d96-5ee0b9f92fd2" providerId="ADAL" clId="{E0BBEB96-53D3-4EF9-BFBD-95E70DC5E24D}" dt="2024-05-21T02:04:59.942" v="2568" actId="47"/>
        <pc:sldMkLst>
          <pc:docMk/>
          <pc:sldMk cId="1170279899" sldId="309"/>
        </pc:sldMkLst>
      </pc:sldChg>
      <pc:sldChg chg="del">
        <pc:chgData name="Hoffman, Rashelle" userId="1b7ff104-09d9-415a-8d96-5ee0b9f92fd2" providerId="ADAL" clId="{E0BBEB96-53D3-4EF9-BFBD-95E70DC5E24D}" dt="2024-05-21T02:04:59.942" v="2568" actId="47"/>
        <pc:sldMkLst>
          <pc:docMk/>
          <pc:sldMk cId="2468925233" sldId="311"/>
        </pc:sldMkLst>
      </pc:sldChg>
      <pc:sldChg chg="del">
        <pc:chgData name="Hoffman, Rashelle" userId="1b7ff104-09d9-415a-8d96-5ee0b9f92fd2" providerId="ADAL" clId="{E0BBEB96-53D3-4EF9-BFBD-95E70DC5E24D}" dt="2024-05-21T02:04:59.942" v="2568" actId="47"/>
        <pc:sldMkLst>
          <pc:docMk/>
          <pc:sldMk cId="4226834957" sldId="312"/>
        </pc:sldMkLst>
      </pc:sldChg>
      <pc:sldChg chg="del">
        <pc:chgData name="Hoffman, Rashelle" userId="1b7ff104-09d9-415a-8d96-5ee0b9f92fd2" providerId="ADAL" clId="{E0BBEB96-53D3-4EF9-BFBD-95E70DC5E24D}" dt="2024-05-21T02:04:59.942" v="2568" actId="47"/>
        <pc:sldMkLst>
          <pc:docMk/>
          <pc:sldMk cId="2951895679" sldId="313"/>
        </pc:sldMkLst>
      </pc:sldChg>
      <pc:sldChg chg="del">
        <pc:chgData name="Hoffman, Rashelle" userId="1b7ff104-09d9-415a-8d96-5ee0b9f92fd2" providerId="ADAL" clId="{E0BBEB96-53D3-4EF9-BFBD-95E70DC5E24D}" dt="2024-05-21T02:04:59.942" v="2568" actId="47"/>
        <pc:sldMkLst>
          <pc:docMk/>
          <pc:sldMk cId="2649637965" sldId="314"/>
        </pc:sldMkLst>
      </pc:sldChg>
      <pc:sldChg chg="del">
        <pc:chgData name="Hoffman, Rashelle" userId="1b7ff104-09d9-415a-8d96-5ee0b9f92fd2" providerId="ADAL" clId="{E0BBEB96-53D3-4EF9-BFBD-95E70DC5E24D}" dt="2024-05-21T02:04:59.942" v="2568" actId="47"/>
        <pc:sldMkLst>
          <pc:docMk/>
          <pc:sldMk cId="4247810098" sldId="315"/>
        </pc:sldMkLst>
      </pc:sldChg>
      <pc:sldChg chg="del">
        <pc:chgData name="Hoffman, Rashelle" userId="1b7ff104-09d9-415a-8d96-5ee0b9f92fd2" providerId="ADAL" clId="{E0BBEB96-53D3-4EF9-BFBD-95E70DC5E24D}" dt="2024-05-21T02:04:59.942" v="2568" actId="47"/>
        <pc:sldMkLst>
          <pc:docMk/>
          <pc:sldMk cId="860771019" sldId="316"/>
        </pc:sldMkLst>
      </pc:sldChg>
      <pc:sldChg chg="del">
        <pc:chgData name="Hoffman, Rashelle" userId="1b7ff104-09d9-415a-8d96-5ee0b9f92fd2" providerId="ADAL" clId="{E0BBEB96-53D3-4EF9-BFBD-95E70DC5E24D}" dt="2024-05-21T02:04:59.942" v="2568" actId="47"/>
        <pc:sldMkLst>
          <pc:docMk/>
          <pc:sldMk cId="1363349693" sldId="317"/>
        </pc:sldMkLst>
      </pc:sldChg>
      <pc:sldChg chg="del">
        <pc:chgData name="Hoffman, Rashelle" userId="1b7ff104-09d9-415a-8d96-5ee0b9f92fd2" providerId="ADAL" clId="{E0BBEB96-53D3-4EF9-BFBD-95E70DC5E24D}" dt="2024-05-21T02:04:59.942" v="2568" actId="47"/>
        <pc:sldMkLst>
          <pc:docMk/>
          <pc:sldMk cId="2964219895" sldId="318"/>
        </pc:sldMkLst>
      </pc:sldChg>
      <pc:sldChg chg="del">
        <pc:chgData name="Hoffman, Rashelle" userId="1b7ff104-09d9-415a-8d96-5ee0b9f92fd2" providerId="ADAL" clId="{E0BBEB96-53D3-4EF9-BFBD-95E70DC5E24D}" dt="2024-05-21T02:04:59.942" v="2568" actId="47"/>
        <pc:sldMkLst>
          <pc:docMk/>
          <pc:sldMk cId="2396258473" sldId="319"/>
        </pc:sldMkLst>
      </pc:sldChg>
      <pc:sldChg chg="del">
        <pc:chgData name="Hoffman, Rashelle" userId="1b7ff104-09d9-415a-8d96-5ee0b9f92fd2" providerId="ADAL" clId="{E0BBEB96-53D3-4EF9-BFBD-95E70DC5E24D}" dt="2024-05-21T02:04:59.942" v="2568" actId="47"/>
        <pc:sldMkLst>
          <pc:docMk/>
          <pc:sldMk cId="3949702354" sldId="320"/>
        </pc:sldMkLst>
      </pc:sldChg>
      <pc:sldChg chg="del">
        <pc:chgData name="Hoffman, Rashelle" userId="1b7ff104-09d9-415a-8d96-5ee0b9f92fd2" providerId="ADAL" clId="{E0BBEB96-53D3-4EF9-BFBD-95E70DC5E24D}" dt="2024-05-21T02:04:59.942" v="2568" actId="47"/>
        <pc:sldMkLst>
          <pc:docMk/>
          <pc:sldMk cId="3865552000" sldId="321"/>
        </pc:sldMkLst>
      </pc:sldChg>
      <pc:sldChg chg="del">
        <pc:chgData name="Hoffman, Rashelle" userId="1b7ff104-09d9-415a-8d96-5ee0b9f92fd2" providerId="ADAL" clId="{E0BBEB96-53D3-4EF9-BFBD-95E70DC5E24D}" dt="2024-05-21T02:04:59.942" v="2568" actId="47"/>
        <pc:sldMkLst>
          <pc:docMk/>
          <pc:sldMk cId="1992882615" sldId="322"/>
        </pc:sldMkLst>
      </pc:sldChg>
      <pc:sldChg chg="del">
        <pc:chgData name="Hoffman, Rashelle" userId="1b7ff104-09d9-415a-8d96-5ee0b9f92fd2" providerId="ADAL" clId="{E0BBEB96-53D3-4EF9-BFBD-95E70DC5E24D}" dt="2024-05-21T02:04:59.942" v="2568" actId="47"/>
        <pc:sldMkLst>
          <pc:docMk/>
          <pc:sldMk cId="50756096" sldId="323"/>
        </pc:sldMkLst>
      </pc:sldChg>
      <pc:sldChg chg="del">
        <pc:chgData name="Hoffman, Rashelle" userId="1b7ff104-09d9-415a-8d96-5ee0b9f92fd2" providerId="ADAL" clId="{E0BBEB96-53D3-4EF9-BFBD-95E70DC5E24D}" dt="2024-05-21T02:04:59.942" v="2568" actId="47"/>
        <pc:sldMkLst>
          <pc:docMk/>
          <pc:sldMk cId="912530399" sldId="324"/>
        </pc:sldMkLst>
      </pc:sldChg>
      <pc:sldChg chg="del">
        <pc:chgData name="Hoffman, Rashelle" userId="1b7ff104-09d9-415a-8d96-5ee0b9f92fd2" providerId="ADAL" clId="{E0BBEB96-53D3-4EF9-BFBD-95E70DC5E24D}" dt="2024-05-21T02:04:59.942" v="2568" actId="47"/>
        <pc:sldMkLst>
          <pc:docMk/>
          <pc:sldMk cId="3427813426" sldId="325"/>
        </pc:sldMkLst>
      </pc:sldChg>
      <pc:sldChg chg="del">
        <pc:chgData name="Hoffman, Rashelle" userId="1b7ff104-09d9-415a-8d96-5ee0b9f92fd2" providerId="ADAL" clId="{E0BBEB96-53D3-4EF9-BFBD-95E70DC5E24D}" dt="2024-05-21T02:04:59.942" v="2568" actId="47"/>
        <pc:sldMkLst>
          <pc:docMk/>
          <pc:sldMk cId="3075072441" sldId="326"/>
        </pc:sldMkLst>
      </pc:sldChg>
      <pc:sldChg chg="del">
        <pc:chgData name="Hoffman, Rashelle" userId="1b7ff104-09d9-415a-8d96-5ee0b9f92fd2" providerId="ADAL" clId="{E0BBEB96-53D3-4EF9-BFBD-95E70DC5E24D}" dt="2024-05-21T02:04:59.942" v="2568" actId="47"/>
        <pc:sldMkLst>
          <pc:docMk/>
          <pc:sldMk cId="4086542313" sldId="327"/>
        </pc:sldMkLst>
      </pc:sldChg>
      <pc:sldChg chg="del">
        <pc:chgData name="Hoffman, Rashelle" userId="1b7ff104-09d9-415a-8d96-5ee0b9f92fd2" providerId="ADAL" clId="{E0BBEB96-53D3-4EF9-BFBD-95E70DC5E24D}" dt="2024-05-21T02:04:59.942" v="2568" actId="47"/>
        <pc:sldMkLst>
          <pc:docMk/>
          <pc:sldMk cId="3980371646" sldId="328"/>
        </pc:sldMkLst>
      </pc:sldChg>
      <pc:sldChg chg="del">
        <pc:chgData name="Hoffman, Rashelle" userId="1b7ff104-09d9-415a-8d96-5ee0b9f92fd2" providerId="ADAL" clId="{E0BBEB96-53D3-4EF9-BFBD-95E70DC5E24D}" dt="2024-05-21T02:04:59.942" v="2568" actId="47"/>
        <pc:sldMkLst>
          <pc:docMk/>
          <pc:sldMk cId="2311822142" sldId="329"/>
        </pc:sldMkLst>
      </pc:sldChg>
      <pc:sldChg chg="del">
        <pc:chgData name="Hoffman, Rashelle" userId="1b7ff104-09d9-415a-8d96-5ee0b9f92fd2" providerId="ADAL" clId="{E0BBEB96-53D3-4EF9-BFBD-95E70DC5E24D}" dt="2024-05-21T02:04:59.942" v="2568" actId="47"/>
        <pc:sldMkLst>
          <pc:docMk/>
          <pc:sldMk cId="1298710811" sldId="330"/>
        </pc:sldMkLst>
      </pc:sldChg>
      <pc:sldChg chg="del">
        <pc:chgData name="Hoffman, Rashelle" userId="1b7ff104-09d9-415a-8d96-5ee0b9f92fd2" providerId="ADAL" clId="{E0BBEB96-53D3-4EF9-BFBD-95E70DC5E24D}" dt="2024-05-20T10:26:37.593" v="1896" actId="47"/>
        <pc:sldMkLst>
          <pc:docMk/>
          <pc:sldMk cId="2469384594" sldId="331"/>
        </pc:sldMkLst>
      </pc:sldChg>
      <pc:sldChg chg="modSp mod modNotesTx">
        <pc:chgData name="Hoffman, Rashelle" userId="1b7ff104-09d9-415a-8d96-5ee0b9f92fd2" providerId="ADAL" clId="{E0BBEB96-53D3-4EF9-BFBD-95E70DC5E24D}" dt="2024-05-18T12:07:37.466" v="4" actId="403"/>
        <pc:sldMkLst>
          <pc:docMk/>
          <pc:sldMk cId="2553526489" sldId="332"/>
        </pc:sldMkLst>
        <pc:spChg chg="mod">
          <ac:chgData name="Hoffman, Rashelle" userId="1b7ff104-09d9-415a-8d96-5ee0b9f92fd2" providerId="ADAL" clId="{E0BBEB96-53D3-4EF9-BFBD-95E70DC5E24D}" dt="2024-05-18T12:07:37.466" v="4" actId="403"/>
          <ac:spMkLst>
            <pc:docMk/>
            <pc:sldMk cId="2553526489" sldId="332"/>
            <ac:spMk id="2" creationId="{8CBF3625-A58A-DC26-6AE8-25A0FE014FB8}"/>
          </ac:spMkLst>
        </pc:spChg>
      </pc:sldChg>
      <pc:sldChg chg="addSp delSp modSp new mod modClrScheme chgLayout modNotesTx">
        <pc:chgData name="Hoffman, Rashelle" userId="1b7ff104-09d9-415a-8d96-5ee0b9f92fd2" providerId="ADAL" clId="{E0BBEB96-53D3-4EF9-BFBD-95E70DC5E24D}" dt="2024-05-18T19:16:01.715" v="720" actId="1076"/>
        <pc:sldMkLst>
          <pc:docMk/>
          <pc:sldMk cId="2789321782" sldId="333"/>
        </pc:sldMkLst>
        <pc:spChg chg="add del">
          <ac:chgData name="Hoffman, Rashelle" userId="1b7ff104-09d9-415a-8d96-5ee0b9f92fd2" providerId="ADAL" clId="{E0BBEB96-53D3-4EF9-BFBD-95E70DC5E24D}" dt="2024-05-18T12:12:58.574" v="32" actId="26606"/>
          <ac:spMkLst>
            <pc:docMk/>
            <pc:sldMk cId="2789321782" sldId="333"/>
            <ac:spMk id="2" creationId="{88826087-230F-98F3-5886-CF58CC4F9D6E}"/>
          </ac:spMkLst>
        </pc:spChg>
        <pc:spChg chg="mod ord">
          <ac:chgData name="Hoffman, Rashelle" userId="1b7ff104-09d9-415a-8d96-5ee0b9f92fd2" providerId="ADAL" clId="{E0BBEB96-53D3-4EF9-BFBD-95E70DC5E24D}" dt="2024-05-18T19:12:18.467" v="415" actId="20577"/>
          <ac:spMkLst>
            <pc:docMk/>
            <pc:sldMk cId="2789321782" sldId="333"/>
            <ac:spMk id="3" creationId="{689D30DF-F285-CD25-CFAD-B1E2858D687A}"/>
          </ac:spMkLst>
        </pc:spChg>
        <pc:spChg chg="add mod">
          <ac:chgData name="Hoffman, Rashelle" userId="1b7ff104-09d9-415a-8d96-5ee0b9f92fd2" providerId="ADAL" clId="{E0BBEB96-53D3-4EF9-BFBD-95E70DC5E24D}" dt="2024-05-18T19:16:01.715" v="720" actId="1076"/>
          <ac:spMkLst>
            <pc:docMk/>
            <pc:sldMk cId="2789321782" sldId="333"/>
            <ac:spMk id="6" creationId="{935AC671-BD03-FE90-1D6C-23222EAA29F9}"/>
          </ac:spMkLst>
        </pc:spChg>
        <pc:spChg chg="add mod">
          <ac:chgData name="Hoffman, Rashelle" userId="1b7ff104-09d9-415a-8d96-5ee0b9f92fd2" providerId="ADAL" clId="{E0BBEB96-53D3-4EF9-BFBD-95E70DC5E24D}" dt="2024-05-18T19:14:28.726" v="689" actId="20577"/>
          <ac:spMkLst>
            <pc:docMk/>
            <pc:sldMk cId="2789321782" sldId="333"/>
            <ac:spMk id="10" creationId="{88678A2D-8D10-C0B8-929F-469E1B795A73}"/>
          </ac:spMkLst>
        </pc:spChg>
        <pc:picChg chg="add del mod">
          <ac:chgData name="Hoffman, Rashelle" userId="1b7ff104-09d9-415a-8d96-5ee0b9f92fd2" providerId="ADAL" clId="{E0BBEB96-53D3-4EF9-BFBD-95E70DC5E24D}" dt="2024-05-18T12:12:51.861" v="29"/>
          <ac:picMkLst>
            <pc:docMk/>
            <pc:sldMk cId="2789321782" sldId="333"/>
            <ac:picMk id="4" creationId="{486D2D94-CE18-A9DF-91FF-735082617A35}"/>
          </ac:picMkLst>
        </pc:picChg>
        <pc:picChg chg="add mod">
          <ac:chgData name="Hoffman, Rashelle" userId="1b7ff104-09d9-415a-8d96-5ee0b9f92fd2" providerId="ADAL" clId="{E0BBEB96-53D3-4EF9-BFBD-95E70DC5E24D}" dt="2024-05-18T19:14:38.249" v="690" actId="14100"/>
          <ac:picMkLst>
            <pc:docMk/>
            <pc:sldMk cId="2789321782" sldId="333"/>
            <ac:picMk id="5" creationId="{5E6A4DC7-5375-6922-269E-33102AF75EA6}"/>
          </ac:picMkLst>
        </pc:picChg>
      </pc:sldChg>
      <pc:sldChg chg="addSp delSp modSp new mod ord modNotesTx">
        <pc:chgData name="Hoffman, Rashelle" userId="1b7ff104-09d9-415a-8d96-5ee0b9f92fd2" providerId="ADAL" clId="{E0BBEB96-53D3-4EF9-BFBD-95E70DC5E24D}" dt="2024-05-18T19:33:30.603" v="1574" actId="26606"/>
        <pc:sldMkLst>
          <pc:docMk/>
          <pc:sldMk cId="1381203650" sldId="334"/>
        </pc:sldMkLst>
        <pc:spChg chg="mod">
          <ac:chgData name="Hoffman, Rashelle" userId="1b7ff104-09d9-415a-8d96-5ee0b9f92fd2" providerId="ADAL" clId="{E0BBEB96-53D3-4EF9-BFBD-95E70DC5E24D}" dt="2024-05-18T19:33:30.603" v="1574" actId="26606"/>
          <ac:spMkLst>
            <pc:docMk/>
            <pc:sldMk cId="1381203650" sldId="334"/>
            <ac:spMk id="2" creationId="{78E1427C-30E4-561A-7D76-CA33D2EC6933}"/>
          </ac:spMkLst>
        </pc:spChg>
        <pc:spChg chg="del">
          <ac:chgData name="Hoffman, Rashelle" userId="1b7ff104-09d9-415a-8d96-5ee0b9f92fd2" providerId="ADAL" clId="{E0BBEB96-53D3-4EF9-BFBD-95E70DC5E24D}" dt="2024-05-18T19:33:21.857" v="1573" actId="931"/>
          <ac:spMkLst>
            <pc:docMk/>
            <pc:sldMk cId="1381203650" sldId="334"/>
            <ac:spMk id="3" creationId="{8364E6D7-9F1C-7509-6DF0-92B7AA9E09CC}"/>
          </ac:spMkLst>
        </pc:spChg>
        <pc:spChg chg="mod">
          <ac:chgData name="Hoffman, Rashelle" userId="1b7ff104-09d9-415a-8d96-5ee0b9f92fd2" providerId="ADAL" clId="{E0BBEB96-53D3-4EF9-BFBD-95E70DC5E24D}" dt="2024-05-18T19:33:30.603" v="1574" actId="26606"/>
          <ac:spMkLst>
            <pc:docMk/>
            <pc:sldMk cId="1381203650" sldId="334"/>
            <ac:spMk id="4" creationId="{000C03F4-C026-AE01-6949-9DD55F3B70F6}"/>
          </ac:spMkLst>
        </pc:spChg>
        <pc:picChg chg="add mod">
          <ac:chgData name="Hoffman, Rashelle" userId="1b7ff104-09d9-415a-8d96-5ee0b9f92fd2" providerId="ADAL" clId="{E0BBEB96-53D3-4EF9-BFBD-95E70DC5E24D}" dt="2024-05-18T19:33:30.603" v="1574" actId="26606"/>
          <ac:picMkLst>
            <pc:docMk/>
            <pc:sldMk cId="1381203650" sldId="334"/>
            <ac:picMk id="6" creationId="{561FA5D5-55A9-0881-3B63-CEFAD83C9DEF}"/>
          </ac:picMkLst>
        </pc:picChg>
      </pc:sldChg>
      <pc:sldChg chg="addSp delSp modSp new mod modNotesTx">
        <pc:chgData name="Hoffman, Rashelle" userId="1b7ff104-09d9-415a-8d96-5ee0b9f92fd2" providerId="ADAL" clId="{E0BBEB96-53D3-4EF9-BFBD-95E70DC5E24D}" dt="2024-05-18T19:21:46.806" v="834" actId="20577"/>
        <pc:sldMkLst>
          <pc:docMk/>
          <pc:sldMk cId="1967899012" sldId="335"/>
        </pc:sldMkLst>
        <pc:spChg chg="mod">
          <ac:chgData name="Hoffman, Rashelle" userId="1b7ff104-09d9-415a-8d96-5ee0b9f92fd2" providerId="ADAL" clId="{E0BBEB96-53D3-4EF9-BFBD-95E70DC5E24D}" dt="2024-05-18T19:21:33.084" v="781" actId="12"/>
          <ac:spMkLst>
            <pc:docMk/>
            <pc:sldMk cId="1967899012" sldId="335"/>
            <ac:spMk id="2" creationId="{D5E0395A-8F0A-F0AF-AB8A-84936A123885}"/>
          </ac:spMkLst>
        </pc:spChg>
        <pc:spChg chg="del">
          <ac:chgData name="Hoffman, Rashelle" userId="1b7ff104-09d9-415a-8d96-5ee0b9f92fd2" providerId="ADAL" clId="{E0BBEB96-53D3-4EF9-BFBD-95E70DC5E24D}" dt="2024-05-18T19:21:15.966" v="776" actId="478"/>
          <ac:spMkLst>
            <pc:docMk/>
            <pc:sldMk cId="1967899012" sldId="335"/>
            <ac:spMk id="3" creationId="{AE716549-92C6-BB38-DB03-F64645225433}"/>
          </ac:spMkLst>
        </pc:spChg>
        <pc:spChg chg="mod">
          <ac:chgData name="Hoffman, Rashelle" userId="1b7ff104-09d9-415a-8d96-5ee0b9f92fd2" providerId="ADAL" clId="{E0BBEB96-53D3-4EF9-BFBD-95E70DC5E24D}" dt="2024-05-18T19:20:57.304" v="773" actId="20577"/>
          <ac:spMkLst>
            <pc:docMk/>
            <pc:sldMk cId="1967899012" sldId="335"/>
            <ac:spMk id="4" creationId="{1EDDA7E3-073A-B510-2C11-7DECA51467B0}"/>
          </ac:spMkLst>
        </pc:spChg>
        <pc:picChg chg="add mod">
          <ac:chgData name="Hoffman, Rashelle" userId="1b7ff104-09d9-415a-8d96-5ee0b9f92fd2" providerId="ADAL" clId="{E0BBEB96-53D3-4EF9-BFBD-95E70DC5E24D}" dt="2024-05-18T19:21:26.637" v="780" actId="14100"/>
          <ac:picMkLst>
            <pc:docMk/>
            <pc:sldMk cId="1967899012" sldId="335"/>
            <ac:picMk id="5" creationId="{F0C96737-0E45-37EE-1856-0CBFBFCAEB1C}"/>
          </ac:picMkLst>
        </pc:picChg>
      </pc:sldChg>
      <pc:sldChg chg="addSp delSp modSp new mod ord modNotesTx">
        <pc:chgData name="Hoffman, Rashelle" userId="1b7ff104-09d9-415a-8d96-5ee0b9f92fd2" providerId="ADAL" clId="{E0BBEB96-53D3-4EF9-BFBD-95E70DC5E24D}" dt="2024-05-18T19:25:15.484" v="909"/>
        <pc:sldMkLst>
          <pc:docMk/>
          <pc:sldMk cId="1775470656" sldId="336"/>
        </pc:sldMkLst>
        <pc:spChg chg="del">
          <ac:chgData name="Hoffman, Rashelle" userId="1b7ff104-09d9-415a-8d96-5ee0b9f92fd2" providerId="ADAL" clId="{E0BBEB96-53D3-4EF9-BFBD-95E70DC5E24D}" dt="2024-05-18T19:22:41.568" v="838" actId="478"/>
          <ac:spMkLst>
            <pc:docMk/>
            <pc:sldMk cId="1775470656" sldId="336"/>
            <ac:spMk id="2" creationId="{DC64D0AC-5B62-0B84-285C-BE1189CDF9EA}"/>
          </ac:spMkLst>
        </pc:spChg>
        <pc:spChg chg="del">
          <ac:chgData name="Hoffman, Rashelle" userId="1b7ff104-09d9-415a-8d96-5ee0b9f92fd2" providerId="ADAL" clId="{E0BBEB96-53D3-4EF9-BFBD-95E70DC5E24D}" dt="2024-05-18T19:22:43.576" v="839" actId="478"/>
          <ac:spMkLst>
            <pc:docMk/>
            <pc:sldMk cId="1775470656" sldId="336"/>
            <ac:spMk id="3" creationId="{81869AC8-FD59-CCD7-E048-9D8D4280E1D4}"/>
          </ac:spMkLst>
        </pc:spChg>
        <pc:spChg chg="del">
          <ac:chgData name="Hoffman, Rashelle" userId="1b7ff104-09d9-415a-8d96-5ee0b9f92fd2" providerId="ADAL" clId="{E0BBEB96-53D3-4EF9-BFBD-95E70DC5E24D}" dt="2024-05-18T19:22:47.812" v="840" actId="478"/>
          <ac:spMkLst>
            <pc:docMk/>
            <pc:sldMk cId="1775470656" sldId="336"/>
            <ac:spMk id="4" creationId="{7C9B4A41-8F76-4E45-4285-2127870375A5}"/>
          </ac:spMkLst>
        </pc:spChg>
        <pc:spChg chg="add mod">
          <ac:chgData name="Hoffman, Rashelle" userId="1b7ff104-09d9-415a-8d96-5ee0b9f92fd2" providerId="ADAL" clId="{E0BBEB96-53D3-4EF9-BFBD-95E70DC5E24D}" dt="2024-05-18T19:23:20.298" v="842" actId="1076"/>
          <ac:spMkLst>
            <pc:docMk/>
            <pc:sldMk cId="1775470656" sldId="336"/>
            <ac:spMk id="7" creationId="{6F2802D1-22D7-7A48-BBFF-F3BCB386A10D}"/>
          </ac:spMkLst>
        </pc:spChg>
        <pc:spChg chg="add mod">
          <ac:chgData name="Hoffman, Rashelle" userId="1b7ff104-09d9-415a-8d96-5ee0b9f92fd2" providerId="ADAL" clId="{E0BBEB96-53D3-4EF9-BFBD-95E70DC5E24D}" dt="2024-05-18T19:23:40.465" v="848" actId="1076"/>
          <ac:spMkLst>
            <pc:docMk/>
            <pc:sldMk cId="1775470656" sldId="336"/>
            <ac:spMk id="10" creationId="{140AA695-AFAD-294A-639B-0117BF4B5164}"/>
          </ac:spMkLst>
        </pc:spChg>
        <pc:picChg chg="add mod">
          <ac:chgData name="Hoffman, Rashelle" userId="1b7ff104-09d9-415a-8d96-5ee0b9f92fd2" providerId="ADAL" clId="{E0BBEB96-53D3-4EF9-BFBD-95E70DC5E24D}" dt="2024-05-18T19:22:34.263" v="837" actId="1076"/>
          <ac:picMkLst>
            <pc:docMk/>
            <pc:sldMk cId="1775470656" sldId="336"/>
            <ac:picMk id="5" creationId="{DA23F2C3-4AE3-F7FA-7EF9-3228CC44D6F0}"/>
          </ac:picMkLst>
        </pc:picChg>
        <pc:picChg chg="add mod">
          <ac:chgData name="Hoffman, Rashelle" userId="1b7ff104-09d9-415a-8d96-5ee0b9f92fd2" providerId="ADAL" clId="{E0BBEB96-53D3-4EF9-BFBD-95E70DC5E24D}" dt="2024-05-18T19:22:34.263" v="837" actId="1076"/>
          <ac:picMkLst>
            <pc:docMk/>
            <pc:sldMk cId="1775470656" sldId="336"/>
            <ac:picMk id="6" creationId="{49CA242C-BF5F-EA82-03BB-6675826330C7}"/>
          </ac:picMkLst>
        </pc:picChg>
        <pc:picChg chg="add del mod">
          <ac:chgData name="Hoffman, Rashelle" userId="1b7ff104-09d9-415a-8d96-5ee0b9f92fd2" providerId="ADAL" clId="{E0BBEB96-53D3-4EF9-BFBD-95E70DC5E24D}" dt="2024-05-18T19:23:24.706" v="844"/>
          <ac:picMkLst>
            <pc:docMk/>
            <pc:sldMk cId="1775470656" sldId="336"/>
            <ac:picMk id="8" creationId="{28F317EA-F596-1F00-E815-CEB0EB40C67B}"/>
          </ac:picMkLst>
        </pc:picChg>
        <pc:picChg chg="add del mod">
          <ac:chgData name="Hoffman, Rashelle" userId="1b7ff104-09d9-415a-8d96-5ee0b9f92fd2" providerId="ADAL" clId="{E0BBEB96-53D3-4EF9-BFBD-95E70DC5E24D}" dt="2024-05-18T19:23:24.706" v="844"/>
          <ac:picMkLst>
            <pc:docMk/>
            <pc:sldMk cId="1775470656" sldId="336"/>
            <ac:picMk id="9" creationId="{47A2AF00-9C7F-1474-2B89-AB6114534873}"/>
          </ac:picMkLst>
        </pc:picChg>
      </pc:sldChg>
      <pc:sldChg chg="modSp new del mod">
        <pc:chgData name="Hoffman, Rashelle" userId="1b7ff104-09d9-415a-8d96-5ee0b9f92fd2" providerId="ADAL" clId="{E0BBEB96-53D3-4EF9-BFBD-95E70DC5E24D}" dt="2024-05-21T02:02:24.899" v="2524" actId="47"/>
        <pc:sldMkLst>
          <pc:docMk/>
          <pc:sldMk cId="1569931494" sldId="337"/>
        </pc:sldMkLst>
        <pc:spChg chg="mod">
          <ac:chgData name="Hoffman, Rashelle" userId="1b7ff104-09d9-415a-8d96-5ee0b9f92fd2" providerId="ADAL" clId="{E0BBEB96-53D3-4EF9-BFBD-95E70DC5E24D}" dt="2024-05-21T01:56:59.843" v="2189" actId="20577"/>
          <ac:spMkLst>
            <pc:docMk/>
            <pc:sldMk cId="1569931494" sldId="337"/>
            <ac:spMk id="4" creationId="{35AB7A75-69D8-36F4-AA00-B807789751AB}"/>
          </ac:spMkLst>
        </pc:spChg>
      </pc:sldChg>
      <pc:sldChg chg="addSp delSp modSp new mod modClrScheme chgLayout modNotesTx">
        <pc:chgData name="Hoffman, Rashelle" userId="1b7ff104-09d9-415a-8d96-5ee0b9f92fd2" providerId="ADAL" clId="{E0BBEB96-53D3-4EF9-BFBD-95E70DC5E24D}" dt="2024-05-21T01:59:36.961" v="2504" actId="20577"/>
        <pc:sldMkLst>
          <pc:docMk/>
          <pc:sldMk cId="332767290" sldId="338"/>
        </pc:sldMkLst>
        <pc:spChg chg="add del mod">
          <ac:chgData name="Hoffman, Rashelle" userId="1b7ff104-09d9-415a-8d96-5ee0b9f92fd2" providerId="ADAL" clId="{E0BBEB96-53D3-4EF9-BFBD-95E70DC5E24D}" dt="2024-05-21T01:52:05.557" v="1899" actId="14100"/>
          <ac:spMkLst>
            <pc:docMk/>
            <pc:sldMk cId="332767290" sldId="338"/>
            <ac:spMk id="2" creationId="{DEE95AD5-EA03-99CA-73EA-280453D086B4}"/>
          </ac:spMkLst>
        </pc:spChg>
        <pc:spChg chg="add del">
          <ac:chgData name="Hoffman, Rashelle" userId="1b7ff104-09d9-415a-8d96-5ee0b9f92fd2" providerId="ADAL" clId="{E0BBEB96-53D3-4EF9-BFBD-95E70DC5E24D}" dt="2024-05-20T01:37:28.363" v="1863" actId="478"/>
          <ac:spMkLst>
            <pc:docMk/>
            <pc:sldMk cId="332767290" sldId="338"/>
            <ac:spMk id="3" creationId="{8F92D7C4-12FB-C2C0-7FC0-265DC2CB674C}"/>
          </ac:spMkLst>
        </pc:spChg>
        <pc:spChg chg="mod">
          <ac:chgData name="Hoffman, Rashelle" userId="1b7ff104-09d9-415a-8d96-5ee0b9f92fd2" providerId="ADAL" clId="{E0BBEB96-53D3-4EF9-BFBD-95E70DC5E24D}" dt="2024-05-18T19:34:13.463" v="1591" actId="26606"/>
          <ac:spMkLst>
            <pc:docMk/>
            <pc:sldMk cId="332767290" sldId="338"/>
            <ac:spMk id="4" creationId="{40987056-9217-9E2C-4511-7B18A9EC1593}"/>
          </ac:spMkLst>
        </pc:spChg>
        <pc:spChg chg="add del mod">
          <ac:chgData name="Hoffman, Rashelle" userId="1b7ff104-09d9-415a-8d96-5ee0b9f92fd2" providerId="ADAL" clId="{E0BBEB96-53D3-4EF9-BFBD-95E70DC5E24D}" dt="2024-05-20T01:38:33.468" v="1895" actId="478"/>
          <ac:spMkLst>
            <pc:docMk/>
            <pc:sldMk cId="332767290" sldId="338"/>
            <ac:spMk id="6" creationId="{7A8CAE33-B5DF-DCAD-7B1D-9DE9F2F28A75}"/>
          </ac:spMkLst>
        </pc:spChg>
        <pc:spChg chg="add del mod">
          <ac:chgData name="Hoffman, Rashelle" userId="1b7ff104-09d9-415a-8d96-5ee0b9f92fd2" providerId="ADAL" clId="{E0BBEB96-53D3-4EF9-BFBD-95E70DC5E24D}" dt="2024-05-18T19:34:13.463" v="1591" actId="26606"/>
          <ac:spMkLst>
            <pc:docMk/>
            <pc:sldMk cId="332767290" sldId="338"/>
            <ac:spMk id="9" creationId="{66C684DA-2958-3A59-AC13-2DF8313A1183}"/>
          </ac:spMkLst>
        </pc:spChg>
        <pc:spChg chg="add del mod">
          <ac:chgData name="Hoffman, Rashelle" userId="1b7ff104-09d9-415a-8d96-5ee0b9f92fd2" providerId="ADAL" clId="{E0BBEB96-53D3-4EF9-BFBD-95E70DC5E24D}" dt="2024-05-18T19:34:13.463" v="1591" actId="26606"/>
          <ac:spMkLst>
            <pc:docMk/>
            <pc:sldMk cId="332767290" sldId="338"/>
            <ac:spMk id="11" creationId="{62D066B7-3D18-612A-7733-A554A82982AB}"/>
          </ac:spMkLst>
        </pc:spChg>
        <pc:picChg chg="add mod">
          <ac:chgData name="Hoffman, Rashelle" userId="1b7ff104-09d9-415a-8d96-5ee0b9f92fd2" providerId="ADAL" clId="{E0BBEB96-53D3-4EF9-BFBD-95E70DC5E24D}" dt="2024-05-21T01:53:07.675" v="1902" actId="1076"/>
          <ac:picMkLst>
            <pc:docMk/>
            <pc:sldMk cId="332767290" sldId="338"/>
            <ac:picMk id="5" creationId="{345B8DDE-6DB8-3A14-D65C-F8B08D5D71ED}"/>
          </ac:picMkLst>
        </pc:picChg>
        <pc:picChg chg="add del mod">
          <ac:chgData name="Hoffman, Rashelle" userId="1b7ff104-09d9-415a-8d96-5ee0b9f92fd2" providerId="ADAL" clId="{E0BBEB96-53D3-4EF9-BFBD-95E70DC5E24D}" dt="2024-05-20T01:38:28.686" v="1894" actId="21"/>
          <ac:picMkLst>
            <pc:docMk/>
            <pc:sldMk cId="332767290" sldId="338"/>
            <ac:picMk id="5" creationId="{666D2197-883C-AA81-260B-8D5416EEFCF8}"/>
          </ac:picMkLst>
        </pc:picChg>
      </pc:sldChg>
      <pc:sldChg chg="new del">
        <pc:chgData name="Hoffman, Rashelle" userId="1b7ff104-09d9-415a-8d96-5ee0b9f92fd2" providerId="ADAL" clId="{E0BBEB96-53D3-4EF9-BFBD-95E70DC5E24D}" dt="2024-05-21T02:02:33.206" v="2526" actId="680"/>
        <pc:sldMkLst>
          <pc:docMk/>
          <pc:sldMk cId="1500111188" sldId="339"/>
        </pc:sldMkLst>
      </pc:sldChg>
      <pc:sldChg chg="addSp delSp modSp new mod modClrScheme chgLayout">
        <pc:chgData name="Hoffman, Rashelle" userId="1b7ff104-09d9-415a-8d96-5ee0b9f92fd2" providerId="ADAL" clId="{E0BBEB96-53D3-4EF9-BFBD-95E70DC5E24D}" dt="2024-05-21T02:17:18.271" v="3482" actId="478"/>
        <pc:sldMkLst>
          <pc:docMk/>
          <pc:sldMk cId="3063841697" sldId="339"/>
        </pc:sldMkLst>
        <pc:spChg chg="del mod ord">
          <ac:chgData name="Hoffman, Rashelle" userId="1b7ff104-09d9-415a-8d96-5ee0b9f92fd2" providerId="ADAL" clId="{E0BBEB96-53D3-4EF9-BFBD-95E70DC5E24D}" dt="2024-05-21T02:04:45.296" v="2567" actId="700"/>
          <ac:spMkLst>
            <pc:docMk/>
            <pc:sldMk cId="3063841697" sldId="339"/>
            <ac:spMk id="2" creationId="{8DE11320-1DE3-6926-E1E9-4B71DAB5BD6A}"/>
          </ac:spMkLst>
        </pc:spChg>
        <pc:spChg chg="del mod ord">
          <ac:chgData name="Hoffman, Rashelle" userId="1b7ff104-09d9-415a-8d96-5ee0b9f92fd2" providerId="ADAL" clId="{E0BBEB96-53D3-4EF9-BFBD-95E70DC5E24D}" dt="2024-05-21T02:04:45.296" v="2567" actId="700"/>
          <ac:spMkLst>
            <pc:docMk/>
            <pc:sldMk cId="3063841697" sldId="339"/>
            <ac:spMk id="3" creationId="{937E6C48-3F48-88A5-5AEF-13AF732A7436}"/>
          </ac:spMkLst>
        </pc:spChg>
        <pc:spChg chg="del">
          <ac:chgData name="Hoffman, Rashelle" userId="1b7ff104-09d9-415a-8d96-5ee0b9f92fd2" providerId="ADAL" clId="{E0BBEB96-53D3-4EF9-BFBD-95E70DC5E24D}" dt="2024-05-21T02:04:45.296" v="2567" actId="700"/>
          <ac:spMkLst>
            <pc:docMk/>
            <pc:sldMk cId="3063841697" sldId="339"/>
            <ac:spMk id="4" creationId="{BD8047B2-54F0-25AD-2372-52FEA1514D25}"/>
          </ac:spMkLst>
        </pc:spChg>
        <pc:spChg chg="del">
          <ac:chgData name="Hoffman, Rashelle" userId="1b7ff104-09d9-415a-8d96-5ee0b9f92fd2" providerId="ADAL" clId="{E0BBEB96-53D3-4EF9-BFBD-95E70DC5E24D}" dt="2024-05-21T02:04:45.296" v="2567" actId="700"/>
          <ac:spMkLst>
            <pc:docMk/>
            <pc:sldMk cId="3063841697" sldId="339"/>
            <ac:spMk id="5" creationId="{BB5F6DD3-1D87-F530-EA76-FA653153D95D}"/>
          </ac:spMkLst>
        </pc:spChg>
        <pc:spChg chg="del">
          <ac:chgData name="Hoffman, Rashelle" userId="1b7ff104-09d9-415a-8d96-5ee0b9f92fd2" providerId="ADAL" clId="{E0BBEB96-53D3-4EF9-BFBD-95E70DC5E24D}" dt="2024-05-21T02:04:45.296" v="2567" actId="700"/>
          <ac:spMkLst>
            <pc:docMk/>
            <pc:sldMk cId="3063841697" sldId="339"/>
            <ac:spMk id="6" creationId="{4398E153-EAC8-7E15-F00F-EEAF00B2B18F}"/>
          </ac:spMkLst>
        </pc:spChg>
        <pc:spChg chg="del">
          <ac:chgData name="Hoffman, Rashelle" userId="1b7ff104-09d9-415a-8d96-5ee0b9f92fd2" providerId="ADAL" clId="{E0BBEB96-53D3-4EF9-BFBD-95E70DC5E24D}" dt="2024-05-21T02:04:45.296" v="2567" actId="700"/>
          <ac:spMkLst>
            <pc:docMk/>
            <pc:sldMk cId="3063841697" sldId="339"/>
            <ac:spMk id="7" creationId="{A62F67D7-8D75-8E8F-A509-15FC245060DA}"/>
          </ac:spMkLst>
        </pc:spChg>
        <pc:spChg chg="add mod ord">
          <ac:chgData name="Hoffman, Rashelle" userId="1b7ff104-09d9-415a-8d96-5ee0b9f92fd2" providerId="ADAL" clId="{E0BBEB96-53D3-4EF9-BFBD-95E70DC5E24D}" dt="2024-05-21T02:17:15.157" v="3481" actId="20577"/>
          <ac:spMkLst>
            <pc:docMk/>
            <pc:sldMk cId="3063841697" sldId="339"/>
            <ac:spMk id="8" creationId="{DE37D6A7-53F4-D404-9C4D-E17203FF13A7}"/>
          </ac:spMkLst>
        </pc:spChg>
        <pc:spChg chg="add del mod ord">
          <ac:chgData name="Hoffman, Rashelle" userId="1b7ff104-09d9-415a-8d96-5ee0b9f92fd2" providerId="ADAL" clId="{E0BBEB96-53D3-4EF9-BFBD-95E70DC5E24D}" dt="2024-05-21T02:17:18.271" v="3482" actId="478"/>
          <ac:spMkLst>
            <pc:docMk/>
            <pc:sldMk cId="3063841697" sldId="339"/>
            <ac:spMk id="9" creationId="{7F0E5BEF-384B-7DCC-2CE9-EBCE9FC23679}"/>
          </ac:spMkLst>
        </pc:spChg>
        <pc:spChg chg="add mod">
          <ac:chgData name="Hoffman, Rashelle" userId="1b7ff104-09d9-415a-8d96-5ee0b9f92fd2" providerId="ADAL" clId="{E0BBEB96-53D3-4EF9-BFBD-95E70DC5E24D}" dt="2024-05-21T02:17:18.271" v="3482" actId="478"/>
          <ac:spMkLst>
            <pc:docMk/>
            <pc:sldMk cId="3063841697" sldId="339"/>
            <ac:spMk id="11" creationId="{1176F5A6-AE29-522F-C060-B551B2C1B55F}"/>
          </ac:spMkLst>
        </pc:spChg>
      </pc:sldChg>
      <pc:sldChg chg="addSp delSp modSp new mod modClrScheme chgLayout modNotesTx">
        <pc:chgData name="Hoffman, Rashelle" userId="1b7ff104-09d9-415a-8d96-5ee0b9f92fd2" providerId="ADAL" clId="{E0BBEB96-53D3-4EF9-BFBD-95E70DC5E24D}" dt="2024-05-21T02:17:56.086" v="3516" actId="20577"/>
        <pc:sldMkLst>
          <pc:docMk/>
          <pc:sldMk cId="3157515899" sldId="340"/>
        </pc:sldMkLst>
        <pc:spChg chg="del mod ord">
          <ac:chgData name="Hoffman, Rashelle" userId="1b7ff104-09d9-415a-8d96-5ee0b9f92fd2" providerId="ADAL" clId="{E0BBEB96-53D3-4EF9-BFBD-95E70DC5E24D}" dt="2024-05-21T02:12:16.005" v="3329" actId="700"/>
          <ac:spMkLst>
            <pc:docMk/>
            <pc:sldMk cId="3157515899" sldId="340"/>
            <ac:spMk id="2" creationId="{0A1B2241-08B3-C2CF-D109-3C39C456390E}"/>
          </ac:spMkLst>
        </pc:spChg>
        <pc:spChg chg="del mod ord">
          <ac:chgData name="Hoffman, Rashelle" userId="1b7ff104-09d9-415a-8d96-5ee0b9f92fd2" providerId="ADAL" clId="{E0BBEB96-53D3-4EF9-BFBD-95E70DC5E24D}" dt="2024-05-21T02:12:16.005" v="3329" actId="700"/>
          <ac:spMkLst>
            <pc:docMk/>
            <pc:sldMk cId="3157515899" sldId="340"/>
            <ac:spMk id="3" creationId="{376B9692-AA8E-E358-E6D3-080E49A45895}"/>
          </ac:spMkLst>
        </pc:spChg>
        <pc:spChg chg="del mod">
          <ac:chgData name="Hoffman, Rashelle" userId="1b7ff104-09d9-415a-8d96-5ee0b9f92fd2" providerId="ADAL" clId="{E0BBEB96-53D3-4EF9-BFBD-95E70DC5E24D}" dt="2024-05-21T02:12:16.005" v="3329" actId="700"/>
          <ac:spMkLst>
            <pc:docMk/>
            <pc:sldMk cId="3157515899" sldId="340"/>
            <ac:spMk id="4" creationId="{DE9605D8-8667-9B8F-CDDA-5FF6CCE60BC6}"/>
          </ac:spMkLst>
        </pc:spChg>
        <pc:spChg chg="del">
          <ac:chgData name="Hoffman, Rashelle" userId="1b7ff104-09d9-415a-8d96-5ee0b9f92fd2" providerId="ADAL" clId="{E0BBEB96-53D3-4EF9-BFBD-95E70DC5E24D}" dt="2024-05-21T02:12:16.005" v="3329" actId="700"/>
          <ac:spMkLst>
            <pc:docMk/>
            <pc:sldMk cId="3157515899" sldId="340"/>
            <ac:spMk id="5" creationId="{E9EABF48-E41B-C83E-72FF-5A5EE5B6F1FD}"/>
          </ac:spMkLst>
        </pc:spChg>
        <pc:spChg chg="del">
          <ac:chgData name="Hoffman, Rashelle" userId="1b7ff104-09d9-415a-8d96-5ee0b9f92fd2" providerId="ADAL" clId="{E0BBEB96-53D3-4EF9-BFBD-95E70DC5E24D}" dt="2024-05-21T02:12:16.005" v="3329" actId="700"/>
          <ac:spMkLst>
            <pc:docMk/>
            <pc:sldMk cId="3157515899" sldId="340"/>
            <ac:spMk id="6" creationId="{868FD600-3166-6FAC-C128-DF7E40FDC632}"/>
          </ac:spMkLst>
        </pc:spChg>
        <pc:spChg chg="del">
          <ac:chgData name="Hoffman, Rashelle" userId="1b7ff104-09d9-415a-8d96-5ee0b9f92fd2" providerId="ADAL" clId="{E0BBEB96-53D3-4EF9-BFBD-95E70DC5E24D}" dt="2024-05-21T02:12:16.005" v="3329" actId="700"/>
          <ac:spMkLst>
            <pc:docMk/>
            <pc:sldMk cId="3157515899" sldId="340"/>
            <ac:spMk id="7" creationId="{34208B3F-A6FF-D0A7-94AF-421285BCE877}"/>
          </ac:spMkLst>
        </pc:spChg>
        <pc:spChg chg="add mod ord">
          <ac:chgData name="Hoffman, Rashelle" userId="1b7ff104-09d9-415a-8d96-5ee0b9f92fd2" providerId="ADAL" clId="{E0BBEB96-53D3-4EF9-BFBD-95E70DC5E24D}" dt="2024-05-21T02:12:49.065" v="3396" actId="700"/>
          <ac:spMkLst>
            <pc:docMk/>
            <pc:sldMk cId="3157515899" sldId="340"/>
            <ac:spMk id="8" creationId="{3ACBA79B-18CF-0006-04D1-FA33C5C94CCF}"/>
          </ac:spMkLst>
        </pc:spChg>
        <pc:spChg chg="add del mod ord">
          <ac:chgData name="Hoffman, Rashelle" userId="1b7ff104-09d9-415a-8d96-5ee0b9f92fd2" providerId="ADAL" clId="{E0BBEB96-53D3-4EF9-BFBD-95E70DC5E24D}" dt="2024-05-21T02:12:49.065" v="3396" actId="700"/>
          <ac:spMkLst>
            <pc:docMk/>
            <pc:sldMk cId="3157515899" sldId="340"/>
            <ac:spMk id="9" creationId="{B20B191F-6928-78B6-78BF-C54FD1235F04}"/>
          </ac:spMkLst>
        </pc:spChg>
        <pc:spChg chg="add mod ord">
          <ac:chgData name="Hoffman, Rashelle" userId="1b7ff104-09d9-415a-8d96-5ee0b9f92fd2" providerId="ADAL" clId="{E0BBEB96-53D3-4EF9-BFBD-95E70DC5E24D}" dt="2024-05-21T02:12:49.065" v="3396" actId="700"/>
          <ac:spMkLst>
            <pc:docMk/>
            <pc:sldMk cId="3157515899" sldId="340"/>
            <ac:spMk id="10" creationId="{E89A0621-259F-A071-7D31-8C06B1784D5A}"/>
          </ac:spMkLst>
        </pc:spChg>
        <pc:spChg chg="add mod ord">
          <ac:chgData name="Hoffman, Rashelle" userId="1b7ff104-09d9-415a-8d96-5ee0b9f92fd2" providerId="ADAL" clId="{E0BBEB96-53D3-4EF9-BFBD-95E70DC5E24D}" dt="2024-05-21T02:12:49.065" v="3396" actId="700"/>
          <ac:spMkLst>
            <pc:docMk/>
            <pc:sldMk cId="3157515899" sldId="340"/>
            <ac:spMk id="11" creationId="{1951C85D-CC4F-E856-42E6-C108506C3FE5}"/>
          </ac:spMkLst>
        </pc:spChg>
      </pc:sldChg>
      <pc:sldChg chg="addSp delSp modSp new mod modClrScheme chgLayout modNotesTx">
        <pc:chgData name="Hoffman, Rashelle" userId="1b7ff104-09d9-415a-8d96-5ee0b9f92fd2" providerId="ADAL" clId="{E0BBEB96-53D3-4EF9-BFBD-95E70DC5E24D}" dt="2024-05-21T02:16:19.631" v="3421" actId="12"/>
        <pc:sldMkLst>
          <pc:docMk/>
          <pc:sldMk cId="3446598526" sldId="341"/>
        </pc:sldMkLst>
        <pc:spChg chg="del mod ord">
          <ac:chgData name="Hoffman, Rashelle" userId="1b7ff104-09d9-415a-8d96-5ee0b9f92fd2" providerId="ADAL" clId="{E0BBEB96-53D3-4EF9-BFBD-95E70DC5E24D}" dt="2024-05-21T02:06:39.986" v="2640" actId="700"/>
          <ac:spMkLst>
            <pc:docMk/>
            <pc:sldMk cId="3446598526" sldId="341"/>
            <ac:spMk id="2" creationId="{49ACEE27-F60C-5E74-E866-2FCE0A8B1460}"/>
          </ac:spMkLst>
        </pc:spChg>
        <pc:spChg chg="del mod ord">
          <ac:chgData name="Hoffman, Rashelle" userId="1b7ff104-09d9-415a-8d96-5ee0b9f92fd2" providerId="ADAL" clId="{E0BBEB96-53D3-4EF9-BFBD-95E70DC5E24D}" dt="2024-05-21T02:06:39.986" v="2640" actId="700"/>
          <ac:spMkLst>
            <pc:docMk/>
            <pc:sldMk cId="3446598526" sldId="341"/>
            <ac:spMk id="3" creationId="{A9A1CA99-6640-4035-EF0F-067AF464DCAA}"/>
          </ac:spMkLst>
        </pc:spChg>
        <pc:spChg chg="del">
          <ac:chgData name="Hoffman, Rashelle" userId="1b7ff104-09d9-415a-8d96-5ee0b9f92fd2" providerId="ADAL" clId="{E0BBEB96-53D3-4EF9-BFBD-95E70DC5E24D}" dt="2024-05-21T02:06:39.986" v="2640" actId="700"/>
          <ac:spMkLst>
            <pc:docMk/>
            <pc:sldMk cId="3446598526" sldId="341"/>
            <ac:spMk id="4" creationId="{8A2531AE-889B-7135-E947-BDD1B5BEDC3C}"/>
          </ac:spMkLst>
        </pc:spChg>
        <pc:spChg chg="del">
          <ac:chgData name="Hoffman, Rashelle" userId="1b7ff104-09d9-415a-8d96-5ee0b9f92fd2" providerId="ADAL" clId="{E0BBEB96-53D3-4EF9-BFBD-95E70DC5E24D}" dt="2024-05-21T02:06:39.986" v="2640" actId="700"/>
          <ac:spMkLst>
            <pc:docMk/>
            <pc:sldMk cId="3446598526" sldId="341"/>
            <ac:spMk id="5" creationId="{F0317626-D045-D8CE-A8C6-1BE4029C8E2E}"/>
          </ac:spMkLst>
        </pc:spChg>
        <pc:spChg chg="del">
          <ac:chgData name="Hoffman, Rashelle" userId="1b7ff104-09d9-415a-8d96-5ee0b9f92fd2" providerId="ADAL" clId="{E0BBEB96-53D3-4EF9-BFBD-95E70DC5E24D}" dt="2024-05-21T02:06:39.986" v="2640" actId="700"/>
          <ac:spMkLst>
            <pc:docMk/>
            <pc:sldMk cId="3446598526" sldId="341"/>
            <ac:spMk id="6" creationId="{DF13F987-FE6B-1830-0766-7ACB0F544BCE}"/>
          </ac:spMkLst>
        </pc:spChg>
        <pc:spChg chg="del">
          <ac:chgData name="Hoffman, Rashelle" userId="1b7ff104-09d9-415a-8d96-5ee0b9f92fd2" providerId="ADAL" clId="{E0BBEB96-53D3-4EF9-BFBD-95E70DC5E24D}" dt="2024-05-21T02:06:39.986" v="2640" actId="700"/>
          <ac:spMkLst>
            <pc:docMk/>
            <pc:sldMk cId="3446598526" sldId="341"/>
            <ac:spMk id="7" creationId="{7B7C1E1C-0F59-D9E3-23F9-AA3F6D69E138}"/>
          </ac:spMkLst>
        </pc:spChg>
        <pc:spChg chg="add mod ord">
          <ac:chgData name="Hoffman, Rashelle" userId="1b7ff104-09d9-415a-8d96-5ee0b9f92fd2" providerId="ADAL" clId="{E0BBEB96-53D3-4EF9-BFBD-95E70DC5E24D}" dt="2024-05-21T02:16:15.752" v="3420" actId="1076"/>
          <ac:spMkLst>
            <pc:docMk/>
            <pc:sldMk cId="3446598526" sldId="341"/>
            <ac:spMk id="8" creationId="{1D5D13FA-B86B-13B7-2D90-0CA0805F8F3C}"/>
          </ac:spMkLst>
        </pc:spChg>
        <pc:spChg chg="add mod ord">
          <ac:chgData name="Hoffman, Rashelle" userId="1b7ff104-09d9-415a-8d96-5ee0b9f92fd2" providerId="ADAL" clId="{E0BBEB96-53D3-4EF9-BFBD-95E70DC5E24D}" dt="2024-05-21T02:16:19.631" v="3421" actId="12"/>
          <ac:spMkLst>
            <pc:docMk/>
            <pc:sldMk cId="3446598526" sldId="341"/>
            <ac:spMk id="9" creationId="{0C21E30A-3477-A6DB-F641-ED976CD71D3A}"/>
          </ac:spMkLst>
        </pc:spChg>
        <pc:graphicFrameChg chg="add mod">
          <ac:chgData name="Hoffman, Rashelle" userId="1b7ff104-09d9-415a-8d96-5ee0b9f92fd2" providerId="ADAL" clId="{E0BBEB96-53D3-4EF9-BFBD-95E70DC5E24D}" dt="2024-05-21T02:06:49.783" v="2643"/>
          <ac:graphicFrameMkLst>
            <pc:docMk/>
            <pc:sldMk cId="3446598526" sldId="341"/>
            <ac:graphicFrameMk id="10" creationId="{2AC9774D-B790-7995-8BAD-6F19FD7DEEE6}"/>
          </ac:graphicFrameMkLst>
        </pc:graphicFrameChg>
      </pc:sldChg>
      <pc:sldChg chg="addSp delSp modSp new mod chgLayout modNotesTx">
        <pc:chgData name="Hoffman, Rashelle" userId="1b7ff104-09d9-415a-8d96-5ee0b9f92fd2" providerId="ADAL" clId="{E0BBEB96-53D3-4EF9-BFBD-95E70DC5E24D}" dt="2024-05-21T02:19:13.972" v="3656" actId="20577"/>
        <pc:sldMkLst>
          <pc:docMk/>
          <pc:sldMk cId="942467176" sldId="342"/>
        </pc:sldMkLst>
        <pc:spChg chg="del mod ord">
          <ac:chgData name="Hoffman, Rashelle" userId="1b7ff104-09d9-415a-8d96-5ee0b9f92fd2" providerId="ADAL" clId="{E0BBEB96-53D3-4EF9-BFBD-95E70DC5E24D}" dt="2024-05-21T02:11:54.832" v="3327" actId="700"/>
          <ac:spMkLst>
            <pc:docMk/>
            <pc:sldMk cId="942467176" sldId="342"/>
            <ac:spMk id="2" creationId="{16D72847-4298-558D-BC04-7B5BC2165271}"/>
          </ac:spMkLst>
        </pc:spChg>
        <pc:spChg chg="mod ord">
          <ac:chgData name="Hoffman, Rashelle" userId="1b7ff104-09d9-415a-8d96-5ee0b9f92fd2" providerId="ADAL" clId="{E0BBEB96-53D3-4EF9-BFBD-95E70DC5E24D}" dt="2024-05-21T02:11:54.832" v="3327" actId="700"/>
          <ac:spMkLst>
            <pc:docMk/>
            <pc:sldMk cId="942467176" sldId="342"/>
            <ac:spMk id="3" creationId="{FFD4AB78-5851-D99D-60F4-B212A8C07559}"/>
          </ac:spMkLst>
        </pc:spChg>
        <pc:spChg chg="add mod ord">
          <ac:chgData name="Hoffman, Rashelle" userId="1b7ff104-09d9-415a-8d96-5ee0b9f92fd2" providerId="ADAL" clId="{E0BBEB96-53D3-4EF9-BFBD-95E70DC5E24D}" dt="2024-05-21T02:11:54.832" v="3327" actId="700"/>
          <ac:spMkLst>
            <pc:docMk/>
            <pc:sldMk cId="942467176" sldId="342"/>
            <ac:spMk id="4" creationId="{3952FDE8-F376-693E-B1A6-1F0B5536C55F}"/>
          </ac:spMkLst>
        </pc:spChg>
      </pc:sldChg>
      <pc:sldChg chg="new del">
        <pc:chgData name="Hoffman, Rashelle" userId="1b7ff104-09d9-415a-8d96-5ee0b9f92fd2" providerId="ADAL" clId="{E0BBEB96-53D3-4EF9-BFBD-95E70DC5E24D}" dt="2024-05-21T02:12:22.701" v="3342" actId="47"/>
        <pc:sldMkLst>
          <pc:docMk/>
          <pc:sldMk cId="3562576219" sldId="3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708A4C-3843-E2BB-C794-99E035ACD17A}"/>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5A7BDDF-F689-5F7F-1BCE-46F6B83B0733}"/>
              </a:ext>
            </a:extLst>
          </p:cNvPr>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8404A6FD-41C4-C445-A1BA-F03E5B184796}" type="datetimeFigureOut">
              <a:rPr lang="en-US" smtClean="0"/>
              <a:t>5/31/2024</a:t>
            </a:fld>
            <a:endParaRPr lang="en-US"/>
          </a:p>
        </p:txBody>
      </p:sp>
      <p:sp>
        <p:nvSpPr>
          <p:cNvPr id="4" name="Footer Placeholder 3">
            <a:extLst>
              <a:ext uri="{FF2B5EF4-FFF2-40B4-BE49-F238E27FC236}">
                <a16:creationId xmlns:a16="http://schemas.microsoft.com/office/drawing/2014/main" id="{1C908847-DFB0-B96E-A2C8-2A0BCEC77E58}"/>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417263-9242-E95B-F6E3-B9D384320C02}"/>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73CC28A4-C4F7-464C-B8B0-DEA36B64F2C2}" type="slidenum">
              <a:rPr lang="en-US" smtClean="0"/>
              <a:t>‹#›</a:t>
            </a:fld>
            <a:endParaRPr lang="en-US"/>
          </a:p>
        </p:txBody>
      </p:sp>
    </p:spTree>
    <p:extLst>
      <p:ext uri="{BB962C8B-B14F-4D97-AF65-F5344CB8AC3E}">
        <p14:creationId xmlns:p14="http://schemas.microsoft.com/office/powerpoint/2010/main" val="21421232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08" userDrawn="1">
          <p15:clr>
            <a:srgbClr val="F26B43"/>
          </p15:clr>
        </p15:guide>
        <p15:guide id="2" pos="292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CAB4FBA-72A0-7A4B-A53E-C19D56F5B898}" type="datetimeFigureOut">
              <a:rPr lang="en-US" smtClean="0"/>
              <a:t>5/31/2024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3B311661-1FE8-BB40-B82B-D63A28E17CBD}" type="slidenum">
              <a:rPr lang="en-US" smtClean="0"/>
              <a:t>‹#›</a:t>
            </a:fld>
            <a:endParaRPr lang="en-US"/>
          </a:p>
        </p:txBody>
      </p:sp>
    </p:spTree>
    <p:extLst>
      <p:ext uri="{BB962C8B-B14F-4D97-AF65-F5344CB8AC3E}">
        <p14:creationId xmlns:p14="http://schemas.microsoft.com/office/powerpoint/2010/main" val="370979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Understand and define dementia and Alzheimer’s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Have a basic understanding of changes in the brain that accompany Alzheimer’s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Understand the causes and risk factors for Alzheimer’s disease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Understand the signs and symptoms of dementia and be able to differentiate between normal aging and concerning signs/symptoms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Understand the benefits of early detection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Know the difference between screening and diagnosis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Understand the difference between a treatment and a cure and identify Alzheimer’s treatments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Identify actions that support brain health</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Know about local and national resources available to people with Alzheimer’s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Aft>
                <a:spcPts val="815"/>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Understand benefits of participating in clinical research</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Expand to address these areas…</a:t>
            </a:r>
          </a:p>
          <a:p>
            <a:endParaRPr lang="en-US" dirty="0"/>
          </a:p>
        </p:txBody>
      </p:sp>
      <p:sp>
        <p:nvSpPr>
          <p:cNvPr id="4" name="Slide Number Placeholder 3"/>
          <p:cNvSpPr>
            <a:spLocks noGrp="1"/>
          </p:cNvSpPr>
          <p:nvPr>
            <p:ph type="sldNum" sz="quarter" idx="5"/>
          </p:nvPr>
        </p:nvSpPr>
        <p:spPr/>
        <p:txBody>
          <a:bodyPr/>
          <a:lstStyle/>
          <a:p>
            <a:fld id="{3B311661-1FE8-BB40-B82B-D63A28E17CBD}" type="slidenum">
              <a:rPr lang="en-US" smtClean="0"/>
              <a:t>2</a:t>
            </a:fld>
            <a:endParaRPr lang="en-US"/>
          </a:p>
        </p:txBody>
      </p:sp>
    </p:spTree>
    <p:extLst>
      <p:ext uri="{BB962C8B-B14F-4D97-AF65-F5344CB8AC3E}">
        <p14:creationId xmlns:p14="http://schemas.microsoft.com/office/powerpoint/2010/main" val="259869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PBA for Intervention Development we are specifically within the planning stage where we have read related literature and collecting stakeholder input for eventual co-production/design with stakeholders</a:t>
            </a:r>
          </a:p>
          <a:p>
            <a:r>
              <a:rPr lang="en-US" dirty="0"/>
              <a:t>This project specifically focuses on the gap identified in the literature of a physical activity intervention for individuals with MCI/early-stage dementia and care givers in rural areas. The goal of the project was to obtain initial input from stakeholders and understand perspectives to move towards co-designing the intervention </a:t>
            </a:r>
          </a:p>
        </p:txBody>
      </p:sp>
      <p:sp>
        <p:nvSpPr>
          <p:cNvPr id="4" name="Slide Number Placeholder 3"/>
          <p:cNvSpPr>
            <a:spLocks noGrp="1"/>
          </p:cNvSpPr>
          <p:nvPr>
            <p:ph type="sldNum" sz="quarter" idx="5"/>
          </p:nvPr>
        </p:nvSpPr>
        <p:spPr/>
        <p:txBody>
          <a:bodyPr/>
          <a:lstStyle/>
          <a:p>
            <a:fld id="{0952A64E-2632-48FB-A1FD-F7586227F38C}" type="slidenum">
              <a:rPr lang="en-US" smtClean="0"/>
              <a:t>11</a:t>
            </a:fld>
            <a:endParaRPr lang="en-US"/>
          </a:p>
        </p:txBody>
      </p:sp>
    </p:spTree>
    <p:extLst>
      <p:ext uri="{BB962C8B-B14F-4D97-AF65-F5344CB8AC3E}">
        <p14:creationId xmlns:p14="http://schemas.microsoft.com/office/powerpoint/2010/main" val="246727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RAPT is a model to assess if the intervention is sufficiently ready to move forward with a pragmatic trial. A pragmatic trail is simply testing the intervention’s effectiveness under real-world conditions.</a:t>
            </a:r>
          </a:p>
          <a:p>
            <a:r>
              <a:rPr lang="en-US" dirty="0"/>
              <a:t>The data I will present today was from one rural community in Nebraska and we specifically targeted the domains outlined in red to help initially gauge the current state of the intervention and what may need to be changed to progress to the next step of co-designing this intervention with dyads and medical providers</a:t>
            </a:r>
          </a:p>
          <a:p>
            <a:endParaRPr lang="en-US" dirty="0"/>
          </a:p>
          <a:p>
            <a:r>
              <a:rPr lang="en-US" dirty="0"/>
              <a:t>Implementation protocol: do we have enough detail about the intervention to actually use it</a:t>
            </a:r>
          </a:p>
          <a:p>
            <a:r>
              <a:rPr lang="en-US" dirty="0"/>
              <a:t>Evidence: are there RCTs to support to establish the efficacy</a:t>
            </a:r>
          </a:p>
          <a:p>
            <a:r>
              <a:rPr lang="en-US" dirty="0"/>
              <a:t>Feasibility: can we implement it in its current state or do we need to make modifications/adaptations</a:t>
            </a:r>
          </a:p>
          <a:p>
            <a:r>
              <a:rPr lang="en-US" dirty="0"/>
              <a:t>Acceptability: How willing is the staff and providers to recommend/accept the intervention? Does it address a need?</a:t>
            </a:r>
          </a:p>
          <a:p>
            <a:r>
              <a:rPr lang="en-US" dirty="0"/>
              <a:t>Alignment: Does the intervention aim to address a stakeholder priority?</a:t>
            </a:r>
          </a:p>
          <a:p>
            <a:r>
              <a:rPr lang="en-US" dirty="0"/>
              <a:t>Impact: Does the PCT’s results (impact/improvement in physical activity) meaningful and useful? Not a justification for the intervention itself</a:t>
            </a:r>
          </a:p>
          <a:p>
            <a:r>
              <a:rPr lang="en-US" dirty="0"/>
              <a:t>Review the number of people in each category and specify that each group was a separate focus group interview </a:t>
            </a:r>
          </a:p>
        </p:txBody>
      </p:sp>
      <p:sp>
        <p:nvSpPr>
          <p:cNvPr id="4" name="Slide Number Placeholder 3"/>
          <p:cNvSpPr>
            <a:spLocks noGrp="1"/>
          </p:cNvSpPr>
          <p:nvPr>
            <p:ph type="sldNum" sz="quarter" idx="5"/>
          </p:nvPr>
        </p:nvSpPr>
        <p:spPr/>
        <p:txBody>
          <a:bodyPr/>
          <a:lstStyle/>
          <a:p>
            <a:fld id="{0952A64E-2632-48FB-A1FD-F7586227F38C}" type="slidenum">
              <a:rPr lang="en-US" smtClean="0"/>
              <a:t>12</a:t>
            </a:fld>
            <a:endParaRPr lang="en-US"/>
          </a:p>
        </p:txBody>
      </p:sp>
    </p:spTree>
    <p:extLst>
      <p:ext uri="{BB962C8B-B14F-4D97-AF65-F5344CB8AC3E}">
        <p14:creationId xmlns:p14="http://schemas.microsoft.com/office/powerpoint/2010/main" val="273402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Tailored: not the same step goals for each person but individualized conversations discussing personal stepping goals, personal barriers and facilitators and individual problem solving strategies</a:t>
            </a:r>
          </a:p>
        </p:txBody>
      </p:sp>
      <p:sp>
        <p:nvSpPr>
          <p:cNvPr id="4" name="Slide Number Placeholder 3"/>
          <p:cNvSpPr>
            <a:spLocks noGrp="1"/>
          </p:cNvSpPr>
          <p:nvPr>
            <p:ph type="sldNum" sz="quarter" idx="5"/>
          </p:nvPr>
        </p:nvSpPr>
        <p:spPr/>
        <p:txBody>
          <a:bodyPr/>
          <a:lstStyle/>
          <a:p>
            <a:fld id="{0952A64E-2632-48FB-A1FD-F7586227F38C}" type="slidenum">
              <a:rPr lang="en-US" smtClean="0"/>
              <a:t>13</a:t>
            </a:fld>
            <a:endParaRPr lang="en-US"/>
          </a:p>
        </p:txBody>
      </p:sp>
    </p:spTree>
    <p:extLst>
      <p:ext uri="{BB962C8B-B14F-4D97-AF65-F5344CB8AC3E}">
        <p14:creationId xmlns:p14="http://schemas.microsoft.com/office/powerpoint/2010/main" val="346064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2A64E-2632-48FB-A1FD-F7586227F38C}" type="slidenum">
              <a:rPr lang="en-US" smtClean="0"/>
              <a:t>14</a:t>
            </a:fld>
            <a:endParaRPr lang="en-US"/>
          </a:p>
        </p:txBody>
      </p:sp>
    </p:spTree>
    <p:extLst>
      <p:ext uri="{BB962C8B-B14F-4D97-AF65-F5344CB8AC3E}">
        <p14:creationId xmlns:p14="http://schemas.microsoft.com/office/powerpoint/2010/main" val="343465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hope! There are steps forward</a:t>
            </a:r>
          </a:p>
        </p:txBody>
      </p:sp>
      <p:sp>
        <p:nvSpPr>
          <p:cNvPr id="4" name="Slide Number Placeholder 3"/>
          <p:cNvSpPr>
            <a:spLocks noGrp="1"/>
          </p:cNvSpPr>
          <p:nvPr>
            <p:ph type="sldNum" sz="quarter" idx="5"/>
          </p:nvPr>
        </p:nvSpPr>
        <p:spPr/>
        <p:txBody>
          <a:bodyPr/>
          <a:lstStyle/>
          <a:p>
            <a:fld id="{0952A64E-2632-48FB-A1FD-F7586227F38C}" type="slidenum">
              <a:rPr lang="en-US" smtClean="0"/>
              <a:t>15</a:t>
            </a:fld>
            <a:endParaRPr lang="en-US"/>
          </a:p>
        </p:txBody>
      </p:sp>
    </p:spTree>
    <p:extLst>
      <p:ext uri="{BB962C8B-B14F-4D97-AF65-F5344CB8AC3E}">
        <p14:creationId xmlns:p14="http://schemas.microsoft.com/office/powerpoint/2010/main" val="3151775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Motivational Interviewing activity</a:t>
            </a:r>
          </a:p>
        </p:txBody>
      </p:sp>
      <p:sp>
        <p:nvSpPr>
          <p:cNvPr id="4" name="Slide Number Placeholder 3"/>
          <p:cNvSpPr>
            <a:spLocks noGrp="1"/>
          </p:cNvSpPr>
          <p:nvPr>
            <p:ph type="sldNum" sz="quarter" idx="5"/>
          </p:nvPr>
        </p:nvSpPr>
        <p:spPr/>
        <p:txBody>
          <a:bodyPr/>
          <a:lstStyle/>
          <a:p>
            <a:fld id="{3B311661-1FE8-BB40-B82B-D63A28E17CBD}" type="slidenum">
              <a:rPr lang="en-US" smtClean="0"/>
              <a:t>16</a:t>
            </a:fld>
            <a:endParaRPr lang="en-US"/>
          </a:p>
        </p:txBody>
      </p:sp>
    </p:spTree>
    <p:extLst>
      <p:ext uri="{BB962C8B-B14F-4D97-AF65-F5344CB8AC3E}">
        <p14:creationId xmlns:p14="http://schemas.microsoft.com/office/powerpoint/2010/main" val="97224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one word you wrote down that you think of regarding dementia?</a:t>
            </a:r>
          </a:p>
        </p:txBody>
      </p:sp>
      <p:sp>
        <p:nvSpPr>
          <p:cNvPr id="4" name="Slide Number Placeholder 3"/>
          <p:cNvSpPr>
            <a:spLocks noGrp="1"/>
          </p:cNvSpPr>
          <p:nvPr>
            <p:ph type="sldNum" sz="quarter" idx="5"/>
          </p:nvPr>
        </p:nvSpPr>
        <p:spPr/>
        <p:txBody>
          <a:bodyPr/>
          <a:lstStyle/>
          <a:p>
            <a:fld id="{3B311661-1FE8-BB40-B82B-D63A28E17CBD}" type="slidenum">
              <a:rPr lang="en-US" smtClean="0"/>
              <a:t>3</a:t>
            </a:fld>
            <a:endParaRPr lang="en-US"/>
          </a:p>
        </p:txBody>
      </p:sp>
    </p:spTree>
    <p:extLst>
      <p:ext uri="{BB962C8B-B14F-4D97-AF65-F5344CB8AC3E}">
        <p14:creationId xmlns:p14="http://schemas.microsoft.com/office/powerpoint/2010/main" val="80458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Greatest risk factor for dementia is age but NOT a normal part of aging</a:t>
            </a:r>
          </a:p>
          <a:p>
            <a:endParaRPr lang="en-US" dirty="0"/>
          </a:p>
          <a:p>
            <a:r>
              <a:rPr lang="en-US" dirty="0"/>
              <a:t>https://www.alz.org/media/Documents/alzheimers-facts-and-figures-infographic.pdf</a:t>
            </a:r>
          </a:p>
        </p:txBody>
      </p:sp>
      <p:sp>
        <p:nvSpPr>
          <p:cNvPr id="4" name="Slide Number Placeholder 3"/>
          <p:cNvSpPr>
            <a:spLocks noGrp="1"/>
          </p:cNvSpPr>
          <p:nvPr>
            <p:ph type="sldNum" sz="quarter" idx="5"/>
          </p:nvPr>
        </p:nvSpPr>
        <p:spPr/>
        <p:txBody>
          <a:bodyPr/>
          <a:lstStyle/>
          <a:p>
            <a:fld id="{3B311661-1FE8-BB40-B82B-D63A28E17CBD}" type="slidenum">
              <a:rPr lang="en-US" smtClean="0"/>
              <a:t>4</a:t>
            </a:fld>
            <a:endParaRPr lang="en-US"/>
          </a:p>
        </p:txBody>
      </p:sp>
    </p:spTree>
    <p:extLst>
      <p:ext uri="{BB962C8B-B14F-4D97-AF65-F5344CB8AC3E}">
        <p14:creationId xmlns:p14="http://schemas.microsoft.com/office/powerpoint/2010/main" val="399653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brain does not clean up toxicity as well</a:t>
            </a:r>
          </a:p>
        </p:txBody>
      </p:sp>
      <p:sp>
        <p:nvSpPr>
          <p:cNvPr id="4" name="Slide Number Placeholder 3"/>
          <p:cNvSpPr>
            <a:spLocks noGrp="1"/>
          </p:cNvSpPr>
          <p:nvPr>
            <p:ph type="sldNum" sz="quarter" idx="5"/>
          </p:nvPr>
        </p:nvSpPr>
        <p:spPr/>
        <p:txBody>
          <a:bodyPr/>
          <a:lstStyle/>
          <a:p>
            <a:fld id="{3B311661-1FE8-BB40-B82B-D63A28E17CBD}" type="slidenum">
              <a:rPr lang="en-US" smtClean="0"/>
              <a:t>5</a:t>
            </a:fld>
            <a:endParaRPr lang="en-US"/>
          </a:p>
        </p:txBody>
      </p:sp>
    </p:spTree>
    <p:extLst>
      <p:ext uri="{BB962C8B-B14F-4D97-AF65-F5344CB8AC3E}">
        <p14:creationId xmlns:p14="http://schemas.microsoft.com/office/powerpoint/2010/main" val="227084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Cortical tissue atrophy</a:t>
            </a:r>
          </a:p>
          <a:p>
            <a:r>
              <a:rPr lang="en-US" dirty="0"/>
              <a:t>Ventricular enlargement</a:t>
            </a:r>
          </a:p>
        </p:txBody>
      </p:sp>
      <p:sp>
        <p:nvSpPr>
          <p:cNvPr id="4" name="Slide Number Placeholder 3"/>
          <p:cNvSpPr>
            <a:spLocks noGrp="1"/>
          </p:cNvSpPr>
          <p:nvPr>
            <p:ph type="sldNum" sz="quarter" idx="5"/>
          </p:nvPr>
        </p:nvSpPr>
        <p:spPr/>
        <p:txBody>
          <a:bodyPr/>
          <a:lstStyle/>
          <a:p>
            <a:fld id="{3B311661-1FE8-BB40-B82B-D63A28E17CBD}" type="slidenum">
              <a:rPr lang="en-US" smtClean="0"/>
              <a:t>6</a:t>
            </a:fld>
            <a:endParaRPr lang="en-US"/>
          </a:p>
        </p:txBody>
      </p:sp>
    </p:spTree>
    <p:extLst>
      <p:ext uri="{BB962C8B-B14F-4D97-AF65-F5344CB8AC3E}">
        <p14:creationId xmlns:p14="http://schemas.microsoft.com/office/powerpoint/2010/main" val="323231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 dx: depends at what age diagnosed could not be a consideration of shortening of life, some reported to live over 25 years with a AD diagnosis, end of life care may not be necessary initially upon dx </a:t>
            </a:r>
          </a:p>
        </p:txBody>
      </p:sp>
      <p:sp>
        <p:nvSpPr>
          <p:cNvPr id="4" name="Slide Number Placeholder 3"/>
          <p:cNvSpPr>
            <a:spLocks noGrp="1"/>
          </p:cNvSpPr>
          <p:nvPr>
            <p:ph type="sldNum" sz="quarter" idx="5"/>
          </p:nvPr>
        </p:nvSpPr>
        <p:spPr/>
        <p:txBody>
          <a:bodyPr/>
          <a:lstStyle/>
          <a:p>
            <a:fld id="{3B311661-1FE8-BB40-B82B-D63A28E17CBD}" type="slidenum">
              <a:rPr lang="en-US" smtClean="0"/>
              <a:t>7</a:t>
            </a:fld>
            <a:endParaRPr lang="en-US"/>
          </a:p>
        </p:txBody>
      </p:sp>
    </p:spTree>
    <p:extLst>
      <p:ext uri="{BB962C8B-B14F-4D97-AF65-F5344CB8AC3E}">
        <p14:creationId xmlns:p14="http://schemas.microsoft.com/office/powerpoint/2010/main" val="88455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Engagement-stimulating activities, use it or lose it, passive (i.e., documentaries)is good but active engagement is best (learn something new!)</a:t>
            </a:r>
          </a:p>
          <a:p>
            <a:r>
              <a:rPr lang="en-US" dirty="0"/>
              <a:t>-social engagement (reduce risk of cognitive decline, combat stress levels, reduce risk of depression, encourage PA and cognitive stimulation) can see how these are related vs social isolation</a:t>
            </a:r>
          </a:p>
          <a:p>
            <a:r>
              <a:rPr lang="en-US" dirty="0"/>
              <a:t>-Stress: linked with smaller hippocampal volume (important for memory storage)</a:t>
            </a:r>
          </a:p>
          <a:p>
            <a:r>
              <a:rPr lang="en-US" dirty="0"/>
              <a:t>-Sleep: Quantity and Quality (repairs tissue, builds and repairs muscle tissue/cells, transfers short term to long term memories</a:t>
            </a:r>
          </a:p>
          <a:p>
            <a:r>
              <a:rPr lang="en-US" dirty="0"/>
              <a:t>-Nutrition: change from restriction/diet to nourish mindset</a:t>
            </a:r>
          </a:p>
        </p:txBody>
      </p:sp>
      <p:sp>
        <p:nvSpPr>
          <p:cNvPr id="4" name="Slide Number Placeholder 3"/>
          <p:cNvSpPr>
            <a:spLocks noGrp="1"/>
          </p:cNvSpPr>
          <p:nvPr>
            <p:ph type="sldNum" sz="quarter" idx="5"/>
          </p:nvPr>
        </p:nvSpPr>
        <p:spPr/>
        <p:txBody>
          <a:bodyPr/>
          <a:lstStyle/>
          <a:p>
            <a:fld id="{3B311661-1FE8-BB40-B82B-D63A28E17CBD}" type="slidenum">
              <a:rPr lang="en-US" smtClean="0"/>
              <a:t>8</a:t>
            </a:fld>
            <a:endParaRPr lang="en-US"/>
          </a:p>
        </p:txBody>
      </p:sp>
    </p:spTree>
    <p:extLst>
      <p:ext uri="{BB962C8B-B14F-4D97-AF65-F5344CB8AC3E}">
        <p14:creationId xmlns:p14="http://schemas.microsoft.com/office/powerpoint/2010/main" val="83470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-Dementia specifically AD is the one of higher causes of death in the US specifically 6</a:t>
            </a:r>
            <a:r>
              <a:rPr lang="en-US" b="0" baseline="30000" dirty="0"/>
              <a:t>th</a:t>
            </a:r>
          </a:p>
          <a:p>
            <a:pPr defTabSz="931774">
              <a:defRPr/>
            </a:pPr>
            <a:endParaRPr lang="en-US" b="0" dirty="0"/>
          </a:p>
          <a:p>
            <a:pPr defTabSz="931774">
              <a:defRPr/>
            </a:pPr>
            <a:r>
              <a:rPr lang="en-US" b="0" dirty="0"/>
              <a:t>-Individuals in rural areas have a two-fold increase but thankfully this increase is mainly a result of modifiable factors (or things that we can change/address). Rural high mortality is due to sedentary behavior, decreased access to health services, increased obesity</a:t>
            </a:r>
          </a:p>
          <a:p>
            <a:pPr defTabSz="931774">
              <a:defRPr/>
            </a:pPr>
            <a:endParaRPr lang="en-US" b="0" dirty="0"/>
          </a:p>
          <a:p>
            <a:pPr defTabSz="931774">
              <a:defRPr/>
            </a:pPr>
            <a:r>
              <a:rPr lang="en-US" b="0" dirty="0"/>
              <a:t>-Physical activity is the modifiable risk factor we targeted with the proposed intervention</a:t>
            </a:r>
          </a:p>
          <a:p>
            <a:pPr defTabSz="931774">
              <a:defRPr/>
            </a:pPr>
            <a:r>
              <a:rPr lang="en-US" b="0" dirty="0"/>
              <a:t>-mobility changes early on with Timed up and Go and gait speed</a:t>
            </a:r>
          </a:p>
          <a:p>
            <a:pPr defTabSz="931774">
              <a:defRPr/>
            </a:pPr>
            <a:endParaRPr lang="en-US" b="0" dirty="0"/>
          </a:p>
          <a:p>
            <a:pPr defTabSz="931774">
              <a:defRPr/>
            </a:pPr>
            <a:r>
              <a:rPr lang="en-US" b="0" dirty="0"/>
              <a:t>-gestures as a way of communicating and response to irritants in their environment</a:t>
            </a:r>
          </a:p>
          <a:p>
            <a:pPr defTabSz="931774">
              <a:defRPr/>
            </a:pPr>
            <a:r>
              <a:rPr lang="en-US" b="0" dirty="0"/>
              <a:t>-may want to help correct a person with more severe cognitive impairment</a:t>
            </a:r>
          </a:p>
          <a:p>
            <a:pPr defTabSz="931774">
              <a:defRPr/>
            </a:pPr>
            <a:endParaRPr lang="en-US" b="0" dirty="0"/>
          </a:p>
          <a:p>
            <a:pPr defTabSz="931774">
              <a:defRPr/>
            </a:pPr>
            <a:endParaRPr lang="en-US" b="0" dirty="0"/>
          </a:p>
          <a:p>
            <a:endParaRPr lang="en-US" dirty="0"/>
          </a:p>
        </p:txBody>
      </p:sp>
      <p:sp>
        <p:nvSpPr>
          <p:cNvPr id="4" name="Slide Number Placeholder 3"/>
          <p:cNvSpPr>
            <a:spLocks noGrp="1"/>
          </p:cNvSpPr>
          <p:nvPr>
            <p:ph type="sldNum" sz="quarter" idx="5"/>
          </p:nvPr>
        </p:nvSpPr>
        <p:spPr/>
        <p:txBody>
          <a:bodyPr/>
          <a:lstStyle/>
          <a:p>
            <a:fld id="{0952A64E-2632-48FB-A1FD-F7586227F38C}" type="slidenum">
              <a:rPr lang="en-US" smtClean="0"/>
              <a:t>9</a:t>
            </a:fld>
            <a:endParaRPr lang="en-US"/>
          </a:p>
        </p:txBody>
      </p:sp>
    </p:spTree>
    <p:extLst>
      <p:ext uri="{BB962C8B-B14F-4D97-AF65-F5344CB8AC3E}">
        <p14:creationId xmlns:p14="http://schemas.microsoft.com/office/powerpoint/2010/main" val="391262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TPAB is a behavioral intervention that has shown to be effective at improving daily stepping</a:t>
            </a:r>
          </a:p>
          <a:p>
            <a:pPr defTabSz="931774">
              <a:defRPr/>
            </a:pPr>
            <a:r>
              <a:rPr lang="en-US" b="0" dirty="0"/>
              <a:t>Unique needs include greater social support, reduced access to exercise facilities, cognitive challenges with remember the program)</a:t>
            </a:r>
          </a:p>
          <a:p>
            <a:endParaRPr lang="en-US" dirty="0"/>
          </a:p>
        </p:txBody>
      </p:sp>
      <p:sp>
        <p:nvSpPr>
          <p:cNvPr id="4" name="Slide Number Placeholder 3"/>
          <p:cNvSpPr>
            <a:spLocks noGrp="1"/>
          </p:cNvSpPr>
          <p:nvPr>
            <p:ph type="sldNum" sz="quarter" idx="5"/>
          </p:nvPr>
        </p:nvSpPr>
        <p:spPr/>
        <p:txBody>
          <a:bodyPr/>
          <a:lstStyle/>
          <a:p>
            <a:fld id="{3B311661-1FE8-BB40-B82B-D63A28E17CBD}" type="slidenum">
              <a:rPr lang="en-US" smtClean="0"/>
              <a:t>10</a:t>
            </a:fld>
            <a:endParaRPr lang="en-US"/>
          </a:p>
        </p:txBody>
      </p:sp>
    </p:spTree>
    <p:extLst>
      <p:ext uri="{BB962C8B-B14F-4D97-AF65-F5344CB8AC3E}">
        <p14:creationId xmlns:p14="http://schemas.microsoft.com/office/powerpoint/2010/main" val="2136585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724400" y="1953912"/>
            <a:ext cx="6309360" cy="946413"/>
          </a:xfrm>
        </p:spPr>
        <p:txBody>
          <a:bodyPr wrap="square" anchor="b">
            <a:spAutoFit/>
          </a:bodyPr>
          <a:lstStyle>
            <a:lvl1pPr algn="l" fontAlgn="t">
              <a:defRPr sz="6000"/>
            </a:lvl1pPr>
          </a:lstStyle>
          <a:p>
            <a:r>
              <a:rPr lang="en-US" dirty="0"/>
              <a:t>Cover title.</a:t>
            </a:r>
          </a:p>
        </p:txBody>
      </p:sp>
      <p:sp>
        <p:nvSpPr>
          <p:cNvPr id="9" name="Subtitle 2">
            <a:extLst>
              <a:ext uri="{FF2B5EF4-FFF2-40B4-BE49-F238E27FC236}">
                <a16:creationId xmlns:a16="http://schemas.microsoft.com/office/drawing/2014/main" id="{B9DF6698-8D9A-A5DA-B8CC-F644A0225739}"/>
              </a:ext>
            </a:extLst>
          </p:cNvPr>
          <p:cNvSpPr>
            <a:spLocks noGrp="1"/>
          </p:cNvSpPr>
          <p:nvPr>
            <p:ph type="subTitle" idx="1" hasCustomPrompt="1"/>
          </p:nvPr>
        </p:nvSpPr>
        <p:spPr>
          <a:xfrm>
            <a:off x="4724400" y="3237409"/>
            <a:ext cx="6309341" cy="383182"/>
          </a:xfrm>
        </p:spPr>
        <p:txBody>
          <a:bodyPr wrap="square">
            <a:spAutoFit/>
          </a:bodyPr>
          <a:lstStyle>
            <a:lvl1pPr marL="0" indent="0" algn="l">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2" name="Picture 1" descr="CreightonUniv_White.png">
            <a:extLst>
              <a:ext uri="{FF2B5EF4-FFF2-40B4-BE49-F238E27FC236}">
                <a16:creationId xmlns:a16="http://schemas.microsoft.com/office/drawing/2014/main" id="{A8EE274F-C659-E162-1B89-6993C1A192C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199" y="1791941"/>
            <a:ext cx="2971799" cy="1108384"/>
          </a:xfrm>
          <a:prstGeom prst="rect">
            <a:avLst/>
          </a:prstGeom>
        </p:spPr>
      </p:pic>
      <p:cxnSp>
        <p:nvCxnSpPr>
          <p:cNvPr id="7" name="Straight Connector 6">
            <a:extLst>
              <a:ext uri="{FF2B5EF4-FFF2-40B4-BE49-F238E27FC236}">
                <a16:creationId xmlns:a16="http://schemas.microsoft.com/office/drawing/2014/main" id="{9BAAEF90-45D9-9B94-E491-6846B922C2EC}"/>
              </a:ext>
            </a:extLst>
          </p:cNvPr>
          <p:cNvCxnSpPr>
            <a:cxnSpLocks/>
          </p:cNvCxnSpPr>
          <p:nvPr userDrawn="1"/>
        </p:nvCxnSpPr>
        <p:spPr>
          <a:xfrm>
            <a:off x="4267200" y="1228723"/>
            <a:ext cx="0" cy="4105277"/>
          </a:xfrm>
          <a:prstGeom prst="line">
            <a:avLst/>
          </a:prstGeom>
        </p:spPr>
        <p:style>
          <a:lnRef idx="1">
            <a:schemeClr val="accent3"/>
          </a:lnRef>
          <a:fillRef idx="0">
            <a:schemeClr val="accent3"/>
          </a:fillRef>
          <a:effectRef idx="0">
            <a:schemeClr val="accent3"/>
          </a:effectRef>
          <a:fontRef idx="minor">
            <a:schemeClr val="tx1"/>
          </a:fontRef>
        </p:style>
      </p:cxnSp>
      <p:cxnSp>
        <p:nvCxnSpPr>
          <p:cNvPr id="5" name="Straight Connector 4">
            <a:extLst>
              <a:ext uri="{FF2B5EF4-FFF2-40B4-BE49-F238E27FC236}">
                <a16:creationId xmlns:a16="http://schemas.microsoft.com/office/drawing/2014/main" id="{CA780698-6844-B009-70FF-0FE1E52D692E}"/>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37431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lumn text ">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15808"/>
            <a:ext cx="10515600" cy="410882"/>
          </a:xfrm>
        </p:spPr>
        <p:txBody>
          <a:bodyPr wrap="square">
            <a:spAutoFit/>
          </a:body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7188" cy="701731"/>
          </a:xfrm>
        </p:spPr>
        <p:txBody>
          <a:bodyPr wrap="square" anchor="b">
            <a:spAutoFit/>
          </a:bodyPr>
          <a:lstStyle/>
          <a:p>
            <a:r>
              <a:rPr lang="en-US" dirty="0"/>
              <a:t>Title.</a:t>
            </a:r>
          </a:p>
        </p:txBody>
      </p:sp>
      <p:cxnSp>
        <p:nvCxnSpPr>
          <p:cNvPr id="2" name="Straight Connector 1">
            <a:extLst>
              <a:ext uri="{FF2B5EF4-FFF2-40B4-BE49-F238E27FC236}">
                <a16:creationId xmlns:a16="http://schemas.microsoft.com/office/drawing/2014/main" id="{9B227B3F-11C0-18EF-5AD0-87C047475A7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6343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column text ">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D7EB5A-55E7-A03C-1502-73581F39FF31}"/>
              </a:ext>
            </a:extLst>
          </p:cNvPr>
          <p:cNvSpPr>
            <a:spLocks noGrp="1"/>
          </p:cNvSpPr>
          <p:nvPr>
            <p:ph type="sldNum" sz="quarter" idx="12"/>
          </p:nvPr>
        </p:nvSpPr>
        <p:spPr>
          <a:xfrm>
            <a:off x="8897048" y="6356350"/>
            <a:ext cx="3197200" cy="365125"/>
          </a:xfrm>
          <a:prstGeom prst="rect">
            <a:avLst/>
          </a:prstGeom>
        </p:spPr>
        <p:txBody>
          <a:bodyPr/>
          <a:lstStyle/>
          <a:p>
            <a:fld id="{8D37E324-DE14-454D-9FD6-E4120D7A00DD}" type="slidenum">
              <a:rPr lang="en-US" smtClean="0"/>
              <a:t>‹#›</a:t>
            </a:fld>
            <a:endParaRPr lang="en-US"/>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15808"/>
            <a:ext cx="5257800" cy="341632"/>
          </a:xfrm>
        </p:spPr>
        <p:txBody>
          <a:bodyPr wrap="square">
            <a:spAutoFit/>
          </a:body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5259388" cy="701731"/>
          </a:xfrm>
        </p:spPr>
        <p:txBody>
          <a:bodyPr wrap="square" anchor="b">
            <a:spAutoFit/>
          </a:bodyPr>
          <a:lstStyle/>
          <a:p>
            <a:r>
              <a:rPr lang="en-US" dirty="0"/>
              <a:t>Title.</a:t>
            </a:r>
          </a:p>
        </p:txBody>
      </p:sp>
      <p:cxnSp>
        <p:nvCxnSpPr>
          <p:cNvPr id="2" name="Straight Connector 1">
            <a:extLst>
              <a:ext uri="{FF2B5EF4-FFF2-40B4-BE49-F238E27FC236}">
                <a16:creationId xmlns:a16="http://schemas.microsoft.com/office/drawing/2014/main" id="{9B227B3F-11C0-18EF-5AD0-87C047475A7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15E93DF8-9AFF-C14F-FC16-18263711B016}"/>
              </a:ext>
            </a:extLst>
          </p:cNvPr>
          <p:cNvSpPr>
            <a:spLocks noGrp="1"/>
          </p:cNvSpPr>
          <p:nvPr>
            <p:ph type="pic" sz="quarter" idx="14"/>
          </p:nvPr>
        </p:nvSpPr>
        <p:spPr>
          <a:xfrm>
            <a:off x="6389229"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2136259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ingle column text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97C17E-6A00-0940-2C9A-F8835CCD8C5A}"/>
              </a:ext>
            </a:extLst>
          </p:cNvPr>
          <p:cNvSpPr>
            <a:spLocks noGrp="1"/>
          </p:cNvSpPr>
          <p:nvPr>
            <p:ph type="dt" sz="half" idx="10"/>
          </p:nvPr>
        </p:nvSpPr>
        <p:spPr>
          <a:xfrm>
            <a:off x="443192" y="6356350"/>
            <a:ext cx="3138208"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6097588" y="2015808"/>
            <a:ext cx="5257800" cy="341632"/>
          </a:xfrm>
        </p:spPr>
        <p:txBody>
          <a:bodyPr wrap="square">
            <a:spAutoFit/>
          </a:body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6096000" y="988957"/>
            <a:ext cx="5259388" cy="701731"/>
          </a:xfrm>
        </p:spPr>
        <p:txBody>
          <a:bodyPr wrap="square" anchor="b">
            <a:spAutoFit/>
          </a:bodyPr>
          <a:lstStyle/>
          <a:p>
            <a:r>
              <a:rPr lang="en-US" dirty="0"/>
              <a:t>Title.</a:t>
            </a:r>
          </a:p>
        </p:txBody>
      </p:sp>
      <p:cxnSp>
        <p:nvCxnSpPr>
          <p:cNvPr id="2" name="Straight Connector 1">
            <a:extLst>
              <a:ext uri="{FF2B5EF4-FFF2-40B4-BE49-F238E27FC236}">
                <a16:creationId xmlns:a16="http://schemas.microsoft.com/office/drawing/2014/main" id="{9B227B3F-11C0-18EF-5AD0-87C047475A7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15E93DF8-9AFF-C14F-FC16-18263711B016}"/>
              </a:ext>
            </a:extLst>
          </p:cNvPr>
          <p:cNvSpPr>
            <a:spLocks noGrp="1"/>
          </p:cNvSpPr>
          <p:nvPr>
            <p:ph type="pic" sz="quarter" idx="14"/>
          </p:nvPr>
        </p:nvSpPr>
        <p:spPr>
          <a:xfrm>
            <a:off x="51452"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2054190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text - corner deta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7188" cy="701731"/>
          </a:xfrm>
        </p:spPr>
        <p:txBody>
          <a:bodyPr wrap="square" anchor="b">
            <a:spAutoFit/>
          </a:bodyPr>
          <a:lstStyle/>
          <a:p>
            <a:r>
              <a:rPr lang="en-US" dirty="0"/>
              <a:t>Title.</a:t>
            </a:r>
          </a:p>
        </p:txBody>
      </p:sp>
      <p:sp>
        <p:nvSpPr>
          <p:cNvPr id="2" name="Text Placeholder 7">
            <a:extLst>
              <a:ext uri="{FF2B5EF4-FFF2-40B4-BE49-F238E27FC236}">
                <a16:creationId xmlns:a16="http://schemas.microsoft.com/office/drawing/2014/main" id="{1A341447-E8D0-1B03-92E2-608371448EAB}"/>
              </a:ext>
            </a:extLst>
          </p:cNvPr>
          <p:cNvSpPr>
            <a:spLocks noGrp="1"/>
          </p:cNvSpPr>
          <p:nvPr>
            <p:ph type="body" sz="quarter" idx="13" hasCustomPrompt="1"/>
          </p:nvPr>
        </p:nvSpPr>
        <p:spPr>
          <a:xfrm>
            <a:off x="838200" y="2015808"/>
            <a:ext cx="10515600" cy="410882"/>
          </a:xfrm>
        </p:spPr>
        <p:txBody>
          <a:bodyPr wrap="square">
            <a:spAutoFit/>
          </a:bodyPr>
          <a:lstStyle/>
          <a:p>
            <a:pPr lvl="0"/>
            <a:r>
              <a:rPr lang="en-US" dirty="0"/>
              <a:t>Body text.</a:t>
            </a:r>
          </a:p>
        </p:txBody>
      </p:sp>
      <p:cxnSp>
        <p:nvCxnSpPr>
          <p:cNvPr id="11" name="Straight Connector 10">
            <a:extLst>
              <a:ext uri="{FF2B5EF4-FFF2-40B4-BE49-F238E27FC236}">
                <a16:creationId xmlns:a16="http://schemas.microsoft.com/office/drawing/2014/main" id="{6975DA73-BEDE-E58F-34B6-5C501CEFB92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4242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text - photo waterm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7188" cy="701731"/>
          </a:xfrm>
        </p:spPr>
        <p:txBody>
          <a:bodyPr wrap="square" anchor="b">
            <a:spAutoFit/>
          </a:bodyPr>
          <a:lstStyle/>
          <a:p>
            <a:r>
              <a:rPr lang="en-US" dirty="0"/>
              <a:t>Title.</a:t>
            </a:r>
          </a:p>
        </p:txBody>
      </p:sp>
      <p:sp>
        <p:nvSpPr>
          <p:cNvPr id="2" name="Text Placeholder 7">
            <a:extLst>
              <a:ext uri="{FF2B5EF4-FFF2-40B4-BE49-F238E27FC236}">
                <a16:creationId xmlns:a16="http://schemas.microsoft.com/office/drawing/2014/main" id="{53FA21B1-D790-2FDB-A125-BFE62C01ED11}"/>
              </a:ext>
            </a:extLst>
          </p:cNvPr>
          <p:cNvSpPr>
            <a:spLocks noGrp="1"/>
          </p:cNvSpPr>
          <p:nvPr>
            <p:ph type="body" sz="quarter" idx="13" hasCustomPrompt="1"/>
          </p:nvPr>
        </p:nvSpPr>
        <p:spPr>
          <a:xfrm>
            <a:off x="838200" y="2015808"/>
            <a:ext cx="10515600" cy="410882"/>
          </a:xfrm>
        </p:spPr>
        <p:txBody>
          <a:bodyPr wrap="square">
            <a:spAutoFit/>
          </a:bodyPr>
          <a:lstStyle/>
          <a:p>
            <a:pPr lvl="0"/>
            <a:r>
              <a:rPr lang="en-US" dirty="0"/>
              <a:t>Body text.</a:t>
            </a:r>
          </a:p>
        </p:txBody>
      </p:sp>
      <p:cxnSp>
        <p:nvCxnSpPr>
          <p:cNvPr id="7" name="Straight Connector 6">
            <a:extLst>
              <a:ext uri="{FF2B5EF4-FFF2-40B4-BE49-F238E27FC236}">
                <a16:creationId xmlns:a16="http://schemas.microsoft.com/office/drawing/2014/main" id="{61E3FA93-0B68-284D-2A78-9B8263FE16A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6686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with med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8C24F-F2F0-74E5-AAF7-8BB2789486D6}"/>
              </a:ext>
            </a:extLst>
          </p:cNvPr>
          <p:cNvSpPr>
            <a:spLocks noGrp="1"/>
          </p:cNvSpPr>
          <p:nvPr>
            <p:ph idx="1" hasCustomPrompt="1"/>
          </p:nvPr>
        </p:nvSpPr>
        <p:spPr>
          <a:xfrm>
            <a:off x="836612" y="1981200"/>
            <a:ext cx="10518776" cy="4344614"/>
          </a:xfrm>
        </p:spPr>
        <p:txBody>
          <a:bodyPr/>
          <a:lstStyle/>
          <a:p>
            <a:pPr lvl="0"/>
            <a:r>
              <a:rPr lang="en-US" dirty="0"/>
              <a:t>Add a graph, chart, image or other media by clicking below.</a:t>
            </a:r>
          </a:p>
        </p:txBody>
      </p:sp>
      <p:sp>
        <p:nvSpPr>
          <p:cNvPr id="8" name="Title 1">
            <a:extLst>
              <a:ext uri="{FF2B5EF4-FFF2-40B4-BE49-F238E27FC236}">
                <a16:creationId xmlns:a16="http://schemas.microsoft.com/office/drawing/2014/main" id="{517C408D-5CB7-99CD-A396-C916AD361A01}"/>
              </a:ext>
            </a:extLst>
          </p:cNvPr>
          <p:cNvSpPr>
            <a:spLocks noGrp="1"/>
          </p:cNvSpPr>
          <p:nvPr>
            <p:ph type="title" hasCustomPrompt="1"/>
          </p:nvPr>
        </p:nvSpPr>
        <p:spPr>
          <a:xfrm>
            <a:off x="836612" y="988957"/>
            <a:ext cx="10518776" cy="701731"/>
          </a:xfrm>
        </p:spPr>
        <p:txBody>
          <a:bodyPr wrap="square" anchor="b">
            <a:spAutoFit/>
          </a:bodyPr>
          <a:lstStyle>
            <a:lvl1pPr>
              <a:defRPr/>
            </a:lvl1pPr>
          </a:lstStyle>
          <a:p>
            <a:r>
              <a:rPr lang="en-US" dirty="0"/>
              <a:t>Title </a:t>
            </a:r>
          </a:p>
        </p:txBody>
      </p:sp>
      <p:cxnSp>
        <p:nvCxnSpPr>
          <p:cNvPr id="2" name="Straight Connector 1">
            <a:extLst>
              <a:ext uri="{FF2B5EF4-FFF2-40B4-BE49-F238E27FC236}">
                <a16:creationId xmlns:a16="http://schemas.microsoft.com/office/drawing/2014/main" id="{DD831DC7-B228-310B-B24B-1647E6C71D04}"/>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077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016-79BB-CC10-3F44-03F9AC0A029A}"/>
              </a:ext>
            </a:extLst>
          </p:cNvPr>
          <p:cNvSpPr>
            <a:spLocks noGrp="1"/>
          </p:cNvSpPr>
          <p:nvPr>
            <p:ph type="title" hasCustomPrompt="1"/>
          </p:nvPr>
        </p:nvSpPr>
        <p:spPr>
          <a:xfrm>
            <a:off x="836612" y="988957"/>
            <a:ext cx="10541000" cy="701731"/>
          </a:xfrm>
        </p:spPr>
        <p:txBody>
          <a:bodyPr anchor="b">
            <a:spAutoFit/>
          </a:bodyPr>
          <a:lstStyle/>
          <a:p>
            <a:r>
              <a:rPr lang="en-US" dirty="0"/>
              <a:t>Title.</a:t>
            </a:r>
          </a:p>
        </p:txBody>
      </p:sp>
      <p:sp>
        <p:nvSpPr>
          <p:cNvPr id="3" name="Text Placeholder 2">
            <a:extLst>
              <a:ext uri="{FF2B5EF4-FFF2-40B4-BE49-F238E27FC236}">
                <a16:creationId xmlns:a16="http://schemas.microsoft.com/office/drawing/2014/main" id="{8E587037-832D-1369-E19C-C6F90019C04E}"/>
              </a:ext>
            </a:extLst>
          </p:cNvPr>
          <p:cNvSpPr>
            <a:spLocks noGrp="1"/>
          </p:cNvSpPr>
          <p:nvPr>
            <p:ph type="body" idx="1" hasCustomPrompt="1"/>
          </p:nvPr>
        </p:nvSpPr>
        <p:spPr>
          <a:xfrm>
            <a:off x="829378" y="2025188"/>
            <a:ext cx="5183187"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a:extLst>
              <a:ext uri="{FF2B5EF4-FFF2-40B4-BE49-F238E27FC236}">
                <a16:creationId xmlns:a16="http://schemas.microsoft.com/office/drawing/2014/main" id="{0DF44E56-4438-7A52-3C69-CF9C6714CC01}"/>
              </a:ext>
            </a:extLst>
          </p:cNvPr>
          <p:cNvSpPr>
            <a:spLocks noGrp="1"/>
          </p:cNvSpPr>
          <p:nvPr>
            <p:ph type="body" sz="quarter" idx="3" hasCustomPrompt="1"/>
          </p:nvPr>
        </p:nvSpPr>
        <p:spPr>
          <a:xfrm>
            <a:off x="6172200" y="2025188"/>
            <a:ext cx="5183188"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10">
            <a:extLst>
              <a:ext uri="{FF2B5EF4-FFF2-40B4-BE49-F238E27FC236}">
                <a16:creationId xmlns:a16="http://schemas.microsoft.com/office/drawing/2014/main" id="{A8A6FCCC-4D26-1ED1-CC6B-EA95D720ABBD}"/>
              </a:ext>
            </a:extLst>
          </p:cNvPr>
          <p:cNvSpPr>
            <a:spLocks noGrp="1"/>
          </p:cNvSpPr>
          <p:nvPr>
            <p:ph type="body" sz="quarter" idx="13" hasCustomPrompt="1"/>
          </p:nvPr>
        </p:nvSpPr>
        <p:spPr>
          <a:xfrm>
            <a:off x="853190" y="2514600"/>
            <a:ext cx="5159375" cy="438582"/>
          </a:xfrm>
        </p:spPr>
        <p:txBody>
          <a:bodyPr>
            <a:spAutoFit/>
          </a:bodyPr>
          <a:lstStyle/>
          <a:p>
            <a:pPr lvl="0"/>
            <a:r>
              <a:rPr lang="en-US" dirty="0"/>
              <a:t>Body text.</a:t>
            </a:r>
          </a:p>
        </p:txBody>
      </p:sp>
      <p:sp>
        <p:nvSpPr>
          <p:cNvPr id="12" name="Text Placeholder 10">
            <a:extLst>
              <a:ext uri="{FF2B5EF4-FFF2-40B4-BE49-F238E27FC236}">
                <a16:creationId xmlns:a16="http://schemas.microsoft.com/office/drawing/2014/main" id="{D2DC94D8-CDFB-B9D2-F091-B00722146B7D}"/>
              </a:ext>
            </a:extLst>
          </p:cNvPr>
          <p:cNvSpPr>
            <a:spLocks noGrp="1"/>
          </p:cNvSpPr>
          <p:nvPr>
            <p:ph type="body" sz="quarter" idx="14" hasCustomPrompt="1"/>
          </p:nvPr>
        </p:nvSpPr>
        <p:spPr>
          <a:xfrm>
            <a:off x="6184106" y="2514600"/>
            <a:ext cx="5159375" cy="438582"/>
          </a:xfrm>
        </p:spPr>
        <p:txBody>
          <a:bodyPr>
            <a:spAutoFit/>
          </a:bodyPr>
          <a:lstStyle/>
          <a:p>
            <a:pPr lvl="0"/>
            <a:r>
              <a:rPr lang="en-US" dirty="0"/>
              <a:t>Body text.</a:t>
            </a:r>
          </a:p>
        </p:txBody>
      </p:sp>
      <p:cxnSp>
        <p:nvCxnSpPr>
          <p:cNvPr id="4" name="Straight Connector 3">
            <a:extLst>
              <a:ext uri="{FF2B5EF4-FFF2-40B4-BE49-F238E27FC236}">
                <a16:creationId xmlns:a16="http://schemas.microsoft.com/office/drawing/2014/main" id="{4AE96D09-CFFE-9D77-8D6A-A3C6EC085ACD}"/>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1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list -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016-79BB-CC10-3F44-03F9AC0A029A}"/>
              </a:ext>
            </a:extLst>
          </p:cNvPr>
          <p:cNvSpPr>
            <a:spLocks noGrp="1"/>
          </p:cNvSpPr>
          <p:nvPr>
            <p:ph type="title" hasCustomPrompt="1"/>
          </p:nvPr>
        </p:nvSpPr>
        <p:spPr>
          <a:xfrm>
            <a:off x="836612" y="988957"/>
            <a:ext cx="10518776" cy="701731"/>
          </a:xfrm>
        </p:spPr>
        <p:txBody>
          <a:bodyPr anchor="b">
            <a:spAutoFit/>
          </a:bodyPr>
          <a:lstStyle/>
          <a:p>
            <a:r>
              <a:rPr lang="en-US" dirty="0"/>
              <a:t>Title.</a:t>
            </a:r>
          </a:p>
        </p:txBody>
      </p:sp>
      <p:sp>
        <p:nvSpPr>
          <p:cNvPr id="3" name="Text Placeholder 2">
            <a:extLst>
              <a:ext uri="{FF2B5EF4-FFF2-40B4-BE49-F238E27FC236}">
                <a16:creationId xmlns:a16="http://schemas.microsoft.com/office/drawing/2014/main" id="{8E587037-832D-1369-E19C-C6F90019C04E}"/>
              </a:ext>
            </a:extLst>
          </p:cNvPr>
          <p:cNvSpPr>
            <a:spLocks noGrp="1"/>
          </p:cNvSpPr>
          <p:nvPr>
            <p:ph type="body" idx="1" hasCustomPrompt="1"/>
          </p:nvPr>
        </p:nvSpPr>
        <p:spPr>
          <a:xfrm>
            <a:off x="836612" y="2020383"/>
            <a:ext cx="5160963"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a:extLst>
              <a:ext uri="{FF2B5EF4-FFF2-40B4-BE49-F238E27FC236}">
                <a16:creationId xmlns:a16="http://schemas.microsoft.com/office/drawing/2014/main" id="{0DF44E56-4438-7A52-3C69-CF9C6714CC01}"/>
              </a:ext>
            </a:extLst>
          </p:cNvPr>
          <p:cNvSpPr>
            <a:spLocks noGrp="1"/>
          </p:cNvSpPr>
          <p:nvPr>
            <p:ph type="body" sz="quarter" idx="3" hasCustomPrompt="1"/>
          </p:nvPr>
        </p:nvSpPr>
        <p:spPr>
          <a:xfrm>
            <a:off x="6172200" y="2020383"/>
            <a:ext cx="5183188"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10">
            <a:extLst>
              <a:ext uri="{FF2B5EF4-FFF2-40B4-BE49-F238E27FC236}">
                <a16:creationId xmlns:a16="http://schemas.microsoft.com/office/drawing/2014/main" id="{A8A6FCCC-4D26-1ED1-CC6B-EA95D720ABBD}"/>
              </a:ext>
            </a:extLst>
          </p:cNvPr>
          <p:cNvSpPr>
            <a:spLocks noGrp="1"/>
          </p:cNvSpPr>
          <p:nvPr>
            <p:ph type="body" sz="quarter" idx="13" hasCustomPrompt="1"/>
          </p:nvPr>
        </p:nvSpPr>
        <p:spPr>
          <a:xfrm>
            <a:off x="848520" y="2529590"/>
            <a:ext cx="5149056" cy="1862048"/>
          </a:xfrm>
        </p:spPr>
        <p:txBody>
          <a:bodyPr>
            <a:spAutoFit/>
          </a:bodyPr>
          <a:lstStyle>
            <a:lvl1pPr marL="342900" indent="-342900">
              <a:buFont typeface="Arial" panose="020B0604020202020204" pitchFamily="34" charset="0"/>
              <a:buChar char="•"/>
              <a:defRPr/>
            </a:lvl1pPr>
          </a:lstStyle>
          <a:p>
            <a:pPr lvl="0"/>
            <a:r>
              <a:rPr lang="en-US" dirty="0"/>
              <a:t>Bullet list</a:t>
            </a:r>
          </a:p>
          <a:p>
            <a:pPr lvl="0"/>
            <a:r>
              <a:rPr lang="en-US" dirty="0"/>
              <a:t>Bullet list</a:t>
            </a:r>
          </a:p>
          <a:p>
            <a:pPr lvl="0"/>
            <a:r>
              <a:rPr lang="en-US" dirty="0"/>
              <a:t>Bullet list</a:t>
            </a:r>
          </a:p>
          <a:p>
            <a:pPr lvl="0"/>
            <a:r>
              <a:rPr lang="en-US" dirty="0"/>
              <a:t>Bullet list</a:t>
            </a:r>
          </a:p>
        </p:txBody>
      </p:sp>
      <p:sp>
        <p:nvSpPr>
          <p:cNvPr id="12" name="Text Placeholder 10">
            <a:extLst>
              <a:ext uri="{FF2B5EF4-FFF2-40B4-BE49-F238E27FC236}">
                <a16:creationId xmlns:a16="http://schemas.microsoft.com/office/drawing/2014/main" id="{D2DC94D8-CDFB-B9D2-F091-B00722146B7D}"/>
              </a:ext>
            </a:extLst>
          </p:cNvPr>
          <p:cNvSpPr>
            <a:spLocks noGrp="1"/>
          </p:cNvSpPr>
          <p:nvPr>
            <p:ph type="body" sz="quarter" idx="14" hasCustomPrompt="1"/>
          </p:nvPr>
        </p:nvSpPr>
        <p:spPr>
          <a:xfrm>
            <a:off x="6184106" y="2529590"/>
            <a:ext cx="5159375" cy="1862048"/>
          </a:xfrm>
        </p:spPr>
        <p:txBody>
          <a:bodyPr>
            <a:spAutoFit/>
          </a:bodyPr>
          <a:lstStyle>
            <a:lvl1pPr marL="457200" indent="-457200">
              <a:buFont typeface="+mj-lt"/>
              <a:buAutoNum type="arabicPeriod"/>
              <a:defRPr/>
            </a:lvl1pPr>
          </a:lstStyle>
          <a:p>
            <a:pPr lvl="0"/>
            <a:r>
              <a:rPr lang="en-US" dirty="0"/>
              <a:t>Number list</a:t>
            </a:r>
          </a:p>
          <a:p>
            <a:pPr lvl="0"/>
            <a:r>
              <a:rPr lang="en-US" dirty="0"/>
              <a:t>Number list</a:t>
            </a:r>
          </a:p>
          <a:p>
            <a:pPr lvl="0"/>
            <a:r>
              <a:rPr lang="en-US" dirty="0"/>
              <a:t>Number list</a:t>
            </a:r>
          </a:p>
          <a:p>
            <a:pPr lvl="0"/>
            <a:r>
              <a:rPr lang="en-US" dirty="0"/>
              <a:t>Number list</a:t>
            </a:r>
          </a:p>
        </p:txBody>
      </p:sp>
      <p:cxnSp>
        <p:nvCxnSpPr>
          <p:cNvPr id="4" name="Straight Connector 3">
            <a:extLst>
              <a:ext uri="{FF2B5EF4-FFF2-40B4-BE49-F238E27FC236}">
                <a16:creationId xmlns:a16="http://schemas.microsoft.com/office/drawing/2014/main" id="{61D8B9CD-3AC8-548F-D607-2A10D62F555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5145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media - wit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E8080-24C0-CA54-F2AA-AD2605A147E4}"/>
              </a:ext>
            </a:extLst>
          </p:cNvPr>
          <p:cNvSpPr>
            <a:spLocks noGrp="1"/>
          </p:cNvSpPr>
          <p:nvPr>
            <p:ph sz="half" idx="1" hasCustomPrompt="1"/>
          </p:nvPr>
        </p:nvSpPr>
        <p:spPr>
          <a:xfrm>
            <a:off x="838200" y="1950719"/>
            <a:ext cx="5181600" cy="4226243"/>
          </a:xfrm>
        </p:spPr>
        <p:txBody>
          <a:bodyPr/>
          <a:lstStyle/>
          <a:p>
            <a:pPr lvl="0"/>
            <a:r>
              <a:rPr lang="en-US" dirty="0"/>
              <a:t>Add media by clicking below.</a:t>
            </a:r>
          </a:p>
        </p:txBody>
      </p:sp>
      <p:sp>
        <p:nvSpPr>
          <p:cNvPr id="4" name="Content Placeholder 3">
            <a:extLst>
              <a:ext uri="{FF2B5EF4-FFF2-40B4-BE49-F238E27FC236}">
                <a16:creationId xmlns:a16="http://schemas.microsoft.com/office/drawing/2014/main" id="{6C7A293D-6209-F9D7-4901-EF3C63294AFC}"/>
              </a:ext>
            </a:extLst>
          </p:cNvPr>
          <p:cNvSpPr>
            <a:spLocks noGrp="1"/>
          </p:cNvSpPr>
          <p:nvPr>
            <p:ph sz="half" idx="2" hasCustomPrompt="1"/>
          </p:nvPr>
        </p:nvSpPr>
        <p:spPr>
          <a:xfrm>
            <a:off x="6172200" y="1950719"/>
            <a:ext cx="5181600" cy="4226244"/>
          </a:xfrm>
        </p:spPr>
        <p:txBody>
          <a:bodyPr/>
          <a:lstStyle/>
          <a:p>
            <a:pPr lvl="0"/>
            <a:r>
              <a:rPr lang="en-US" dirty="0"/>
              <a:t>Add media by clicking below.</a:t>
            </a:r>
          </a:p>
        </p:txBody>
      </p:sp>
      <p:sp>
        <p:nvSpPr>
          <p:cNvPr id="8" name="Title 1">
            <a:extLst>
              <a:ext uri="{FF2B5EF4-FFF2-40B4-BE49-F238E27FC236}">
                <a16:creationId xmlns:a16="http://schemas.microsoft.com/office/drawing/2014/main" id="{B2766EE4-2F9B-3839-B47C-80D288A6F4F4}"/>
              </a:ext>
            </a:extLst>
          </p:cNvPr>
          <p:cNvSpPr>
            <a:spLocks noGrp="1"/>
          </p:cNvSpPr>
          <p:nvPr>
            <p:ph type="title" hasCustomPrompt="1"/>
          </p:nvPr>
        </p:nvSpPr>
        <p:spPr>
          <a:xfrm>
            <a:off x="836612" y="988957"/>
            <a:ext cx="10518776" cy="701731"/>
          </a:xfrm>
        </p:spPr>
        <p:txBody>
          <a:bodyPr anchor="b">
            <a:spAutoFit/>
          </a:bodyPr>
          <a:lstStyle>
            <a:lvl1pPr>
              <a:defRPr>
                <a:solidFill>
                  <a:schemeClr val="tx1"/>
                </a:solidFill>
              </a:defRPr>
            </a:lvl1pPr>
          </a:lstStyle>
          <a:p>
            <a:r>
              <a:rPr lang="en-US" dirty="0"/>
              <a:t>Title.</a:t>
            </a:r>
          </a:p>
        </p:txBody>
      </p:sp>
      <p:cxnSp>
        <p:nvCxnSpPr>
          <p:cNvPr id="2" name="Straight Connector 1">
            <a:extLst>
              <a:ext uri="{FF2B5EF4-FFF2-40B4-BE49-F238E27FC236}">
                <a16:creationId xmlns:a16="http://schemas.microsoft.com/office/drawing/2014/main" id="{0A1C752C-4CFF-AA41-BDCA-B54D48FFD440}"/>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364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media - with captions and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E8080-24C0-CA54-F2AA-AD2605A147E4}"/>
              </a:ext>
            </a:extLst>
          </p:cNvPr>
          <p:cNvSpPr>
            <a:spLocks noGrp="1"/>
          </p:cNvSpPr>
          <p:nvPr>
            <p:ph sz="half" idx="1" hasCustomPrompt="1"/>
          </p:nvPr>
        </p:nvSpPr>
        <p:spPr>
          <a:xfrm>
            <a:off x="836612" y="1940560"/>
            <a:ext cx="3418458" cy="3307303"/>
          </a:xfrm>
        </p:spPr>
        <p:txBody>
          <a:bodyPr/>
          <a:lstStyle/>
          <a:p>
            <a:pPr lvl="0"/>
            <a:r>
              <a:rPr lang="en-US" dirty="0"/>
              <a:t>Add media by clicking below.</a:t>
            </a:r>
          </a:p>
        </p:txBody>
      </p:sp>
      <p:sp>
        <p:nvSpPr>
          <p:cNvPr id="8" name="Title 1">
            <a:extLst>
              <a:ext uri="{FF2B5EF4-FFF2-40B4-BE49-F238E27FC236}">
                <a16:creationId xmlns:a16="http://schemas.microsoft.com/office/drawing/2014/main" id="{B2766EE4-2F9B-3839-B47C-80D288A6F4F4}"/>
              </a:ext>
            </a:extLst>
          </p:cNvPr>
          <p:cNvSpPr>
            <a:spLocks noGrp="1"/>
          </p:cNvSpPr>
          <p:nvPr>
            <p:ph type="title" hasCustomPrompt="1"/>
          </p:nvPr>
        </p:nvSpPr>
        <p:spPr>
          <a:xfrm>
            <a:off x="836612" y="988957"/>
            <a:ext cx="10518776" cy="701731"/>
          </a:xfrm>
        </p:spPr>
        <p:txBody>
          <a:bodyPr anchor="b">
            <a:spAutoFit/>
          </a:bodyPr>
          <a:lstStyle>
            <a:lvl1pPr>
              <a:defRPr>
                <a:solidFill>
                  <a:schemeClr val="tx1"/>
                </a:solidFill>
              </a:defRPr>
            </a:lvl1pPr>
          </a:lstStyle>
          <a:p>
            <a:r>
              <a:rPr lang="en-US" dirty="0"/>
              <a:t>Title.</a:t>
            </a:r>
          </a:p>
        </p:txBody>
      </p:sp>
      <p:sp>
        <p:nvSpPr>
          <p:cNvPr id="2" name="Content Placeholder 2">
            <a:extLst>
              <a:ext uri="{FF2B5EF4-FFF2-40B4-BE49-F238E27FC236}">
                <a16:creationId xmlns:a16="http://schemas.microsoft.com/office/drawing/2014/main" id="{57A4B27D-4D46-A976-C16C-667C24D97AAD}"/>
              </a:ext>
            </a:extLst>
          </p:cNvPr>
          <p:cNvSpPr>
            <a:spLocks noGrp="1"/>
          </p:cNvSpPr>
          <p:nvPr>
            <p:ph sz="half" idx="13" hasCustomPrompt="1"/>
          </p:nvPr>
        </p:nvSpPr>
        <p:spPr>
          <a:xfrm>
            <a:off x="4386771" y="1940560"/>
            <a:ext cx="3418458" cy="3307303"/>
          </a:xfrm>
        </p:spPr>
        <p:txBody>
          <a:bodyPr/>
          <a:lstStyle/>
          <a:p>
            <a:pPr lvl="0"/>
            <a:r>
              <a:rPr lang="en-US" dirty="0"/>
              <a:t>Add media by clicking below.</a:t>
            </a:r>
          </a:p>
        </p:txBody>
      </p:sp>
      <p:sp>
        <p:nvSpPr>
          <p:cNvPr id="9" name="Content Placeholder 2">
            <a:extLst>
              <a:ext uri="{FF2B5EF4-FFF2-40B4-BE49-F238E27FC236}">
                <a16:creationId xmlns:a16="http://schemas.microsoft.com/office/drawing/2014/main" id="{9F058EFC-DCC7-CBA1-7CF0-E15799873BBF}"/>
              </a:ext>
            </a:extLst>
          </p:cNvPr>
          <p:cNvSpPr>
            <a:spLocks noGrp="1"/>
          </p:cNvSpPr>
          <p:nvPr>
            <p:ph sz="half" idx="14" hasCustomPrompt="1"/>
          </p:nvPr>
        </p:nvSpPr>
        <p:spPr>
          <a:xfrm>
            <a:off x="7940886" y="1940560"/>
            <a:ext cx="3418458" cy="3307303"/>
          </a:xfrm>
        </p:spPr>
        <p:txBody>
          <a:bodyPr/>
          <a:lstStyle/>
          <a:p>
            <a:pPr lvl="0"/>
            <a:r>
              <a:rPr lang="en-US" dirty="0"/>
              <a:t>Add media by clicking below.</a:t>
            </a:r>
          </a:p>
        </p:txBody>
      </p:sp>
      <p:sp>
        <p:nvSpPr>
          <p:cNvPr id="11" name="Text Placeholder 10">
            <a:extLst>
              <a:ext uri="{FF2B5EF4-FFF2-40B4-BE49-F238E27FC236}">
                <a16:creationId xmlns:a16="http://schemas.microsoft.com/office/drawing/2014/main" id="{4AB7B92A-077E-95BA-C37F-E75CC79AEF03}"/>
              </a:ext>
            </a:extLst>
          </p:cNvPr>
          <p:cNvSpPr>
            <a:spLocks noGrp="1"/>
          </p:cNvSpPr>
          <p:nvPr>
            <p:ph type="body" sz="quarter" idx="15" hasCustomPrompt="1"/>
          </p:nvPr>
        </p:nvSpPr>
        <p:spPr>
          <a:xfrm>
            <a:off x="836613" y="5340765"/>
            <a:ext cx="3443287" cy="461963"/>
          </a:xfrm>
        </p:spPr>
        <p:txBody>
          <a:bodyPr/>
          <a:lstStyle>
            <a:lvl5pPr algn="l" rtl="1">
              <a:defRPr/>
            </a:lvl5pPr>
          </a:lstStyle>
          <a:p>
            <a:pPr lvl="4"/>
            <a:r>
              <a:rPr lang="en-US" dirty="0"/>
              <a:t>Caption goes here.</a:t>
            </a:r>
          </a:p>
        </p:txBody>
      </p:sp>
      <p:sp>
        <p:nvSpPr>
          <p:cNvPr id="12" name="Text Placeholder 10">
            <a:extLst>
              <a:ext uri="{FF2B5EF4-FFF2-40B4-BE49-F238E27FC236}">
                <a16:creationId xmlns:a16="http://schemas.microsoft.com/office/drawing/2014/main" id="{041E9607-51EF-F7EF-CC05-B1089326D82D}"/>
              </a:ext>
            </a:extLst>
          </p:cNvPr>
          <p:cNvSpPr>
            <a:spLocks noGrp="1"/>
          </p:cNvSpPr>
          <p:nvPr>
            <p:ph type="body" sz="quarter" idx="16" hasCustomPrompt="1"/>
          </p:nvPr>
        </p:nvSpPr>
        <p:spPr>
          <a:xfrm>
            <a:off x="4386771" y="5353465"/>
            <a:ext cx="3443287" cy="461963"/>
          </a:xfrm>
        </p:spPr>
        <p:txBody>
          <a:bodyPr/>
          <a:lstStyle>
            <a:lvl5pPr algn="l" rtl="1">
              <a:defRPr/>
            </a:lvl5pPr>
          </a:lstStyle>
          <a:p>
            <a:pPr lvl="4"/>
            <a:r>
              <a:rPr lang="en-US" dirty="0"/>
              <a:t>Caption goes here.</a:t>
            </a:r>
          </a:p>
        </p:txBody>
      </p:sp>
      <p:sp>
        <p:nvSpPr>
          <p:cNvPr id="13" name="Text Placeholder 10">
            <a:extLst>
              <a:ext uri="{FF2B5EF4-FFF2-40B4-BE49-F238E27FC236}">
                <a16:creationId xmlns:a16="http://schemas.microsoft.com/office/drawing/2014/main" id="{1E749D12-50F3-EFAD-36CF-71026EC9A814}"/>
              </a:ext>
            </a:extLst>
          </p:cNvPr>
          <p:cNvSpPr>
            <a:spLocks noGrp="1"/>
          </p:cNvSpPr>
          <p:nvPr>
            <p:ph type="body" sz="quarter" idx="17" hasCustomPrompt="1"/>
          </p:nvPr>
        </p:nvSpPr>
        <p:spPr>
          <a:xfrm>
            <a:off x="7936929" y="5346563"/>
            <a:ext cx="3443287" cy="461963"/>
          </a:xfrm>
        </p:spPr>
        <p:txBody>
          <a:bodyPr/>
          <a:lstStyle>
            <a:lvl5pPr algn="l" rtl="1">
              <a:defRPr/>
            </a:lvl5pPr>
          </a:lstStyle>
          <a:p>
            <a:pPr lvl="4"/>
            <a:r>
              <a:rPr lang="en-US" dirty="0"/>
              <a:t>Caption goes here.</a:t>
            </a:r>
          </a:p>
        </p:txBody>
      </p:sp>
      <p:cxnSp>
        <p:nvCxnSpPr>
          <p:cNvPr id="4" name="Straight Connector 3">
            <a:extLst>
              <a:ext uri="{FF2B5EF4-FFF2-40B4-BE49-F238E27FC236}">
                <a16:creationId xmlns:a16="http://schemas.microsoft.com/office/drawing/2014/main" id="{BAF5B5A4-5846-E762-6E6C-BB51D6D9E40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291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lame 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7C9FB7-0D09-53FA-E708-CE2EB85466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EDD108A-D0F2-A1C3-AFA3-6D9CDF6ED0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40698" y="-180753"/>
            <a:ext cx="4372658" cy="7433518"/>
          </a:xfrm>
          <a:prstGeom prst="rect">
            <a:avLst/>
          </a:prstGeom>
        </p:spPr>
      </p:pic>
      <p:sp>
        <p:nvSpPr>
          <p:cNvPr id="8" name="Title 1">
            <a:extLst>
              <a:ext uri="{FF2B5EF4-FFF2-40B4-BE49-F238E27FC236}">
                <a16:creationId xmlns:a16="http://schemas.microsoft.com/office/drawing/2014/main" id="{67D8C993-D003-E065-0FED-2F670F752877}"/>
              </a:ext>
            </a:extLst>
          </p:cNvPr>
          <p:cNvSpPr>
            <a:spLocks noGrp="1"/>
          </p:cNvSpPr>
          <p:nvPr>
            <p:ph type="ctrTitle" hasCustomPrompt="1"/>
          </p:nvPr>
        </p:nvSpPr>
        <p:spPr>
          <a:xfrm>
            <a:off x="838200" y="1463017"/>
            <a:ext cx="7980680" cy="946413"/>
          </a:xfrm>
        </p:spPr>
        <p:txBody>
          <a:bodyPr wrap="square" anchor="b">
            <a:spAutoFit/>
          </a:bodyPr>
          <a:lstStyle>
            <a:lvl1pPr algn="l" fontAlgn="t">
              <a:defRPr sz="6000" baseline="0">
                <a:solidFill>
                  <a:schemeClr val="bg1"/>
                </a:solidFill>
              </a:defRPr>
            </a:lvl1pPr>
          </a:lstStyle>
          <a:p>
            <a:r>
              <a:rPr lang="en-US" dirty="0"/>
              <a:t>Cover title.</a:t>
            </a:r>
          </a:p>
        </p:txBody>
      </p:sp>
      <p:sp>
        <p:nvSpPr>
          <p:cNvPr id="9" name="Subtitle 2">
            <a:extLst>
              <a:ext uri="{FF2B5EF4-FFF2-40B4-BE49-F238E27FC236}">
                <a16:creationId xmlns:a16="http://schemas.microsoft.com/office/drawing/2014/main" id="{D239F071-857B-6DB0-2CAE-47F03561D837}"/>
              </a:ext>
            </a:extLst>
          </p:cNvPr>
          <p:cNvSpPr>
            <a:spLocks noGrp="1"/>
          </p:cNvSpPr>
          <p:nvPr>
            <p:ph type="subTitle" idx="1" hasCustomPrompt="1"/>
          </p:nvPr>
        </p:nvSpPr>
        <p:spPr>
          <a:xfrm>
            <a:off x="838200" y="2730109"/>
            <a:ext cx="7980680" cy="383182"/>
          </a:xfrm>
        </p:spPr>
        <p:txBody>
          <a:bodyPr wrap="square">
            <a:spAutoFit/>
          </a:bodyPr>
          <a:lstStyle>
            <a:lvl1pPr marL="0" indent="0" algn="l">
              <a:buNone/>
              <a:defRPr sz="2100" b="1" i="0" cap="all" spc="3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4" name="Picture 13" descr="CreightonUniv_White.png">
            <a:extLst>
              <a:ext uri="{FF2B5EF4-FFF2-40B4-BE49-F238E27FC236}">
                <a16:creationId xmlns:a16="http://schemas.microsoft.com/office/drawing/2014/main" id="{DE0045B4-C999-4579-4EF1-C91B7D9C58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8200" y="4942428"/>
            <a:ext cx="2147888" cy="801092"/>
          </a:xfrm>
          <a:prstGeom prst="rect">
            <a:avLst/>
          </a:prstGeom>
        </p:spPr>
      </p:pic>
      <p:cxnSp>
        <p:nvCxnSpPr>
          <p:cNvPr id="3" name="Straight Connector 2">
            <a:extLst>
              <a:ext uri="{FF2B5EF4-FFF2-40B4-BE49-F238E27FC236}">
                <a16:creationId xmlns:a16="http://schemas.microsoft.com/office/drawing/2014/main" id="{EF0D6C72-8043-FA1C-DEF3-77E43150801A}"/>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9092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4E7357-6072-6AA6-027F-6238856C06AD}"/>
              </a:ext>
            </a:extLst>
          </p:cNvPr>
          <p:cNvSpPr>
            <a:spLocks noGrp="1"/>
          </p:cNvSpPr>
          <p:nvPr>
            <p:ph type="title" hasCustomPrompt="1"/>
          </p:nvPr>
        </p:nvSpPr>
        <p:spPr>
          <a:xfrm>
            <a:off x="836612" y="988957"/>
            <a:ext cx="10518776" cy="701731"/>
          </a:xfrm>
        </p:spPr>
        <p:txBody>
          <a:bodyPr anchor="b">
            <a:spAutoFit/>
          </a:bodyPr>
          <a:lstStyle/>
          <a:p>
            <a:r>
              <a:rPr lang="en-US" dirty="0"/>
              <a:t>Title.</a:t>
            </a:r>
          </a:p>
        </p:txBody>
      </p:sp>
      <p:cxnSp>
        <p:nvCxnSpPr>
          <p:cNvPr id="7" name="Straight Connector 6">
            <a:extLst>
              <a:ext uri="{FF2B5EF4-FFF2-40B4-BE49-F238E27FC236}">
                <a16:creationId xmlns:a16="http://schemas.microsoft.com/office/drawing/2014/main" id="{5AC0AE02-D140-2743-E89D-743706CD61B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733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43192" y="2684739"/>
            <a:ext cx="11305616" cy="923330"/>
          </a:xfrm>
        </p:spPr>
        <p:txBody>
          <a:bodyPr wrap="square" anchor="b">
            <a:spAutoFit/>
          </a:bodyPr>
          <a:lstStyle>
            <a:lvl1pPr algn="ctr">
              <a:defRPr sz="6000"/>
            </a:lvl1pPr>
          </a:lstStyle>
          <a:p>
            <a:r>
              <a:rPr lang="en-US" dirty="0"/>
              <a:t>Phrase or callout.</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9D2367F0-2679-3C60-2720-628E0703B06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94268" y="361460"/>
            <a:ext cx="647137" cy="795277"/>
          </a:xfrm>
          <a:prstGeom prst="rect">
            <a:avLst/>
          </a:prstGeom>
        </p:spPr>
      </p:pic>
    </p:spTree>
    <p:extLst>
      <p:ext uri="{BB962C8B-B14F-4D97-AF65-F5344CB8AC3E}">
        <p14:creationId xmlns:p14="http://schemas.microsoft.com/office/powerpoint/2010/main" val="206596408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divider - dark">
    <p:bg>
      <p:bgPr>
        <a:solidFill>
          <a:srgbClr val="001E5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41D03-A612-B361-00DA-44DC8076514A}"/>
              </a:ext>
            </a:extLst>
          </p:cNvPr>
          <p:cNvPicPr>
            <a:picLocks noChangeAspect="1"/>
          </p:cNvPicPr>
          <p:nvPr userDrawn="1"/>
        </p:nvPicPr>
        <p:blipFill>
          <a:blip r:embed="rId2"/>
          <a:stretch>
            <a:fillRect/>
          </a:stretch>
        </p:blipFill>
        <p:spPr>
          <a:xfrm rot="21600000">
            <a:off x="8371757" y="-382171"/>
            <a:ext cx="3722491" cy="7586942"/>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835211"/>
            <a:ext cx="11305616" cy="923330"/>
          </a:xfrm>
        </p:spPr>
        <p:txBody>
          <a:bodyPr wrap="square" anchor="b">
            <a:spAutoFit/>
          </a:bodyPr>
          <a:lstStyle>
            <a:lvl1pPr algn="l">
              <a:defRPr sz="6000"/>
            </a:lvl1pPr>
          </a:lstStyle>
          <a:p>
            <a:r>
              <a:rPr lang="en-US" dirty="0"/>
              <a:t>Phrase or callout.</a:t>
            </a:r>
          </a:p>
        </p:txBody>
      </p:sp>
    </p:spTree>
    <p:extLst>
      <p:ext uri="{BB962C8B-B14F-4D97-AF65-F5344CB8AC3E}">
        <p14:creationId xmlns:p14="http://schemas.microsoft.com/office/powerpoint/2010/main" val="62652076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81025" y="2719463"/>
            <a:ext cx="12110970" cy="923330"/>
          </a:xfrm>
        </p:spPr>
        <p:txBody>
          <a:bodyPr wrap="square" anchor="b">
            <a:spAutoFit/>
          </a:bodyPr>
          <a:lstStyle>
            <a:lvl1pPr algn="ctr">
              <a:defRPr sz="6000">
                <a:solidFill>
                  <a:schemeClr val="bg2"/>
                </a:solidFill>
              </a:defRPr>
            </a:lvl1pPr>
          </a:lstStyle>
          <a:p>
            <a:r>
              <a:rPr lang="en-US" dirty="0"/>
              <a:t>Phrase or callout.</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783427CC-86F6-8C92-3613-4E1DCA14C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435" y="3767558"/>
            <a:ext cx="1551380" cy="3168776"/>
          </a:xfrm>
          <a:prstGeom prst="rect">
            <a:avLst/>
          </a:prstGeom>
        </p:spPr>
      </p:pic>
    </p:spTree>
    <p:extLst>
      <p:ext uri="{BB962C8B-B14F-4D97-AF65-F5344CB8AC3E}">
        <p14:creationId xmlns:p14="http://schemas.microsoft.com/office/powerpoint/2010/main" val="376861979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a only - full screen">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6247845E-0082-2560-60C9-F6040245CA8B}"/>
              </a:ext>
            </a:extLst>
          </p:cNvPr>
          <p:cNvSpPr>
            <a:spLocks noGrp="1"/>
          </p:cNvSpPr>
          <p:nvPr>
            <p:ph type="media" sz="quarter" idx="10" hasCustomPrompt="1"/>
          </p:nvPr>
        </p:nvSpPr>
        <p:spPr>
          <a:xfrm>
            <a:off x="0" y="0"/>
            <a:ext cx="12192000" cy="6858000"/>
          </a:xfrm>
          <a:solidFill>
            <a:schemeClr val="accent3"/>
          </a:solidFill>
        </p:spPr>
        <p:txBody>
          <a:bodyPr/>
          <a:lstStyle/>
          <a:p>
            <a:r>
              <a:rPr lang="en-US" dirty="0"/>
              <a:t>Media</a:t>
            </a:r>
          </a:p>
        </p:txBody>
      </p:sp>
      <p:cxnSp>
        <p:nvCxnSpPr>
          <p:cNvPr id="3" name="Straight Connector 2">
            <a:extLst>
              <a:ext uri="{FF2B5EF4-FFF2-40B4-BE49-F238E27FC236}">
                <a16:creationId xmlns:a16="http://schemas.microsoft.com/office/drawing/2014/main" id="{E90BFC49-2FD4-A8D7-E9E8-C4AA89FF8E9E}"/>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01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images - full screen">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8251A12-6279-8E33-D3A2-D9404145D3A8}"/>
              </a:ext>
            </a:extLst>
          </p:cNvPr>
          <p:cNvSpPr>
            <a:spLocks noGrp="1"/>
          </p:cNvSpPr>
          <p:nvPr>
            <p:ph type="pic" sz="quarter" idx="15" hasCustomPrompt="1"/>
          </p:nvPr>
        </p:nvSpPr>
        <p:spPr>
          <a:xfrm>
            <a:off x="5466524" y="3429000"/>
            <a:ext cx="6725476" cy="3429000"/>
          </a:xfrm>
          <a:solidFill>
            <a:schemeClr val="accent3"/>
          </a:solidFill>
        </p:spPr>
        <p:txBody>
          <a:bodyPr/>
          <a:lstStyle/>
          <a:p>
            <a:r>
              <a:rPr lang="en-US" dirty="0"/>
              <a:t>Image 3</a:t>
            </a:r>
          </a:p>
        </p:txBody>
      </p:sp>
      <p:sp>
        <p:nvSpPr>
          <p:cNvPr id="8" name="Picture Placeholder 6">
            <a:extLst>
              <a:ext uri="{FF2B5EF4-FFF2-40B4-BE49-F238E27FC236}">
                <a16:creationId xmlns:a16="http://schemas.microsoft.com/office/drawing/2014/main" id="{D39403A7-881B-EFDB-2077-30013CC83C88}"/>
              </a:ext>
            </a:extLst>
          </p:cNvPr>
          <p:cNvSpPr>
            <a:spLocks noGrp="1"/>
          </p:cNvSpPr>
          <p:nvPr>
            <p:ph type="pic" sz="quarter" idx="14" hasCustomPrompt="1"/>
          </p:nvPr>
        </p:nvSpPr>
        <p:spPr>
          <a:xfrm>
            <a:off x="5466523" y="0"/>
            <a:ext cx="6725476" cy="3429000"/>
          </a:xfrm>
          <a:solidFill>
            <a:schemeClr val="accent3"/>
          </a:solidFill>
        </p:spPr>
        <p:txBody>
          <a:bodyPr/>
          <a:lstStyle/>
          <a:p>
            <a:r>
              <a:rPr lang="en-US" dirty="0"/>
              <a:t>Image 2</a:t>
            </a:r>
          </a:p>
        </p:txBody>
      </p:sp>
      <p:sp>
        <p:nvSpPr>
          <p:cNvPr id="7" name="Picture Placeholder 6">
            <a:extLst>
              <a:ext uri="{FF2B5EF4-FFF2-40B4-BE49-F238E27FC236}">
                <a16:creationId xmlns:a16="http://schemas.microsoft.com/office/drawing/2014/main" id="{4919210E-CC17-C687-F543-574BC0BC5271}"/>
              </a:ext>
            </a:extLst>
          </p:cNvPr>
          <p:cNvSpPr>
            <a:spLocks noGrp="1"/>
          </p:cNvSpPr>
          <p:nvPr>
            <p:ph type="pic" sz="quarter" idx="13" hasCustomPrompt="1"/>
          </p:nvPr>
        </p:nvSpPr>
        <p:spPr>
          <a:xfrm>
            <a:off x="1" y="0"/>
            <a:ext cx="5466522" cy="6858000"/>
          </a:xfrm>
          <a:solidFill>
            <a:schemeClr val="accent3"/>
          </a:solidFill>
        </p:spPr>
        <p:txBody>
          <a:bodyPr/>
          <a:lstStyle/>
          <a:p>
            <a:r>
              <a:rPr lang="en-US" dirty="0"/>
              <a:t>Image 1</a:t>
            </a:r>
          </a:p>
        </p:txBody>
      </p:sp>
      <p:cxnSp>
        <p:nvCxnSpPr>
          <p:cNvPr id="3" name="Straight Connector 2">
            <a:extLst>
              <a:ext uri="{FF2B5EF4-FFF2-40B4-BE49-F238E27FC236}">
                <a16:creationId xmlns:a16="http://schemas.microsoft.com/office/drawing/2014/main" id="{D899360B-7857-067C-7954-D98CA1619158}"/>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6966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D39403A7-881B-EFDB-2077-30013CC83C88}"/>
              </a:ext>
            </a:extLst>
          </p:cNvPr>
          <p:cNvSpPr>
            <a:spLocks noGrp="1"/>
          </p:cNvSpPr>
          <p:nvPr>
            <p:ph type="pic" sz="quarter" idx="14" hasCustomPrompt="1"/>
          </p:nvPr>
        </p:nvSpPr>
        <p:spPr>
          <a:xfrm>
            <a:off x="7884161" y="19050"/>
            <a:ext cx="4307839" cy="6858000"/>
          </a:xfrm>
          <a:solidFill>
            <a:schemeClr val="accent3"/>
          </a:solidFill>
        </p:spPr>
        <p:txBody>
          <a:bodyPr/>
          <a:lstStyle/>
          <a:p>
            <a:r>
              <a:rPr lang="en-US" dirty="0"/>
              <a:t>Image 2</a:t>
            </a:r>
          </a:p>
        </p:txBody>
      </p:sp>
      <p:sp>
        <p:nvSpPr>
          <p:cNvPr id="7" name="Picture Placeholder 6">
            <a:extLst>
              <a:ext uri="{FF2B5EF4-FFF2-40B4-BE49-F238E27FC236}">
                <a16:creationId xmlns:a16="http://schemas.microsoft.com/office/drawing/2014/main" id="{4919210E-CC17-C687-F543-574BC0BC5271}"/>
              </a:ext>
            </a:extLst>
          </p:cNvPr>
          <p:cNvSpPr>
            <a:spLocks noGrp="1"/>
          </p:cNvSpPr>
          <p:nvPr>
            <p:ph type="pic" sz="quarter" idx="13" hasCustomPrompt="1"/>
          </p:nvPr>
        </p:nvSpPr>
        <p:spPr>
          <a:xfrm>
            <a:off x="538481" y="548640"/>
            <a:ext cx="6797039" cy="5453954"/>
          </a:xfrm>
          <a:solidFill>
            <a:schemeClr val="accent3"/>
          </a:solidFill>
        </p:spPr>
        <p:txBody>
          <a:bodyPr/>
          <a:lstStyle/>
          <a:p>
            <a:r>
              <a:rPr lang="en-US" dirty="0"/>
              <a:t>Image 1</a:t>
            </a:r>
          </a:p>
        </p:txBody>
      </p:sp>
      <p:cxnSp>
        <p:nvCxnSpPr>
          <p:cNvPr id="3" name="Straight Connector 2">
            <a:extLst>
              <a:ext uri="{FF2B5EF4-FFF2-40B4-BE49-F238E27FC236}">
                <a16:creationId xmlns:a16="http://schemas.microsoft.com/office/drawing/2014/main" id="{8547C6BA-C8B5-8A0E-2E6C-B2F8F7E374A3}"/>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4398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 or char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BDD68-3BB4-373C-2868-ACF99F2252CE}"/>
              </a:ext>
            </a:extLst>
          </p:cNvPr>
          <p:cNvSpPr>
            <a:spLocks noGrp="1"/>
          </p:cNvSpPr>
          <p:nvPr>
            <p:ph idx="1" hasCustomPrompt="1"/>
          </p:nvPr>
        </p:nvSpPr>
        <p:spPr>
          <a:xfrm>
            <a:off x="609600" y="1600201"/>
            <a:ext cx="10972800" cy="41172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Place graph or chart here.</a:t>
            </a:r>
          </a:p>
        </p:txBody>
      </p:sp>
      <p:sp>
        <p:nvSpPr>
          <p:cNvPr id="4" name="Text Placeholder 3">
            <a:extLst>
              <a:ext uri="{FF2B5EF4-FFF2-40B4-BE49-F238E27FC236}">
                <a16:creationId xmlns:a16="http://schemas.microsoft.com/office/drawing/2014/main" id="{4AC20243-58B6-C078-C0D1-23D0380E749E}"/>
              </a:ext>
            </a:extLst>
          </p:cNvPr>
          <p:cNvSpPr>
            <a:spLocks noGrp="1"/>
          </p:cNvSpPr>
          <p:nvPr>
            <p:ph type="body" sz="half" idx="2" hasCustomPrompt="1"/>
          </p:nvPr>
        </p:nvSpPr>
        <p:spPr>
          <a:xfrm>
            <a:off x="609599" y="6414168"/>
            <a:ext cx="10972787" cy="2368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Attribution if needed.</a:t>
            </a:r>
          </a:p>
        </p:txBody>
      </p:sp>
      <p:sp>
        <p:nvSpPr>
          <p:cNvPr id="6" name="Title 1">
            <a:extLst>
              <a:ext uri="{FF2B5EF4-FFF2-40B4-BE49-F238E27FC236}">
                <a16:creationId xmlns:a16="http://schemas.microsoft.com/office/drawing/2014/main" id="{8B951B3A-2F39-9455-3C9A-0ED9A42028A6}"/>
              </a:ext>
            </a:extLst>
          </p:cNvPr>
          <p:cNvSpPr>
            <a:spLocks noGrp="1"/>
          </p:cNvSpPr>
          <p:nvPr>
            <p:ph type="title" hasCustomPrompt="1"/>
          </p:nvPr>
        </p:nvSpPr>
        <p:spPr>
          <a:xfrm>
            <a:off x="609600" y="674563"/>
            <a:ext cx="10972800" cy="701731"/>
          </a:xfrm>
        </p:spPr>
        <p:txBody>
          <a:bodyPr anchor="b">
            <a:spAutoFit/>
          </a:bodyPr>
          <a:lstStyle>
            <a:lvl1pPr algn="ctr">
              <a:defRPr/>
            </a:lvl1pPr>
          </a:lstStyle>
          <a:p>
            <a:r>
              <a:rPr lang="en-US" dirty="0"/>
              <a:t>Title.</a:t>
            </a:r>
          </a:p>
        </p:txBody>
      </p:sp>
      <p:cxnSp>
        <p:nvCxnSpPr>
          <p:cNvPr id="7" name="Straight Connector 6">
            <a:extLst>
              <a:ext uri="{FF2B5EF4-FFF2-40B4-BE49-F238E27FC236}">
                <a16:creationId xmlns:a16="http://schemas.microsoft.com/office/drawing/2014/main" id="{0C78A3AE-BEFF-43CA-AA94-D4DA4361A56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670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olumn text - dar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25968"/>
            <a:ext cx="10517188" cy="438582"/>
          </a:xfrm>
        </p:spPr>
        <p:txBody>
          <a:bodyPr wrap="square">
            <a:spAutoFit/>
          </a:bodyPr>
          <a:lstStyle>
            <a:lvl1pPr>
              <a:defRPr baseline="0">
                <a:solidFill>
                  <a:schemeClr val="bg1"/>
                </a:solidFill>
              </a:defRPr>
            </a:lvl1p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cxnSp>
        <p:nvCxnSpPr>
          <p:cNvPr id="2" name="Straight Connector 1">
            <a:extLst>
              <a:ext uri="{FF2B5EF4-FFF2-40B4-BE49-F238E27FC236}">
                <a16:creationId xmlns:a16="http://schemas.microsoft.com/office/drawing/2014/main" id="{05D3937A-8E75-37B9-DCD9-1023968A374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764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ingle column text - dark">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D7EB5A-55E7-A03C-1502-73581F39FF31}"/>
              </a:ext>
            </a:extLst>
          </p:cNvPr>
          <p:cNvSpPr>
            <a:spLocks noGrp="1"/>
          </p:cNvSpPr>
          <p:nvPr>
            <p:ph type="sldNum" sz="quarter" idx="12"/>
          </p:nvPr>
        </p:nvSpPr>
        <p:spPr>
          <a:xfrm>
            <a:off x="8897048" y="6356350"/>
            <a:ext cx="3197200" cy="365125"/>
          </a:xfrm>
          <a:prstGeom prst="rect">
            <a:avLst/>
          </a:prstGeom>
        </p:spPr>
        <p:txBody>
          <a:bodyPr/>
          <a:lstStyle/>
          <a:p>
            <a:fld id="{8D37E324-DE14-454D-9FD6-E4120D7A00DD}" type="slidenum">
              <a:rPr lang="en-US" smtClean="0"/>
              <a:t>‹#›</a:t>
            </a:fld>
            <a:endParaRPr lang="en-US"/>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25968"/>
            <a:ext cx="5258593" cy="341632"/>
          </a:xfrm>
        </p:spPr>
        <p:txBody>
          <a:bodyPr wrap="square">
            <a:spAutoFit/>
          </a:bodyPr>
          <a:lstStyle>
            <a:lvl1pPr>
              <a:defRPr baseline="0">
                <a:solidFill>
                  <a:schemeClr val="bg1"/>
                </a:solidFill>
              </a:defRPr>
            </a:lvl1p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5259387" cy="701731"/>
          </a:xfrm>
        </p:spPr>
        <p:txBody>
          <a:bodyPr wrap="square" anchor="b">
            <a:spAutoFit/>
          </a:bodyPr>
          <a:lstStyle>
            <a:lvl1pPr>
              <a:defRPr baseline="0">
                <a:solidFill>
                  <a:schemeClr val="bg1"/>
                </a:solidFill>
              </a:defRPr>
            </a:lvl1pPr>
          </a:lstStyle>
          <a:p>
            <a:r>
              <a:rPr lang="en-US" dirty="0"/>
              <a:t>Title.</a:t>
            </a:r>
          </a:p>
        </p:txBody>
      </p:sp>
      <p:cxnSp>
        <p:nvCxnSpPr>
          <p:cNvPr id="2" name="Straight Connector 1">
            <a:extLst>
              <a:ext uri="{FF2B5EF4-FFF2-40B4-BE49-F238E27FC236}">
                <a16:creationId xmlns:a16="http://schemas.microsoft.com/office/drawing/2014/main" id="{05D3937A-8E75-37B9-DCD9-1023968A374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3" name="Picture Placeholder 6">
            <a:extLst>
              <a:ext uri="{FF2B5EF4-FFF2-40B4-BE49-F238E27FC236}">
                <a16:creationId xmlns:a16="http://schemas.microsoft.com/office/drawing/2014/main" id="{15910165-822B-A382-A53A-4738736F3292}"/>
              </a:ext>
            </a:extLst>
          </p:cNvPr>
          <p:cNvSpPr>
            <a:spLocks noGrp="1"/>
          </p:cNvSpPr>
          <p:nvPr>
            <p:ph type="pic" sz="quarter" idx="14"/>
          </p:nvPr>
        </p:nvSpPr>
        <p:spPr>
          <a:xfrm>
            <a:off x="6389229"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241813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shield">
    <p:bg>
      <p:bgPr>
        <a:solidFill>
          <a:srgbClr val="001E50"/>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D8C993-D003-E065-0FED-2F670F752877}"/>
              </a:ext>
            </a:extLst>
          </p:cNvPr>
          <p:cNvSpPr>
            <a:spLocks noGrp="1"/>
          </p:cNvSpPr>
          <p:nvPr>
            <p:ph type="ctrTitle" hasCustomPrompt="1"/>
          </p:nvPr>
        </p:nvSpPr>
        <p:spPr>
          <a:xfrm>
            <a:off x="838199" y="1463016"/>
            <a:ext cx="9870441" cy="946413"/>
          </a:xfrm>
        </p:spPr>
        <p:txBody>
          <a:bodyPr wrap="square" anchor="b">
            <a:spAutoFit/>
          </a:bodyPr>
          <a:lstStyle>
            <a:lvl1pPr algn="l" fontAlgn="t">
              <a:defRPr sz="6000" baseline="0">
                <a:solidFill>
                  <a:schemeClr val="bg1"/>
                </a:solidFill>
              </a:defRPr>
            </a:lvl1pPr>
          </a:lstStyle>
          <a:p>
            <a:r>
              <a:rPr lang="en-US" dirty="0"/>
              <a:t>Cover title.</a:t>
            </a:r>
          </a:p>
        </p:txBody>
      </p:sp>
      <p:pic>
        <p:nvPicPr>
          <p:cNvPr id="14" name="Picture 13" descr="CreightonUniv_White.png">
            <a:extLst>
              <a:ext uri="{FF2B5EF4-FFF2-40B4-BE49-F238E27FC236}">
                <a16:creationId xmlns:a16="http://schemas.microsoft.com/office/drawing/2014/main" id="{DE0045B4-C999-4579-4EF1-C91B7D9C58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4942428"/>
            <a:ext cx="2147888" cy="801092"/>
          </a:xfrm>
          <a:prstGeom prst="rect">
            <a:avLst/>
          </a:prstGeom>
        </p:spPr>
      </p:pic>
      <p:pic>
        <p:nvPicPr>
          <p:cNvPr id="12" name="Picture 11" descr="Logo, icon&#10;&#10;Description automatically generated">
            <a:extLst>
              <a:ext uri="{FF2B5EF4-FFF2-40B4-BE49-F238E27FC236}">
                <a16:creationId xmlns:a16="http://schemas.microsoft.com/office/drawing/2014/main" id="{ECA570E3-78D5-C265-1BDC-51FF6041FF4E}"/>
              </a:ext>
            </a:extLst>
          </p:cNvPr>
          <p:cNvPicPr>
            <a:picLocks noChangeAspect="1"/>
          </p:cNvPicPr>
          <p:nvPr userDrawn="1"/>
        </p:nvPicPr>
        <p:blipFill>
          <a:blip r:embed="rId3"/>
          <a:stretch>
            <a:fillRect/>
          </a:stretch>
        </p:blipFill>
        <p:spPr>
          <a:xfrm>
            <a:off x="7924800" y="-228600"/>
            <a:ext cx="5181600" cy="6367750"/>
          </a:xfrm>
          <a:prstGeom prst="rect">
            <a:avLst/>
          </a:prstGeom>
        </p:spPr>
      </p:pic>
      <p:sp>
        <p:nvSpPr>
          <p:cNvPr id="4" name="Subtitle 2">
            <a:extLst>
              <a:ext uri="{FF2B5EF4-FFF2-40B4-BE49-F238E27FC236}">
                <a16:creationId xmlns:a16="http://schemas.microsoft.com/office/drawing/2014/main" id="{C170105D-AC8D-8F1B-916B-A4BFA5B7F0D8}"/>
              </a:ext>
            </a:extLst>
          </p:cNvPr>
          <p:cNvSpPr>
            <a:spLocks noGrp="1"/>
          </p:cNvSpPr>
          <p:nvPr>
            <p:ph type="subTitle" idx="1" hasCustomPrompt="1"/>
          </p:nvPr>
        </p:nvSpPr>
        <p:spPr>
          <a:xfrm>
            <a:off x="838200" y="2730109"/>
            <a:ext cx="7980680" cy="383182"/>
          </a:xfrm>
        </p:spPr>
        <p:txBody>
          <a:bodyPr wrap="square">
            <a:spAutoFit/>
          </a:bodyPr>
          <a:lstStyle>
            <a:lvl1pPr marL="0" indent="0" algn="l">
              <a:buNone/>
              <a:defRPr sz="2100" b="1" i="0" cap="all" spc="3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043749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ingle column text - dar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97C17E-6A00-0940-2C9A-F8835CCD8C5A}"/>
              </a:ext>
            </a:extLst>
          </p:cNvPr>
          <p:cNvSpPr>
            <a:spLocks noGrp="1"/>
          </p:cNvSpPr>
          <p:nvPr>
            <p:ph type="dt" sz="half" idx="10"/>
          </p:nvPr>
        </p:nvSpPr>
        <p:spPr>
          <a:xfrm>
            <a:off x="443192" y="6356350"/>
            <a:ext cx="3138208" cy="365125"/>
          </a:xfrm>
          <a:prstGeom prst="rect">
            <a:avLst/>
          </a:prstGeom>
        </p:spPr>
        <p:txBody>
          <a:bodyPr/>
          <a:lstStyle/>
          <a:p>
            <a:endParaRPr lang="en-US"/>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6097588" y="2025968"/>
            <a:ext cx="5258593" cy="341632"/>
          </a:xfrm>
        </p:spPr>
        <p:txBody>
          <a:bodyPr wrap="square">
            <a:spAutoFit/>
          </a:bodyPr>
          <a:lstStyle>
            <a:lvl1pPr>
              <a:defRPr baseline="0">
                <a:solidFill>
                  <a:schemeClr val="bg1"/>
                </a:solidFill>
              </a:defRPr>
            </a:lvl1p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6096000" y="988957"/>
            <a:ext cx="5259387" cy="701731"/>
          </a:xfrm>
        </p:spPr>
        <p:txBody>
          <a:bodyPr wrap="square" anchor="b">
            <a:spAutoFit/>
          </a:bodyPr>
          <a:lstStyle>
            <a:lvl1pPr>
              <a:defRPr baseline="0">
                <a:solidFill>
                  <a:schemeClr val="bg1"/>
                </a:solidFill>
              </a:defRPr>
            </a:lvl1pPr>
          </a:lstStyle>
          <a:p>
            <a:r>
              <a:rPr lang="en-US" dirty="0"/>
              <a:t>Title.</a:t>
            </a:r>
          </a:p>
        </p:txBody>
      </p:sp>
      <p:cxnSp>
        <p:nvCxnSpPr>
          <p:cNvPr id="2" name="Straight Connector 1">
            <a:extLst>
              <a:ext uri="{FF2B5EF4-FFF2-40B4-BE49-F238E27FC236}">
                <a16:creationId xmlns:a16="http://schemas.microsoft.com/office/drawing/2014/main" id="{05D3937A-8E75-37B9-DCD9-1023968A374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3" name="Picture Placeholder 6">
            <a:extLst>
              <a:ext uri="{FF2B5EF4-FFF2-40B4-BE49-F238E27FC236}">
                <a16:creationId xmlns:a16="http://schemas.microsoft.com/office/drawing/2014/main" id="{15910165-822B-A382-A53A-4738736F3292}"/>
              </a:ext>
            </a:extLst>
          </p:cNvPr>
          <p:cNvSpPr>
            <a:spLocks noGrp="1"/>
          </p:cNvSpPr>
          <p:nvPr>
            <p:ph type="pic" sz="quarter" idx="14"/>
          </p:nvPr>
        </p:nvSpPr>
        <p:spPr>
          <a:xfrm>
            <a:off x="74602"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3368114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olumn text - dark photo waterm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sp>
        <p:nvSpPr>
          <p:cNvPr id="2" name="Text Placeholder 7">
            <a:extLst>
              <a:ext uri="{FF2B5EF4-FFF2-40B4-BE49-F238E27FC236}">
                <a16:creationId xmlns:a16="http://schemas.microsoft.com/office/drawing/2014/main" id="{150E63DF-B336-A594-7DD5-ECF3D3366CAB}"/>
              </a:ext>
            </a:extLst>
          </p:cNvPr>
          <p:cNvSpPr>
            <a:spLocks noGrp="1"/>
          </p:cNvSpPr>
          <p:nvPr>
            <p:ph type="body" sz="quarter" idx="13" hasCustomPrompt="1"/>
          </p:nvPr>
        </p:nvSpPr>
        <p:spPr>
          <a:xfrm>
            <a:off x="838200" y="2025968"/>
            <a:ext cx="10517188" cy="438582"/>
          </a:xfrm>
        </p:spPr>
        <p:txBody>
          <a:bodyPr wrap="square">
            <a:spAutoFit/>
          </a:bodyPr>
          <a:lstStyle>
            <a:lvl1pPr>
              <a:defRPr baseline="0">
                <a:solidFill>
                  <a:schemeClr val="bg1"/>
                </a:solidFill>
              </a:defRPr>
            </a:lvl1pPr>
          </a:lstStyle>
          <a:p>
            <a:pPr lvl="0"/>
            <a:r>
              <a:rPr lang="en-US" dirty="0"/>
              <a:t>Body text.</a:t>
            </a:r>
          </a:p>
        </p:txBody>
      </p:sp>
      <p:cxnSp>
        <p:nvCxnSpPr>
          <p:cNvPr id="7" name="Straight Connector 6">
            <a:extLst>
              <a:ext uri="{FF2B5EF4-FFF2-40B4-BE49-F238E27FC236}">
                <a16:creationId xmlns:a16="http://schemas.microsoft.com/office/drawing/2014/main" id="{A0A1826D-5BBA-F1DA-DC70-38D4D62DF4F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6115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column text - dark corner deta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sp>
        <p:nvSpPr>
          <p:cNvPr id="2" name="Text Placeholder 7">
            <a:extLst>
              <a:ext uri="{FF2B5EF4-FFF2-40B4-BE49-F238E27FC236}">
                <a16:creationId xmlns:a16="http://schemas.microsoft.com/office/drawing/2014/main" id="{012D15F7-9317-8295-B688-FC7E539360E8}"/>
              </a:ext>
            </a:extLst>
          </p:cNvPr>
          <p:cNvSpPr>
            <a:spLocks noGrp="1"/>
          </p:cNvSpPr>
          <p:nvPr>
            <p:ph type="body" sz="quarter" idx="13" hasCustomPrompt="1"/>
          </p:nvPr>
        </p:nvSpPr>
        <p:spPr>
          <a:xfrm>
            <a:off x="838200" y="2025968"/>
            <a:ext cx="10517188" cy="438582"/>
          </a:xfrm>
        </p:spPr>
        <p:txBody>
          <a:bodyPr wrap="square">
            <a:spAutoFit/>
          </a:bodyPr>
          <a:lstStyle>
            <a:lvl1pPr>
              <a:defRPr baseline="0">
                <a:solidFill>
                  <a:schemeClr val="bg1"/>
                </a:solidFill>
              </a:defRPr>
            </a:lvl1pPr>
          </a:lstStyle>
          <a:p>
            <a:pPr lvl="0"/>
            <a:r>
              <a:rPr lang="en-US" dirty="0"/>
              <a:t>Body text.</a:t>
            </a:r>
          </a:p>
        </p:txBody>
      </p:sp>
      <p:cxnSp>
        <p:nvCxnSpPr>
          <p:cNvPr id="7" name="Straight Connector 6">
            <a:extLst>
              <a:ext uri="{FF2B5EF4-FFF2-40B4-BE49-F238E27FC236}">
                <a16:creationId xmlns:a16="http://schemas.microsoft.com/office/drawing/2014/main" id="{D718B695-44AF-01DB-BA4B-6AB46B4A6AFF}"/>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5559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text - with subhead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016-79BB-CC10-3F44-03F9AC0A029A}"/>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sp>
        <p:nvSpPr>
          <p:cNvPr id="3" name="Text Placeholder 2">
            <a:extLst>
              <a:ext uri="{FF2B5EF4-FFF2-40B4-BE49-F238E27FC236}">
                <a16:creationId xmlns:a16="http://schemas.microsoft.com/office/drawing/2014/main" id="{8E587037-832D-1369-E19C-C6F90019C04E}"/>
              </a:ext>
            </a:extLst>
          </p:cNvPr>
          <p:cNvSpPr>
            <a:spLocks noGrp="1"/>
          </p:cNvSpPr>
          <p:nvPr>
            <p:ph type="body" idx="1" hasCustomPrompt="1"/>
          </p:nvPr>
        </p:nvSpPr>
        <p:spPr>
          <a:xfrm>
            <a:off x="836612" y="2035373"/>
            <a:ext cx="5160963" cy="424732"/>
          </a:xfrm>
        </p:spPr>
        <p:txBody>
          <a:bodyPr anchor="b">
            <a:spAutoFit/>
          </a:bodyP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a:extLst>
              <a:ext uri="{FF2B5EF4-FFF2-40B4-BE49-F238E27FC236}">
                <a16:creationId xmlns:a16="http://schemas.microsoft.com/office/drawing/2014/main" id="{0DF44E56-4438-7A52-3C69-CF9C6714CC01}"/>
              </a:ext>
            </a:extLst>
          </p:cNvPr>
          <p:cNvSpPr>
            <a:spLocks noGrp="1"/>
          </p:cNvSpPr>
          <p:nvPr>
            <p:ph type="body" sz="quarter" idx="3" hasCustomPrompt="1"/>
          </p:nvPr>
        </p:nvSpPr>
        <p:spPr>
          <a:xfrm>
            <a:off x="6172200" y="2035373"/>
            <a:ext cx="5183188" cy="424732"/>
          </a:xfrm>
        </p:spPr>
        <p:txBody>
          <a:bodyPr anchor="b">
            <a:spAutoFit/>
          </a:bodyP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10">
            <a:extLst>
              <a:ext uri="{FF2B5EF4-FFF2-40B4-BE49-F238E27FC236}">
                <a16:creationId xmlns:a16="http://schemas.microsoft.com/office/drawing/2014/main" id="{A8A6FCCC-4D26-1ED1-CC6B-EA95D720ABBD}"/>
              </a:ext>
            </a:extLst>
          </p:cNvPr>
          <p:cNvSpPr>
            <a:spLocks noGrp="1"/>
          </p:cNvSpPr>
          <p:nvPr>
            <p:ph type="body" sz="quarter" idx="13" hasCustomPrompt="1"/>
          </p:nvPr>
        </p:nvSpPr>
        <p:spPr>
          <a:xfrm>
            <a:off x="848520" y="2514600"/>
            <a:ext cx="5149056" cy="438582"/>
          </a:xfrm>
        </p:spPr>
        <p:txBody>
          <a:bodyPr>
            <a:spAutoFit/>
          </a:bodyPr>
          <a:lstStyle>
            <a:lvl1pPr marL="0" indent="0">
              <a:buFont typeface="Arial" panose="020B0604020202020204" pitchFamily="34" charset="0"/>
              <a:buNone/>
              <a:defRPr baseline="0">
                <a:solidFill>
                  <a:schemeClr val="bg1"/>
                </a:solidFill>
              </a:defRPr>
            </a:lvl1pPr>
          </a:lstStyle>
          <a:p>
            <a:pPr lvl="0"/>
            <a:r>
              <a:rPr lang="en-US" dirty="0"/>
              <a:t>Text.</a:t>
            </a:r>
          </a:p>
        </p:txBody>
      </p:sp>
      <p:sp>
        <p:nvSpPr>
          <p:cNvPr id="12" name="Text Placeholder 10">
            <a:extLst>
              <a:ext uri="{FF2B5EF4-FFF2-40B4-BE49-F238E27FC236}">
                <a16:creationId xmlns:a16="http://schemas.microsoft.com/office/drawing/2014/main" id="{D2DC94D8-CDFB-B9D2-F091-B00722146B7D}"/>
              </a:ext>
            </a:extLst>
          </p:cNvPr>
          <p:cNvSpPr>
            <a:spLocks noGrp="1"/>
          </p:cNvSpPr>
          <p:nvPr>
            <p:ph type="body" sz="quarter" idx="14" hasCustomPrompt="1"/>
          </p:nvPr>
        </p:nvSpPr>
        <p:spPr>
          <a:xfrm>
            <a:off x="6184106" y="2514600"/>
            <a:ext cx="5159375" cy="438582"/>
          </a:xfrm>
        </p:spPr>
        <p:txBody>
          <a:bodyPr>
            <a:spAutoFit/>
          </a:bodyPr>
          <a:lstStyle>
            <a:lvl1pPr marL="0" indent="0">
              <a:buFont typeface="+mj-lt"/>
              <a:buNone/>
              <a:defRPr baseline="0">
                <a:solidFill>
                  <a:schemeClr val="bg1"/>
                </a:solidFill>
              </a:defRPr>
            </a:lvl1pPr>
          </a:lstStyle>
          <a:p>
            <a:pPr lvl="0"/>
            <a:r>
              <a:rPr lang="en-US" dirty="0"/>
              <a:t>Text.</a:t>
            </a:r>
          </a:p>
        </p:txBody>
      </p:sp>
      <p:cxnSp>
        <p:nvCxnSpPr>
          <p:cNvPr id="4" name="Straight Connector 3">
            <a:extLst>
              <a:ext uri="{FF2B5EF4-FFF2-40B4-BE49-F238E27FC236}">
                <a16:creationId xmlns:a16="http://schemas.microsoft.com/office/drawing/2014/main" id="{41D35EF5-15CC-2D54-90F0-6D4E615BA55F}"/>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6434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 text  and media dark">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227B3FF-1466-C08C-03A3-C3885AF5CBDD}"/>
              </a:ext>
            </a:extLst>
          </p:cNvPr>
          <p:cNvSpPr>
            <a:spLocks noGrp="1"/>
          </p:cNvSpPr>
          <p:nvPr>
            <p:ph type="title" hasCustomPrompt="1"/>
          </p:nvPr>
        </p:nvSpPr>
        <p:spPr>
          <a:xfrm>
            <a:off x="836612" y="988957"/>
            <a:ext cx="10517188" cy="701731"/>
          </a:xfrm>
        </p:spPr>
        <p:txBody>
          <a:bodyPr anchor="b">
            <a:spAutoFit/>
          </a:bodyPr>
          <a:lstStyle>
            <a:lvl1pPr>
              <a:defRPr baseline="0">
                <a:solidFill>
                  <a:schemeClr val="bg1"/>
                </a:solidFill>
              </a:defRPr>
            </a:lvl1pPr>
          </a:lstStyle>
          <a:p>
            <a:r>
              <a:rPr lang="en-US" dirty="0"/>
              <a:t>Title.</a:t>
            </a:r>
          </a:p>
        </p:txBody>
      </p:sp>
      <p:sp>
        <p:nvSpPr>
          <p:cNvPr id="16" name="Content Placeholder 15">
            <a:extLst>
              <a:ext uri="{FF2B5EF4-FFF2-40B4-BE49-F238E27FC236}">
                <a16:creationId xmlns:a16="http://schemas.microsoft.com/office/drawing/2014/main" id="{BCE6D698-5C85-FFD3-B2D9-D4F72F0103A3}"/>
              </a:ext>
            </a:extLst>
          </p:cNvPr>
          <p:cNvSpPr>
            <a:spLocks noGrp="1"/>
          </p:cNvSpPr>
          <p:nvPr>
            <p:ph sz="quarter" idx="14" hasCustomPrompt="1"/>
          </p:nvPr>
        </p:nvSpPr>
        <p:spPr>
          <a:xfrm>
            <a:off x="6356555" y="2025968"/>
            <a:ext cx="4997245" cy="3910330"/>
          </a:xfrm>
        </p:spPr>
        <p:txBody>
          <a:bodyPr/>
          <a:lstStyle>
            <a:lvl1pPr>
              <a:defRPr baseline="0">
                <a:solidFill>
                  <a:schemeClr val="bg1"/>
                </a:solidFill>
              </a:defRPr>
            </a:lvl1pPr>
          </a:lstStyle>
          <a:p>
            <a:pPr lvl="0"/>
            <a:r>
              <a:rPr lang="en-US" dirty="0"/>
              <a:t>Media.</a:t>
            </a:r>
          </a:p>
        </p:txBody>
      </p:sp>
      <p:sp>
        <p:nvSpPr>
          <p:cNvPr id="2" name="Text Placeholder 7">
            <a:extLst>
              <a:ext uri="{FF2B5EF4-FFF2-40B4-BE49-F238E27FC236}">
                <a16:creationId xmlns:a16="http://schemas.microsoft.com/office/drawing/2014/main" id="{C518C554-FD34-1341-E122-5502B7AA05D6}"/>
              </a:ext>
            </a:extLst>
          </p:cNvPr>
          <p:cNvSpPr>
            <a:spLocks noGrp="1"/>
          </p:cNvSpPr>
          <p:nvPr>
            <p:ph type="body" sz="quarter" idx="13" hasCustomPrompt="1"/>
          </p:nvPr>
        </p:nvSpPr>
        <p:spPr>
          <a:xfrm>
            <a:off x="838200" y="2025968"/>
            <a:ext cx="5369560" cy="410882"/>
          </a:xfrm>
        </p:spPr>
        <p:txBody>
          <a:bodyPr wrap="square">
            <a:spAutoFit/>
          </a:bodyPr>
          <a:lstStyle>
            <a:lvl1pPr>
              <a:defRPr baseline="0">
                <a:solidFill>
                  <a:schemeClr val="bg1"/>
                </a:solidFill>
              </a:defRPr>
            </a:lvl1pPr>
          </a:lstStyle>
          <a:p>
            <a:pPr lvl="0"/>
            <a:r>
              <a:rPr lang="en-US" dirty="0"/>
              <a:t>Body text.</a:t>
            </a:r>
          </a:p>
        </p:txBody>
      </p:sp>
      <p:cxnSp>
        <p:nvCxnSpPr>
          <p:cNvPr id="3" name="Straight Connector 2">
            <a:extLst>
              <a:ext uri="{FF2B5EF4-FFF2-40B4-BE49-F238E27FC236}">
                <a16:creationId xmlns:a16="http://schemas.microsoft.com/office/drawing/2014/main" id="{825E6EF3-0A75-3022-D000-59B8C5A7352E}"/>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4474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 dark">
    <p:bg>
      <p:bgPr>
        <a:solidFill>
          <a:schemeClr val="tx1"/>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6247845E-0082-2560-60C9-F6040245CA8B}"/>
              </a:ext>
            </a:extLst>
          </p:cNvPr>
          <p:cNvSpPr>
            <a:spLocks noGrp="1"/>
          </p:cNvSpPr>
          <p:nvPr>
            <p:ph type="media" sz="quarter" idx="10"/>
          </p:nvPr>
        </p:nvSpPr>
        <p:spPr>
          <a:xfrm>
            <a:off x="1981200" y="2057400"/>
            <a:ext cx="8229600" cy="3657600"/>
          </a:xfrm>
        </p:spPr>
        <p:txBody>
          <a:bodyPr/>
          <a:lstStyle/>
          <a:p>
            <a:r>
              <a:rPr lang="en-US"/>
              <a:t>Click icon to add media</a:t>
            </a:r>
          </a:p>
        </p:txBody>
      </p:sp>
      <p:sp>
        <p:nvSpPr>
          <p:cNvPr id="2" name="Title 1">
            <a:extLst>
              <a:ext uri="{FF2B5EF4-FFF2-40B4-BE49-F238E27FC236}">
                <a16:creationId xmlns:a16="http://schemas.microsoft.com/office/drawing/2014/main" id="{5E5E7F02-9AE6-A2DD-8FF7-278AAF877CE3}"/>
              </a:ext>
            </a:extLst>
          </p:cNvPr>
          <p:cNvSpPr>
            <a:spLocks noGrp="1"/>
          </p:cNvSpPr>
          <p:nvPr>
            <p:ph type="title" hasCustomPrompt="1"/>
          </p:nvPr>
        </p:nvSpPr>
        <p:spPr>
          <a:xfrm>
            <a:off x="836612" y="988957"/>
            <a:ext cx="10517188" cy="701731"/>
          </a:xfrm>
        </p:spPr>
        <p:txBody>
          <a:bodyPr anchor="b">
            <a:spAutoFit/>
          </a:bodyPr>
          <a:lstStyle>
            <a:lvl1pPr>
              <a:defRPr baseline="0">
                <a:solidFill>
                  <a:schemeClr val="bg1"/>
                </a:solidFill>
              </a:defRPr>
            </a:lvl1pPr>
          </a:lstStyle>
          <a:p>
            <a:r>
              <a:rPr lang="en-US" dirty="0"/>
              <a:t>Title.</a:t>
            </a:r>
          </a:p>
        </p:txBody>
      </p:sp>
      <p:cxnSp>
        <p:nvCxnSpPr>
          <p:cNvPr id="3" name="Straight Connector 2">
            <a:extLst>
              <a:ext uri="{FF2B5EF4-FFF2-40B4-BE49-F238E27FC236}">
                <a16:creationId xmlns:a16="http://schemas.microsoft.com/office/drawing/2014/main" id="{5DBC24C3-423A-39A3-BBA3-5285FE2A96C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7044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cov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reightonUniv_White.png">
            <a:extLst>
              <a:ext uri="{FF2B5EF4-FFF2-40B4-BE49-F238E27FC236}">
                <a16:creationId xmlns:a16="http://schemas.microsoft.com/office/drawing/2014/main" id="{0C51A00C-2E35-395D-5145-3F2BB875D3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5821" y="1648340"/>
            <a:ext cx="2240355" cy="829426"/>
          </a:xfrm>
          <a:prstGeom prst="rect">
            <a:avLst/>
          </a:prstGeom>
        </p:spPr>
      </p:pic>
      <p:sp>
        <p:nvSpPr>
          <p:cNvPr id="4" name="Text Placeholder 7">
            <a:extLst>
              <a:ext uri="{FF2B5EF4-FFF2-40B4-BE49-F238E27FC236}">
                <a16:creationId xmlns:a16="http://schemas.microsoft.com/office/drawing/2014/main" id="{45ABC1EF-72BD-15ED-85D0-231A34C0888A}"/>
              </a:ext>
            </a:extLst>
          </p:cNvPr>
          <p:cNvSpPr>
            <a:spLocks noGrp="1"/>
          </p:cNvSpPr>
          <p:nvPr>
            <p:ph type="body" sz="quarter" idx="13" hasCustomPrompt="1"/>
          </p:nvPr>
        </p:nvSpPr>
        <p:spPr>
          <a:xfrm>
            <a:off x="838200" y="4252033"/>
            <a:ext cx="10517188" cy="603428"/>
          </a:xfrm>
        </p:spPr>
        <p:txBody>
          <a:bodyPr wrap="square">
            <a:spAutoFit/>
          </a:bodyPr>
          <a:lstStyle>
            <a:lvl1pPr algn="ctr">
              <a:defRPr sz="1600" baseline="0">
                <a:solidFill>
                  <a:schemeClr val="tx1"/>
                </a:solidFill>
              </a:defRPr>
            </a:lvl1pPr>
          </a:lstStyle>
          <a:p>
            <a:pPr lvl="0"/>
            <a:r>
              <a:rPr lang="en-US" dirty="0"/>
              <a:t>Name, phone number, email address</a:t>
            </a:r>
          </a:p>
          <a:p>
            <a:pPr lvl="0"/>
            <a:endParaRPr lang="en-US" dirty="0"/>
          </a:p>
        </p:txBody>
      </p:sp>
      <p:sp>
        <p:nvSpPr>
          <p:cNvPr id="5" name="Title 1">
            <a:extLst>
              <a:ext uri="{FF2B5EF4-FFF2-40B4-BE49-F238E27FC236}">
                <a16:creationId xmlns:a16="http://schemas.microsoft.com/office/drawing/2014/main" id="{D19A4B27-B83B-552C-076B-BDF07CAD434F}"/>
              </a:ext>
            </a:extLst>
          </p:cNvPr>
          <p:cNvSpPr>
            <a:spLocks noGrp="1"/>
          </p:cNvSpPr>
          <p:nvPr>
            <p:ph type="title" hasCustomPrompt="1"/>
          </p:nvPr>
        </p:nvSpPr>
        <p:spPr>
          <a:xfrm>
            <a:off x="836612" y="3229593"/>
            <a:ext cx="10518776" cy="849094"/>
          </a:xfrm>
        </p:spPr>
        <p:txBody>
          <a:bodyPr anchor="b">
            <a:spAutoFit/>
          </a:bodyPr>
          <a:lstStyle>
            <a:lvl1pPr algn="ctr">
              <a:defRPr i="1" baseline="0">
                <a:solidFill>
                  <a:schemeClr val="tx1"/>
                </a:solidFill>
              </a:defRPr>
            </a:lvl1pPr>
          </a:lstStyle>
          <a:p>
            <a:r>
              <a:rPr lang="en-US" dirty="0"/>
              <a:t>Thank you.</a:t>
            </a:r>
          </a:p>
        </p:txBody>
      </p:sp>
      <p:cxnSp>
        <p:nvCxnSpPr>
          <p:cNvPr id="6" name="Straight Connector 5">
            <a:extLst>
              <a:ext uri="{FF2B5EF4-FFF2-40B4-BE49-F238E27FC236}">
                <a16:creationId xmlns:a16="http://schemas.microsoft.com/office/drawing/2014/main" id="{D380154E-C14A-504C-CDC5-B7D5454DEB6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43857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 cover photo 1">
    <p:spTree>
      <p:nvGrpSpPr>
        <p:cNvPr id="1" name=""/>
        <p:cNvGrpSpPr/>
        <p:nvPr/>
      </p:nvGrpSpPr>
      <p:grpSpPr>
        <a:xfrm>
          <a:off x="0" y="0"/>
          <a:ext cx="0" cy="0"/>
          <a:chOff x="0" y="0"/>
          <a:chExt cx="0" cy="0"/>
        </a:xfrm>
      </p:grpSpPr>
      <p:pic>
        <p:nvPicPr>
          <p:cNvPr id="6" name="Picture 5" descr="A picture containing sky, outdoor, building, tower&#10;&#10;Description automatically generated">
            <a:extLst>
              <a:ext uri="{FF2B5EF4-FFF2-40B4-BE49-F238E27FC236}">
                <a16:creationId xmlns:a16="http://schemas.microsoft.com/office/drawing/2014/main" id="{ABC4F3B6-A7BD-7058-6FC5-47FABF7E6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75"/>
            <a:ext cx="12192000" cy="6861175"/>
          </a:xfrm>
          <a:prstGeom prst="rect">
            <a:avLst/>
          </a:prstGeom>
        </p:spPr>
      </p:pic>
      <p:pic>
        <p:nvPicPr>
          <p:cNvPr id="7" name="Picture 6" descr="CreightonUniv_White.png">
            <a:extLst>
              <a:ext uri="{FF2B5EF4-FFF2-40B4-BE49-F238E27FC236}">
                <a16:creationId xmlns:a16="http://schemas.microsoft.com/office/drawing/2014/main" id="{D2D9EC30-9D13-2E94-974C-96FD0E72FCC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88662" y="2864433"/>
            <a:ext cx="2214675" cy="819919"/>
          </a:xfrm>
          <a:prstGeom prst="rect">
            <a:avLst/>
          </a:prstGeom>
        </p:spPr>
      </p:pic>
      <p:sp>
        <p:nvSpPr>
          <p:cNvPr id="2" name="Text Placeholder 7">
            <a:extLst>
              <a:ext uri="{FF2B5EF4-FFF2-40B4-BE49-F238E27FC236}">
                <a16:creationId xmlns:a16="http://schemas.microsoft.com/office/drawing/2014/main" id="{A6CF1B96-159B-DAD8-3E1E-03B08BB144C7}"/>
              </a:ext>
            </a:extLst>
          </p:cNvPr>
          <p:cNvSpPr>
            <a:spLocks noGrp="1"/>
          </p:cNvSpPr>
          <p:nvPr>
            <p:ph type="body" sz="quarter" idx="13" hasCustomPrompt="1"/>
          </p:nvPr>
        </p:nvSpPr>
        <p:spPr>
          <a:xfrm>
            <a:off x="838200" y="5333054"/>
            <a:ext cx="10517188" cy="719171"/>
          </a:xfrm>
        </p:spPr>
        <p:txBody>
          <a:bodyPr wrap="square">
            <a:spAutoFit/>
          </a:bodyPr>
          <a:lstStyle>
            <a:lvl1pPr algn="ctr">
              <a:defRPr sz="1800" baseline="0">
                <a:solidFill>
                  <a:schemeClr val="bg1"/>
                </a:solidFill>
              </a:defRPr>
            </a:lvl1pPr>
          </a:lstStyle>
          <a:p>
            <a:pPr lvl="0"/>
            <a:r>
              <a:rPr lang="en-US" dirty="0"/>
              <a:t>Name, phone number, email address</a:t>
            </a:r>
          </a:p>
          <a:p>
            <a:pPr lvl="0"/>
            <a:endParaRPr lang="en-US" dirty="0"/>
          </a:p>
        </p:txBody>
      </p:sp>
      <p:cxnSp>
        <p:nvCxnSpPr>
          <p:cNvPr id="3" name="Straight Connector 2">
            <a:extLst>
              <a:ext uri="{FF2B5EF4-FFF2-40B4-BE49-F238E27FC236}">
                <a16:creationId xmlns:a16="http://schemas.microsoft.com/office/drawing/2014/main" id="{5D2F7327-5BBC-BD00-B4BF-5094B215219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359689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 cover - photo 2">
    <p:spTree>
      <p:nvGrpSpPr>
        <p:cNvPr id="1" name=""/>
        <p:cNvGrpSpPr/>
        <p:nvPr/>
      </p:nvGrpSpPr>
      <p:grpSpPr>
        <a:xfrm>
          <a:off x="0" y="0"/>
          <a:ext cx="0" cy="0"/>
          <a:chOff x="0" y="0"/>
          <a:chExt cx="0" cy="0"/>
        </a:xfrm>
      </p:grpSpPr>
      <p:pic>
        <p:nvPicPr>
          <p:cNvPr id="6" name="Picture 5" descr="A picture containing sky, outdoor, day&#10;&#10;Description automatically generated">
            <a:extLst>
              <a:ext uri="{FF2B5EF4-FFF2-40B4-BE49-F238E27FC236}">
                <a16:creationId xmlns:a16="http://schemas.microsoft.com/office/drawing/2014/main" id="{7FB9CD4E-79B8-4069-3D89-C7E9F00FE1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67"/>
          <a:stretch/>
        </p:blipFill>
        <p:spPr>
          <a:xfrm>
            <a:off x="-174880" y="-3175"/>
            <a:ext cx="12366880" cy="6974115"/>
          </a:xfrm>
          <a:prstGeom prst="rect">
            <a:avLst/>
          </a:prstGeom>
        </p:spPr>
      </p:pic>
      <p:pic>
        <p:nvPicPr>
          <p:cNvPr id="7" name="Picture 6" descr="CreightonUniv_White.png">
            <a:extLst>
              <a:ext uri="{FF2B5EF4-FFF2-40B4-BE49-F238E27FC236}">
                <a16:creationId xmlns:a16="http://schemas.microsoft.com/office/drawing/2014/main" id="{DD3D608B-DCA8-6B7D-904B-7400062314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40486" y="3344019"/>
            <a:ext cx="2275690" cy="842508"/>
          </a:xfrm>
          <a:prstGeom prst="rect">
            <a:avLst/>
          </a:prstGeom>
        </p:spPr>
      </p:pic>
      <p:sp>
        <p:nvSpPr>
          <p:cNvPr id="8" name="Text Placeholder 7">
            <a:extLst>
              <a:ext uri="{FF2B5EF4-FFF2-40B4-BE49-F238E27FC236}">
                <a16:creationId xmlns:a16="http://schemas.microsoft.com/office/drawing/2014/main" id="{6D33C4BF-4253-AA75-3AA6-A39C796D4A67}"/>
              </a:ext>
            </a:extLst>
          </p:cNvPr>
          <p:cNvSpPr>
            <a:spLocks noGrp="1"/>
          </p:cNvSpPr>
          <p:nvPr>
            <p:ph type="body" sz="quarter" idx="13" hasCustomPrompt="1"/>
          </p:nvPr>
        </p:nvSpPr>
        <p:spPr>
          <a:xfrm>
            <a:off x="818943" y="5471350"/>
            <a:ext cx="10517188" cy="453365"/>
          </a:xfrm>
        </p:spPr>
        <p:txBody>
          <a:bodyPr wrap="square">
            <a:spAutoFit/>
          </a:bodyPr>
          <a:lstStyle>
            <a:lvl1pPr algn="ctr">
              <a:defRPr sz="1600" baseline="0">
                <a:solidFill>
                  <a:schemeClr val="bg1"/>
                </a:solidFill>
              </a:defRPr>
            </a:lvl1pPr>
          </a:lstStyle>
          <a:p>
            <a:pPr lvl="0"/>
            <a:r>
              <a:rPr lang="en-US" dirty="0"/>
              <a:t>Name, phone number, email address</a:t>
            </a:r>
          </a:p>
          <a:p>
            <a:pPr lvl="0"/>
            <a:endParaRPr lang="en-US" dirty="0"/>
          </a:p>
        </p:txBody>
      </p:sp>
      <p:sp>
        <p:nvSpPr>
          <p:cNvPr id="9" name="Title 1">
            <a:extLst>
              <a:ext uri="{FF2B5EF4-FFF2-40B4-BE49-F238E27FC236}">
                <a16:creationId xmlns:a16="http://schemas.microsoft.com/office/drawing/2014/main" id="{86E109B4-7529-C442-8251-CB0002812372}"/>
              </a:ext>
            </a:extLst>
          </p:cNvPr>
          <p:cNvSpPr>
            <a:spLocks noGrp="1"/>
          </p:cNvSpPr>
          <p:nvPr>
            <p:ph type="title" hasCustomPrompt="1"/>
          </p:nvPr>
        </p:nvSpPr>
        <p:spPr>
          <a:xfrm>
            <a:off x="818943" y="4584565"/>
            <a:ext cx="10518776" cy="590931"/>
          </a:xfrm>
        </p:spPr>
        <p:txBody>
          <a:bodyPr anchor="b">
            <a:spAutoFit/>
          </a:bodyPr>
          <a:lstStyle>
            <a:lvl1pPr algn="ctr">
              <a:defRPr sz="3600" i="1" baseline="0">
                <a:solidFill>
                  <a:schemeClr val="bg1"/>
                </a:solidFill>
              </a:defRPr>
            </a:lvl1pPr>
          </a:lstStyle>
          <a:p>
            <a:r>
              <a:rPr lang="en-US" dirty="0"/>
              <a:t>Thank you.</a:t>
            </a:r>
          </a:p>
        </p:txBody>
      </p:sp>
      <p:cxnSp>
        <p:nvCxnSpPr>
          <p:cNvPr id="3" name="Straight Connector 2">
            <a:extLst>
              <a:ext uri="{FF2B5EF4-FFF2-40B4-BE49-F238E27FC236}">
                <a16:creationId xmlns:a16="http://schemas.microsoft.com/office/drawing/2014/main" id="{2148B739-E4B9-A3A8-0876-40752FBF4B00}"/>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10529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ck cover - 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B9CD4E-79B8-4069-3D89-C7E9F00FE1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175"/>
            <a:ext cx="12191997" cy="6880225"/>
          </a:xfrm>
          <a:prstGeom prst="rect">
            <a:avLst/>
          </a:prstGeom>
        </p:spPr>
      </p:pic>
      <p:pic>
        <p:nvPicPr>
          <p:cNvPr id="7" name="Picture 6" descr="CreightonUniv_White.png">
            <a:extLst>
              <a:ext uri="{FF2B5EF4-FFF2-40B4-BE49-F238E27FC236}">
                <a16:creationId xmlns:a16="http://schemas.microsoft.com/office/drawing/2014/main" id="{DD3D608B-DCA8-6B7D-904B-7400062314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8943" y="5605319"/>
            <a:ext cx="2275690" cy="842508"/>
          </a:xfrm>
          <a:prstGeom prst="rect">
            <a:avLst/>
          </a:prstGeom>
        </p:spPr>
      </p:pic>
      <p:sp>
        <p:nvSpPr>
          <p:cNvPr id="8" name="Text Placeholder 7">
            <a:extLst>
              <a:ext uri="{FF2B5EF4-FFF2-40B4-BE49-F238E27FC236}">
                <a16:creationId xmlns:a16="http://schemas.microsoft.com/office/drawing/2014/main" id="{6D33C4BF-4253-AA75-3AA6-A39C796D4A67}"/>
              </a:ext>
            </a:extLst>
          </p:cNvPr>
          <p:cNvSpPr>
            <a:spLocks noGrp="1"/>
          </p:cNvSpPr>
          <p:nvPr>
            <p:ph type="body" sz="quarter" idx="13" hasCustomPrompt="1"/>
          </p:nvPr>
        </p:nvSpPr>
        <p:spPr>
          <a:xfrm>
            <a:off x="1072943" y="6115941"/>
            <a:ext cx="10517188" cy="663771"/>
          </a:xfrm>
        </p:spPr>
        <p:txBody>
          <a:bodyPr wrap="square">
            <a:spAutoFit/>
          </a:bodyPr>
          <a:lstStyle>
            <a:lvl1pPr algn="r">
              <a:defRPr sz="1600" baseline="0">
                <a:solidFill>
                  <a:schemeClr val="bg1"/>
                </a:solidFill>
              </a:defRPr>
            </a:lvl1pPr>
          </a:lstStyle>
          <a:p>
            <a:pPr lvl="0"/>
            <a:r>
              <a:rPr lang="en-US" dirty="0"/>
              <a:t>Name, phone number, email address</a:t>
            </a:r>
          </a:p>
          <a:p>
            <a:pPr lvl="0"/>
            <a:endParaRPr lang="en-US" dirty="0"/>
          </a:p>
        </p:txBody>
      </p:sp>
      <p:sp>
        <p:nvSpPr>
          <p:cNvPr id="9" name="Title 1">
            <a:extLst>
              <a:ext uri="{FF2B5EF4-FFF2-40B4-BE49-F238E27FC236}">
                <a16:creationId xmlns:a16="http://schemas.microsoft.com/office/drawing/2014/main" id="{86E109B4-7529-C442-8251-CB0002812372}"/>
              </a:ext>
            </a:extLst>
          </p:cNvPr>
          <p:cNvSpPr>
            <a:spLocks noGrp="1"/>
          </p:cNvSpPr>
          <p:nvPr>
            <p:ph type="title" hasCustomPrompt="1"/>
          </p:nvPr>
        </p:nvSpPr>
        <p:spPr>
          <a:xfrm>
            <a:off x="2129583" y="1013706"/>
            <a:ext cx="3549854" cy="784830"/>
          </a:xfrm>
        </p:spPr>
        <p:txBody>
          <a:bodyPr wrap="square" anchor="b">
            <a:spAutoFit/>
          </a:bodyPr>
          <a:lstStyle>
            <a:lvl1pPr algn="ctr">
              <a:defRPr sz="5000" i="1" baseline="0">
                <a:solidFill>
                  <a:schemeClr val="tx2"/>
                </a:solidFill>
              </a:defRPr>
            </a:lvl1pPr>
          </a:lstStyle>
          <a:p>
            <a:r>
              <a:rPr lang="en-US" dirty="0"/>
              <a:t>Thank you.</a:t>
            </a:r>
          </a:p>
        </p:txBody>
      </p:sp>
      <p:cxnSp>
        <p:nvCxnSpPr>
          <p:cNvPr id="3" name="Straight Connector 2">
            <a:extLst>
              <a:ext uri="{FF2B5EF4-FFF2-40B4-BE49-F238E27FC236}">
                <a16:creationId xmlns:a16="http://schemas.microsoft.com/office/drawing/2014/main" id="{2148B739-E4B9-A3A8-0876-40752FBF4B00}"/>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01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6"/>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558E3853-CD38-FA34-30D6-519312F64B9A}"/>
              </a:ext>
            </a:extLst>
          </p:cNvPr>
          <p:cNvPicPr>
            <a:picLocks noChangeAspect="1"/>
          </p:cNvPicPr>
          <p:nvPr userDrawn="1"/>
        </p:nvPicPr>
        <p:blipFill>
          <a:blip r:embed="rId2">
            <a:alphaModFix amt="40000"/>
          </a:blip>
          <a:stretch>
            <a:fillRect/>
          </a:stretch>
        </p:blipFill>
        <p:spPr>
          <a:xfrm>
            <a:off x="6096001" y="-121024"/>
            <a:ext cx="6152598" cy="6984029"/>
          </a:xfrm>
          <a:prstGeom prst="rect">
            <a:avLst/>
          </a:prstGeom>
        </p:spPr>
      </p:pic>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43192" y="2487970"/>
            <a:ext cx="11305616" cy="923330"/>
          </a:xfrm>
        </p:spPr>
        <p:txBody>
          <a:bodyPr wrap="square" anchor="b">
            <a:spAutoFit/>
          </a:bodyPr>
          <a:lstStyle>
            <a:lvl1pPr algn="ctr">
              <a:defRPr sz="6000"/>
            </a:lvl1pPr>
          </a:lstStyle>
          <a:p>
            <a:r>
              <a:rPr lang="en-US" dirty="0"/>
              <a:t>Section title.</a:t>
            </a:r>
          </a:p>
        </p:txBody>
      </p:sp>
      <p:sp>
        <p:nvSpPr>
          <p:cNvPr id="9" name="Subtitle 2">
            <a:extLst>
              <a:ext uri="{FF2B5EF4-FFF2-40B4-BE49-F238E27FC236}">
                <a16:creationId xmlns:a16="http://schemas.microsoft.com/office/drawing/2014/main" id="{B9DF6698-8D9A-A5DA-B8CC-F644A0225739}"/>
              </a:ext>
            </a:extLst>
          </p:cNvPr>
          <p:cNvSpPr>
            <a:spLocks noGrp="1"/>
          </p:cNvSpPr>
          <p:nvPr>
            <p:ph type="subTitle" idx="1" hasCustomPrompt="1"/>
          </p:nvPr>
        </p:nvSpPr>
        <p:spPr>
          <a:xfrm>
            <a:off x="443192" y="3709397"/>
            <a:ext cx="11305616" cy="348347"/>
          </a:xfrm>
        </p:spPr>
        <p:txBody>
          <a:bodyPr wrap="square">
            <a:spAutoFit/>
          </a:bodyPr>
          <a:lstStyle>
            <a:lvl1pPr marL="0" indent="0" algn="ctr">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605440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E64FED-8F2A-8B41-9C15-5B566E7D124D}"/>
              </a:ext>
            </a:extLst>
          </p:cNvPr>
          <p:cNvSpPr>
            <a:spLocks noGrp="1"/>
          </p:cNvSpPr>
          <p:nvPr>
            <p:ph type="title" hasCustomPrompt="1"/>
          </p:nvPr>
        </p:nvSpPr>
        <p:spPr>
          <a:xfrm>
            <a:off x="2448560" y="324485"/>
            <a:ext cx="9260840" cy="579755"/>
          </a:xfrm>
          <a:prstGeom prst="rect">
            <a:avLst/>
          </a:prstGeom>
        </p:spPr>
        <p:txBody>
          <a:bodyPr/>
          <a:lstStyle>
            <a:lvl1pPr algn="r">
              <a:defRPr b="1" i="0" cap="all" baseline="0">
                <a:solidFill>
                  <a:srgbClr val="005B89"/>
                </a:solidFill>
                <a:latin typeface="Myriad Pro" panose="020B0503030403020204" pitchFamily="34" charset="0"/>
              </a:defRPr>
            </a:lvl1pPr>
          </a:lstStyle>
          <a:p>
            <a:r>
              <a:rPr lang="en-US" dirty="0"/>
              <a:t>PLACE YOUR TITLE HERE </a:t>
            </a:r>
          </a:p>
        </p:txBody>
      </p:sp>
      <p:sp>
        <p:nvSpPr>
          <p:cNvPr id="9" name="Text Placeholder 3">
            <a:extLst>
              <a:ext uri="{FF2B5EF4-FFF2-40B4-BE49-F238E27FC236}">
                <a16:creationId xmlns:a16="http://schemas.microsoft.com/office/drawing/2014/main" id="{43751985-1C60-F74B-836D-70851F58C9E4}"/>
              </a:ext>
            </a:extLst>
          </p:cNvPr>
          <p:cNvSpPr>
            <a:spLocks noGrp="1"/>
          </p:cNvSpPr>
          <p:nvPr>
            <p:ph type="body" sz="half" idx="2" hasCustomPrompt="1"/>
          </p:nvPr>
        </p:nvSpPr>
        <p:spPr>
          <a:xfrm>
            <a:off x="482441" y="1478280"/>
            <a:ext cx="11226959" cy="1077633"/>
          </a:xfrm>
          <a:prstGeom prst="rect">
            <a:avLst/>
          </a:prstGeom>
        </p:spPr>
        <p:txBody>
          <a:bodyPr/>
          <a:lstStyle>
            <a:lvl1pPr marL="0" indent="0">
              <a:lnSpc>
                <a:spcPct val="100000"/>
              </a:lnSpc>
              <a:spcBef>
                <a:spcPts val="600"/>
              </a:spcBef>
              <a:spcAft>
                <a:spcPts val="600"/>
              </a:spcAft>
              <a:buNone/>
              <a:defRPr sz="1800" b="0" i="0" baseline="0">
                <a:solidFill>
                  <a:schemeClr val="bg2">
                    <a:lumMod val="25000"/>
                  </a:schemeClr>
                </a:solidFill>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Larger text for page introduction. An intro does not need to be included. Myriad Pro Regular at 18 pt. Character spacing is set to normal. Line spacing set to “Multiple” at 1 with 6 pt. below. </a:t>
            </a:r>
          </a:p>
          <a:p>
            <a:pPr lvl="0"/>
            <a:r>
              <a:rPr lang="en-US" dirty="0"/>
              <a:t>This is what a line break would look like. This section if included should not be long.</a:t>
            </a:r>
            <a:br>
              <a:rPr lang="en-US" dirty="0"/>
            </a:br>
            <a:endParaRPr lang="en-US" dirty="0"/>
          </a:p>
        </p:txBody>
      </p:sp>
      <p:sp>
        <p:nvSpPr>
          <p:cNvPr id="10" name="Text Placeholder 3">
            <a:extLst>
              <a:ext uri="{FF2B5EF4-FFF2-40B4-BE49-F238E27FC236}">
                <a16:creationId xmlns:a16="http://schemas.microsoft.com/office/drawing/2014/main" id="{9C949F5F-E28D-3148-BB9D-DE7E93F047ED}"/>
              </a:ext>
            </a:extLst>
          </p:cNvPr>
          <p:cNvSpPr>
            <a:spLocks noGrp="1"/>
          </p:cNvSpPr>
          <p:nvPr>
            <p:ph type="body" sz="half" idx="10" hasCustomPrompt="1"/>
          </p:nvPr>
        </p:nvSpPr>
        <p:spPr>
          <a:xfrm>
            <a:off x="482440" y="2755625"/>
            <a:ext cx="11226959" cy="365760"/>
          </a:xfrm>
          <a:prstGeom prst="rect">
            <a:avLst/>
          </a:prstGeom>
        </p:spPr>
        <p:txBody>
          <a:bodyPr/>
          <a:lstStyle>
            <a:lvl1pPr marL="0" indent="0">
              <a:lnSpc>
                <a:spcPct val="125000"/>
              </a:lnSpc>
              <a:spcAft>
                <a:spcPts val="600"/>
              </a:spcAft>
              <a:buNone/>
              <a:defRPr sz="2000" b="1" i="0" baseline="0">
                <a:solidFill>
                  <a:srgbClr val="005B89"/>
                </a:solidFill>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20 pt. Bold</a:t>
            </a:r>
            <a:br>
              <a:rPr lang="en-US" dirty="0"/>
            </a:br>
            <a:endParaRPr lang="en-US" dirty="0"/>
          </a:p>
        </p:txBody>
      </p:sp>
      <p:sp>
        <p:nvSpPr>
          <p:cNvPr id="11" name="Text Placeholder 3">
            <a:extLst>
              <a:ext uri="{FF2B5EF4-FFF2-40B4-BE49-F238E27FC236}">
                <a16:creationId xmlns:a16="http://schemas.microsoft.com/office/drawing/2014/main" id="{DC8A013E-9B46-2E4E-9DD3-3FC1396C0DA2}"/>
              </a:ext>
            </a:extLst>
          </p:cNvPr>
          <p:cNvSpPr>
            <a:spLocks noGrp="1"/>
          </p:cNvSpPr>
          <p:nvPr>
            <p:ph type="body" sz="half" idx="11" hasCustomPrompt="1"/>
          </p:nvPr>
        </p:nvSpPr>
        <p:spPr>
          <a:xfrm>
            <a:off x="482440" y="3243304"/>
            <a:ext cx="11226959" cy="656667"/>
          </a:xfrm>
          <a:prstGeom prst="rect">
            <a:avLst/>
          </a:prstGeom>
        </p:spPr>
        <p:txBody>
          <a:bodyPr/>
          <a:lstStyle>
            <a:lvl1pPr marL="0" indent="0">
              <a:lnSpc>
                <a:spcPct val="100000"/>
              </a:lnSpc>
              <a:spcBef>
                <a:spcPts val="600"/>
              </a:spcBef>
              <a:spcAft>
                <a:spcPts val="600"/>
              </a:spcAft>
              <a:buNone/>
              <a:defRPr sz="1600" b="0" i="0" spc="20" baseline="0">
                <a:solidFill>
                  <a:schemeClr val="bg2">
                    <a:lumMod val="25000"/>
                  </a:schemeClr>
                </a:solidFill>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for larger areas of content. Myriad Pro Regular at 16 pt. Character spacing set to “Expanded” at .25 pt. Line spacing set to “Multiple” at 1 with 6 pt. below.</a:t>
            </a:r>
          </a:p>
          <a:p>
            <a:pPr lvl="0"/>
            <a:endParaRPr lang="en-US" dirty="0"/>
          </a:p>
        </p:txBody>
      </p:sp>
      <p:sp>
        <p:nvSpPr>
          <p:cNvPr id="13" name="Text Placeholder 3">
            <a:extLst>
              <a:ext uri="{FF2B5EF4-FFF2-40B4-BE49-F238E27FC236}">
                <a16:creationId xmlns:a16="http://schemas.microsoft.com/office/drawing/2014/main" id="{FA8CC34D-E3F9-D74B-A746-32340DB8B663}"/>
              </a:ext>
            </a:extLst>
          </p:cNvPr>
          <p:cNvSpPr>
            <a:spLocks noGrp="1"/>
          </p:cNvSpPr>
          <p:nvPr>
            <p:ph type="body" sz="half" idx="12" hasCustomPrompt="1"/>
          </p:nvPr>
        </p:nvSpPr>
        <p:spPr>
          <a:xfrm>
            <a:off x="482440" y="4021890"/>
            <a:ext cx="11226959" cy="1122987"/>
          </a:xfrm>
          <a:prstGeom prst="rect">
            <a:avLst/>
          </a:prstGeom>
        </p:spPr>
        <p:txBody>
          <a:bodyPr/>
          <a:lstStyle>
            <a:lvl1pPr marL="228600" indent="-228600">
              <a:lnSpc>
                <a:spcPct val="100000"/>
              </a:lnSpc>
              <a:spcBef>
                <a:spcPts val="600"/>
              </a:spcBef>
              <a:spcAft>
                <a:spcPts val="600"/>
              </a:spcAft>
              <a:buClr>
                <a:srgbClr val="4A9D80"/>
              </a:buClr>
              <a:buFont typeface="Arial" panose="020B0604020202020204" pitchFamily="34" charset="0"/>
              <a:buChar char="•"/>
              <a:defRPr sz="1600" b="0" i="0" spc="20" baseline="0">
                <a:solidFill>
                  <a:schemeClr val="bg2">
                    <a:lumMod val="25000"/>
                  </a:schemeClr>
                </a:solidFill>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a:t>
            </a:r>
          </a:p>
          <a:p>
            <a:pPr lvl="0"/>
            <a:r>
              <a:rPr lang="en-US" dirty="0"/>
              <a:t>Bullet</a:t>
            </a:r>
          </a:p>
          <a:p>
            <a:pPr lvl="0"/>
            <a:r>
              <a:rPr lang="en-US" dirty="0"/>
              <a:t>Bullet</a:t>
            </a:r>
          </a:p>
        </p:txBody>
      </p:sp>
      <p:sp>
        <p:nvSpPr>
          <p:cNvPr id="14" name="Text Placeholder 3">
            <a:extLst>
              <a:ext uri="{FF2B5EF4-FFF2-40B4-BE49-F238E27FC236}">
                <a16:creationId xmlns:a16="http://schemas.microsoft.com/office/drawing/2014/main" id="{0522CB77-39C0-8A4B-935A-615D8DCE6086}"/>
              </a:ext>
            </a:extLst>
          </p:cNvPr>
          <p:cNvSpPr>
            <a:spLocks noGrp="1"/>
          </p:cNvSpPr>
          <p:nvPr>
            <p:ph type="body" sz="half" idx="13" hasCustomPrompt="1"/>
          </p:nvPr>
        </p:nvSpPr>
        <p:spPr>
          <a:xfrm>
            <a:off x="482439" y="5266796"/>
            <a:ext cx="11226959" cy="656667"/>
          </a:xfrm>
          <a:prstGeom prst="rect">
            <a:avLst/>
          </a:prstGeom>
        </p:spPr>
        <p:txBody>
          <a:bodyPr/>
          <a:lstStyle>
            <a:lvl1pPr marL="0" indent="0">
              <a:lnSpc>
                <a:spcPct val="100000"/>
              </a:lnSpc>
              <a:spcBef>
                <a:spcPts val="600"/>
              </a:spcBef>
              <a:spcAft>
                <a:spcPts val="600"/>
              </a:spcAft>
              <a:buNone/>
              <a:defRPr sz="1600" b="0" i="0" spc="20" baseline="0">
                <a:solidFill>
                  <a:schemeClr val="bg2">
                    <a:lumMod val="25000"/>
                  </a:schemeClr>
                </a:solidFill>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Above are samples of bullets. They use standard bullets set to green. Please note the bullet has no tab, followed by the text indented at .25”.</a:t>
            </a:r>
          </a:p>
        </p:txBody>
      </p:sp>
    </p:spTree>
    <p:extLst>
      <p:ext uri="{BB962C8B-B14F-4D97-AF65-F5344CB8AC3E}">
        <p14:creationId xmlns:p14="http://schemas.microsoft.com/office/powerpoint/2010/main" val="324043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dark">
    <p:bg>
      <p:bgPr>
        <a:solidFill>
          <a:srgbClr val="001E5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41D03-A612-B361-00DA-44DC8076514A}"/>
              </a:ext>
            </a:extLst>
          </p:cNvPr>
          <p:cNvPicPr>
            <a:picLocks noChangeAspect="1"/>
          </p:cNvPicPr>
          <p:nvPr userDrawn="1"/>
        </p:nvPicPr>
        <p:blipFill>
          <a:blip r:embed="rId2"/>
          <a:stretch>
            <a:fillRect/>
          </a:stretch>
        </p:blipFill>
        <p:spPr>
          <a:xfrm rot="21600000">
            <a:off x="8371757" y="-382171"/>
            <a:ext cx="3722491" cy="7586942"/>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487970"/>
            <a:ext cx="11305616" cy="923330"/>
          </a:xfrm>
        </p:spPr>
        <p:txBody>
          <a:bodyPr wrap="square" anchor="b">
            <a:spAutoFit/>
          </a:bodyPr>
          <a:lstStyle>
            <a:lvl1pPr algn="ctr">
              <a:defRPr sz="6000"/>
            </a:lvl1pPr>
          </a:lstStyle>
          <a:p>
            <a:r>
              <a:rPr lang="en-US" dirty="0"/>
              <a:t>Section title.</a:t>
            </a:r>
          </a:p>
        </p:txBody>
      </p:sp>
      <p:sp>
        <p:nvSpPr>
          <p:cNvPr id="12" name="Subtitle 2">
            <a:extLst>
              <a:ext uri="{FF2B5EF4-FFF2-40B4-BE49-F238E27FC236}">
                <a16:creationId xmlns:a16="http://schemas.microsoft.com/office/drawing/2014/main" id="{4209F074-93E7-FEA6-DDE4-EC06D189E5DA}"/>
              </a:ext>
            </a:extLst>
          </p:cNvPr>
          <p:cNvSpPr>
            <a:spLocks noGrp="1"/>
          </p:cNvSpPr>
          <p:nvPr>
            <p:ph type="subTitle" idx="1" hasCustomPrompt="1"/>
          </p:nvPr>
        </p:nvSpPr>
        <p:spPr>
          <a:xfrm>
            <a:off x="443192" y="3709397"/>
            <a:ext cx="11305616" cy="348347"/>
          </a:xfrm>
        </p:spPr>
        <p:txBody>
          <a:bodyPr wrap="square">
            <a:spAutoFit/>
          </a:bodyPr>
          <a:lstStyle>
            <a:lvl1pPr marL="0" indent="0" algn="ctr">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90082589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F4356E-56B4-F51F-8E53-C24DE90AF1E7}"/>
              </a:ext>
            </a:extLst>
          </p:cNvPr>
          <p:cNvPicPr>
            <a:picLocks noChangeAspect="1"/>
          </p:cNvPicPr>
          <p:nvPr userDrawn="1"/>
        </p:nvPicPr>
        <p:blipFill>
          <a:blip r:embed="rId2">
            <a:alphaModFix amt="48000"/>
          </a:blip>
          <a:stretch>
            <a:fillRect/>
          </a:stretch>
        </p:blipFill>
        <p:spPr>
          <a:xfrm>
            <a:off x="8160184" y="2260097"/>
            <a:ext cx="3851712" cy="4616953"/>
          </a:xfrm>
          <a:prstGeom prst="rect">
            <a:avLst/>
          </a:prstGeom>
        </p:spPr>
      </p:pic>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43192" y="2487970"/>
            <a:ext cx="11305616" cy="923330"/>
          </a:xfrm>
        </p:spPr>
        <p:txBody>
          <a:bodyPr wrap="square" anchor="b">
            <a:spAutoFit/>
          </a:bodyPr>
          <a:lstStyle>
            <a:lvl1pPr algn="l">
              <a:defRPr sz="6000">
                <a:solidFill>
                  <a:schemeClr val="bg2"/>
                </a:solidFill>
              </a:defRPr>
            </a:lvl1pPr>
          </a:lstStyle>
          <a:p>
            <a:r>
              <a:rPr lang="en-US" dirty="0"/>
              <a:t>Section title.</a:t>
            </a:r>
          </a:p>
        </p:txBody>
      </p:sp>
      <p:sp>
        <p:nvSpPr>
          <p:cNvPr id="9" name="Subtitle 2">
            <a:extLst>
              <a:ext uri="{FF2B5EF4-FFF2-40B4-BE49-F238E27FC236}">
                <a16:creationId xmlns:a16="http://schemas.microsoft.com/office/drawing/2014/main" id="{B9DF6698-8D9A-A5DA-B8CC-F644A0225739}"/>
              </a:ext>
            </a:extLst>
          </p:cNvPr>
          <p:cNvSpPr>
            <a:spLocks noGrp="1"/>
          </p:cNvSpPr>
          <p:nvPr>
            <p:ph type="subTitle" idx="1" hasCustomPrompt="1"/>
          </p:nvPr>
        </p:nvSpPr>
        <p:spPr>
          <a:xfrm>
            <a:off x="443192" y="3709397"/>
            <a:ext cx="11305616" cy="383182"/>
          </a:xfrm>
        </p:spPr>
        <p:txBody>
          <a:bodyPr wrap="square">
            <a:spAutoFit/>
          </a:bodyPr>
          <a:lstStyle>
            <a:lvl1pPr marL="0" indent="0" algn="l">
              <a:buNone/>
              <a:defRPr sz="2100" b="1" i="0" cap="all" spc="30" baseline="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961996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divider - dark">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41D03-A612-B361-00DA-44DC8076514A}"/>
              </a:ext>
            </a:extLst>
          </p:cNvPr>
          <p:cNvPicPr>
            <a:picLocks noChangeAspect="1"/>
          </p:cNvPicPr>
          <p:nvPr userDrawn="1"/>
        </p:nvPicPr>
        <p:blipFill>
          <a:blip r:embed="rId2" cstate="print">
            <a:alphaModFix amt="36000"/>
            <a:extLst>
              <a:ext uri="{28A0092B-C50C-407E-A947-70E740481C1C}">
                <a14:useLocalDpi xmlns:a14="http://schemas.microsoft.com/office/drawing/2010/main"/>
              </a:ext>
            </a:extLst>
          </a:blip>
          <a:srcRect/>
          <a:stretch/>
        </p:blipFill>
        <p:spPr>
          <a:xfrm rot="21600000">
            <a:off x="8375782" y="-382171"/>
            <a:ext cx="3714440" cy="7586942"/>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0"/>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487970"/>
            <a:ext cx="11305616" cy="923330"/>
          </a:xfrm>
        </p:spPr>
        <p:txBody>
          <a:bodyPr wrap="square" anchor="b">
            <a:spAutoFit/>
          </a:bodyPr>
          <a:lstStyle>
            <a:lvl1pPr algn="ctr">
              <a:defRPr sz="6000">
                <a:solidFill>
                  <a:schemeClr val="bg2"/>
                </a:solidFill>
              </a:defRPr>
            </a:lvl1pPr>
          </a:lstStyle>
          <a:p>
            <a:r>
              <a:rPr lang="en-US" dirty="0"/>
              <a:t>Section title.</a:t>
            </a:r>
          </a:p>
        </p:txBody>
      </p:sp>
      <p:sp>
        <p:nvSpPr>
          <p:cNvPr id="12" name="Subtitle 2">
            <a:extLst>
              <a:ext uri="{FF2B5EF4-FFF2-40B4-BE49-F238E27FC236}">
                <a16:creationId xmlns:a16="http://schemas.microsoft.com/office/drawing/2014/main" id="{4209F074-93E7-FEA6-DDE4-EC06D189E5DA}"/>
              </a:ext>
            </a:extLst>
          </p:cNvPr>
          <p:cNvSpPr>
            <a:spLocks noGrp="1"/>
          </p:cNvSpPr>
          <p:nvPr>
            <p:ph type="subTitle" idx="1" hasCustomPrompt="1"/>
          </p:nvPr>
        </p:nvSpPr>
        <p:spPr>
          <a:xfrm>
            <a:off x="443192" y="3709397"/>
            <a:ext cx="11305616" cy="383182"/>
          </a:xfrm>
        </p:spPr>
        <p:txBody>
          <a:bodyPr wrap="square">
            <a:spAutoFit/>
          </a:bodyPr>
          <a:lstStyle>
            <a:lvl1pPr marL="0" indent="0" algn="ctr">
              <a:buNone/>
              <a:defRPr sz="2100" b="1" i="0" cap="all" spc="30" baseline="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88295439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 dark">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101BC7-7554-FEBC-B368-72E4345921F0}"/>
              </a:ext>
            </a:extLst>
          </p:cNvPr>
          <p:cNvPicPr>
            <a:picLocks noChangeAspect="1"/>
          </p:cNvPicPr>
          <p:nvPr userDrawn="1"/>
        </p:nvPicPr>
        <p:blipFill>
          <a:blip r:embed="rId2">
            <a:alphaModFix amt="59000"/>
          </a:blip>
          <a:stretch>
            <a:fillRect/>
          </a:stretch>
        </p:blipFill>
        <p:spPr>
          <a:xfrm>
            <a:off x="8811545" y="1181134"/>
            <a:ext cx="3282703" cy="5822890"/>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0"/>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487970"/>
            <a:ext cx="11305616" cy="923330"/>
          </a:xfrm>
        </p:spPr>
        <p:txBody>
          <a:bodyPr wrap="square" anchor="b">
            <a:spAutoFit/>
          </a:bodyPr>
          <a:lstStyle>
            <a:lvl1pPr algn="l">
              <a:defRPr sz="6000">
                <a:solidFill>
                  <a:schemeClr val="bg2"/>
                </a:solidFill>
              </a:defRPr>
            </a:lvl1pPr>
          </a:lstStyle>
          <a:p>
            <a:r>
              <a:rPr lang="en-US" dirty="0"/>
              <a:t>Section title.</a:t>
            </a:r>
          </a:p>
        </p:txBody>
      </p:sp>
      <p:sp>
        <p:nvSpPr>
          <p:cNvPr id="12" name="Subtitle 2">
            <a:extLst>
              <a:ext uri="{FF2B5EF4-FFF2-40B4-BE49-F238E27FC236}">
                <a16:creationId xmlns:a16="http://schemas.microsoft.com/office/drawing/2014/main" id="{4209F074-93E7-FEA6-DDE4-EC06D189E5DA}"/>
              </a:ext>
            </a:extLst>
          </p:cNvPr>
          <p:cNvSpPr>
            <a:spLocks noGrp="1"/>
          </p:cNvSpPr>
          <p:nvPr>
            <p:ph type="subTitle" idx="1" hasCustomPrompt="1"/>
          </p:nvPr>
        </p:nvSpPr>
        <p:spPr>
          <a:xfrm>
            <a:off x="443192" y="3709397"/>
            <a:ext cx="11305616" cy="383182"/>
          </a:xfrm>
        </p:spPr>
        <p:txBody>
          <a:bodyPr wrap="square">
            <a:spAutoFit/>
          </a:bodyPr>
          <a:lstStyle>
            <a:lvl1pPr marL="0" indent="0" algn="l">
              <a:buNone/>
              <a:defRPr sz="2100" b="1" i="0" cap="all" spc="30" baseline="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89550026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or statement">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picture containing clipart&#10;&#10;Description automatically generated">
            <a:extLst>
              <a:ext uri="{FF2B5EF4-FFF2-40B4-BE49-F238E27FC236}">
                <a16:creationId xmlns:a16="http://schemas.microsoft.com/office/drawing/2014/main" id="{6510FECA-EA32-9AD5-266F-AC3B212A48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11412" y="-262030"/>
            <a:ext cx="4342388" cy="7382059"/>
          </a:xfrm>
          <a:prstGeom prst="rect">
            <a:avLst/>
          </a:prstGeom>
        </p:spPr>
      </p:pic>
      <p:sp>
        <p:nvSpPr>
          <p:cNvPr id="2" name="Title 1">
            <a:extLst>
              <a:ext uri="{FF2B5EF4-FFF2-40B4-BE49-F238E27FC236}">
                <a16:creationId xmlns:a16="http://schemas.microsoft.com/office/drawing/2014/main" id="{1520C0F3-098E-9356-EDCE-D05824CABD88}"/>
              </a:ext>
            </a:extLst>
          </p:cNvPr>
          <p:cNvSpPr>
            <a:spLocks noGrp="1"/>
          </p:cNvSpPr>
          <p:nvPr>
            <p:ph type="ctrTitle" hasCustomPrompt="1"/>
          </p:nvPr>
        </p:nvSpPr>
        <p:spPr>
          <a:xfrm>
            <a:off x="838200" y="1580158"/>
            <a:ext cx="10515600" cy="923330"/>
          </a:xfrm>
        </p:spPr>
        <p:txBody>
          <a:bodyPr wrap="square" anchor="b">
            <a:spAutoFit/>
          </a:bodyPr>
          <a:lstStyle>
            <a:lvl1pPr algn="ctr">
              <a:defRPr sz="6000"/>
            </a:lvl1pPr>
          </a:lstStyle>
          <a:p>
            <a:r>
              <a:rPr lang="en-US" dirty="0"/>
              <a:t>Section title.</a:t>
            </a:r>
          </a:p>
        </p:txBody>
      </p:sp>
      <p:sp>
        <p:nvSpPr>
          <p:cNvPr id="3" name="Subtitle 2">
            <a:extLst>
              <a:ext uri="{FF2B5EF4-FFF2-40B4-BE49-F238E27FC236}">
                <a16:creationId xmlns:a16="http://schemas.microsoft.com/office/drawing/2014/main" id="{BB3D37EE-77E6-6F06-8798-C33DDD089912}"/>
              </a:ext>
            </a:extLst>
          </p:cNvPr>
          <p:cNvSpPr>
            <a:spLocks noGrp="1"/>
          </p:cNvSpPr>
          <p:nvPr>
            <p:ph type="subTitle" idx="1" hasCustomPrompt="1"/>
          </p:nvPr>
        </p:nvSpPr>
        <p:spPr>
          <a:xfrm>
            <a:off x="838200" y="3873885"/>
            <a:ext cx="10515600" cy="383182"/>
          </a:xfrm>
        </p:spPr>
        <p:txBody>
          <a:bodyPr wrap="square">
            <a:spAutoFit/>
          </a:bodyPr>
          <a:lstStyle>
            <a:lvl1pPr marL="0" indent="0" algn="ctr">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SUBtitle</a:t>
            </a:r>
            <a:r>
              <a:rPr lang="en-US" dirty="0"/>
              <a:t>.</a:t>
            </a:r>
          </a:p>
        </p:txBody>
      </p:sp>
      <p:cxnSp>
        <p:nvCxnSpPr>
          <p:cNvPr id="9" name="Straight Connector 8">
            <a:extLst>
              <a:ext uri="{FF2B5EF4-FFF2-40B4-BE49-F238E27FC236}">
                <a16:creationId xmlns:a16="http://schemas.microsoft.com/office/drawing/2014/main" id="{9A59486A-DA5E-BE4A-039E-AEF10E2DA928}"/>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8473566C-7D5F-A5FC-A3D5-DB5D0A4E97A8}"/>
              </a:ext>
            </a:extLst>
          </p:cNvPr>
          <p:cNvSpPr>
            <a:spLocks noGrp="1"/>
          </p:cNvSpPr>
          <p:nvPr>
            <p:ph type="body" sz="quarter" idx="13" hasCustomPrompt="1"/>
          </p:nvPr>
        </p:nvSpPr>
        <p:spPr>
          <a:xfrm>
            <a:off x="838200" y="2746473"/>
            <a:ext cx="10515600" cy="1076018"/>
          </a:xfrm>
        </p:spPr>
        <p:txBody>
          <a:bodyPr>
            <a:normAutofit/>
          </a:bodyPr>
          <a:lstStyle>
            <a:lvl1pPr algn="ctr">
              <a:defRPr sz="5400" i="1">
                <a:solidFill>
                  <a:schemeClr val="accent6"/>
                </a:solidFill>
                <a:latin typeface="Georgia" panose="02040502050405020303" pitchFamily="18" charset="0"/>
              </a:defRPr>
            </a:lvl1pPr>
          </a:lstStyle>
          <a:p>
            <a:pPr lvl="0"/>
            <a:r>
              <a:rPr lang="en-US" dirty="0"/>
              <a:t>2-3 word callout.</a:t>
            </a:r>
          </a:p>
        </p:txBody>
      </p:sp>
    </p:spTree>
    <p:extLst>
      <p:ext uri="{BB962C8B-B14F-4D97-AF65-F5344CB8AC3E}">
        <p14:creationId xmlns:p14="http://schemas.microsoft.com/office/powerpoint/2010/main" val="36618493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30693-8C68-899E-236D-68CDEF49191A}"/>
              </a:ext>
            </a:extLst>
          </p:cNvPr>
          <p:cNvSpPr>
            <a:spLocks noGrp="1"/>
          </p:cNvSpPr>
          <p:nvPr>
            <p:ph type="title"/>
          </p:nvPr>
        </p:nvSpPr>
        <p:spPr>
          <a:xfrm>
            <a:off x="838200" y="571500"/>
            <a:ext cx="10515600" cy="1239837"/>
          </a:xfrm>
          <a:prstGeom prst="rect">
            <a:avLst/>
          </a:prstGeom>
        </p:spPr>
        <p:txBody>
          <a:bodyPr vert="horz" lIns="91440" tIns="45720" rIns="91440" bIns="45720" rtlCol="0" anchor="ctr">
            <a:normAutofit/>
          </a:bodyPr>
          <a:lstStyle/>
          <a:p>
            <a:r>
              <a:rPr lang="en-US" dirty="0"/>
              <a:t>Do not edit this slide or any below.</a:t>
            </a:r>
          </a:p>
        </p:txBody>
      </p:sp>
      <p:sp>
        <p:nvSpPr>
          <p:cNvPr id="3" name="Text Placeholder 2">
            <a:extLst>
              <a:ext uri="{FF2B5EF4-FFF2-40B4-BE49-F238E27FC236}">
                <a16:creationId xmlns:a16="http://schemas.microsoft.com/office/drawing/2014/main" id="{D8B53884-1E0F-729F-5501-4D77BFEE1BAB}"/>
              </a:ext>
            </a:extLst>
          </p:cNvPr>
          <p:cNvSpPr>
            <a:spLocks noGrp="1"/>
          </p:cNvSpPr>
          <p:nvPr>
            <p:ph type="body" idx="1"/>
          </p:nvPr>
        </p:nvSpPr>
        <p:spPr>
          <a:xfrm>
            <a:off x="838200" y="2218544"/>
            <a:ext cx="10515600" cy="3958418"/>
          </a:xfrm>
          <a:prstGeom prst="rect">
            <a:avLst/>
          </a:prstGeom>
        </p:spPr>
        <p:txBody>
          <a:bodyPr vert="horz" lIns="91440" tIns="45720" rIns="91440" bIns="45720" rtlCol="0">
            <a:normAutofit/>
          </a:bodyPr>
          <a:lstStyle/>
          <a:p>
            <a:pPr lvl="0"/>
            <a:r>
              <a:rPr lang="en-US" dirty="0"/>
              <a:t>Editing this slide will change the entire document.</a:t>
            </a:r>
          </a:p>
          <a:p>
            <a:pPr lvl="1"/>
            <a:r>
              <a:rPr lang="en-US" dirty="0"/>
              <a:t>Please click the red X above, to exit this tab. </a:t>
            </a:r>
          </a:p>
          <a:p>
            <a:pPr lvl="2"/>
            <a:r>
              <a:rPr lang="en-US" dirty="0"/>
              <a:t>It reads “Close Master”</a:t>
            </a:r>
          </a:p>
          <a:p>
            <a:pPr lvl="3"/>
            <a:r>
              <a:rPr lang="en-US" dirty="0"/>
              <a:t>Then add any slides you need by selecting the drop down next to “New slide.”</a:t>
            </a:r>
          </a:p>
          <a:p>
            <a:pPr lvl="4"/>
            <a:r>
              <a:rPr lang="en-US" dirty="0"/>
              <a:t>Thanks.</a:t>
            </a:r>
          </a:p>
        </p:txBody>
      </p:sp>
      <p:cxnSp>
        <p:nvCxnSpPr>
          <p:cNvPr id="7" name="Straight Connector 6">
            <a:extLst>
              <a:ext uri="{FF2B5EF4-FFF2-40B4-BE49-F238E27FC236}">
                <a16:creationId xmlns:a16="http://schemas.microsoft.com/office/drawing/2014/main" id="{E9A77FCE-DFD3-574A-B0F3-07A9E1D02C7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7051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79" r:id="rId3"/>
    <p:sldLayoutId id="2147483664" r:id="rId4"/>
    <p:sldLayoutId id="2147483663" r:id="rId5"/>
    <p:sldLayoutId id="2147483692" r:id="rId6"/>
    <p:sldLayoutId id="2147483693" r:id="rId7"/>
    <p:sldLayoutId id="2147483694" r:id="rId8"/>
    <p:sldLayoutId id="2147483691" r:id="rId9"/>
    <p:sldLayoutId id="2147483683" r:id="rId10"/>
    <p:sldLayoutId id="2147483698" r:id="rId11"/>
    <p:sldLayoutId id="2147483701" r:id="rId12"/>
    <p:sldLayoutId id="2147483684" r:id="rId13"/>
    <p:sldLayoutId id="2147483673" r:id="rId14"/>
    <p:sldLayoutId id="2147483671" r:id="rId15"/>
    <p:sldLayoutId id="2147483653" r:id="rId16"/>
    <p:sldLayoutId id="2147483674" r:id="rId17"/>
    <p:sldLayoutId id="2147483652" r:id="rId18"/>
    <p:sldLayoutId id="2147483687" r:id="rId19"/>
    <p:sldLayoutId id="2147483654" r:id="rId20"/>
    <p:sldLayoutId id="2147483695" r:id="rId21"/>
    <p:sldLayoutId id="2147483696" r:id="rId22"/>
    <p:sldLayoutId id="2147483697" r:id="rId23"/>
    <p:sldLayoutId id="2147483660" r:id="rId24"/>
    <p:sldLayoutId id="2147483661" r:id="rId25"/>
    <p:sldLayoutId id="2147483682" r:id="rId26"/>
    <p:sldLayoutId id="2147483656" r:id="rId27"/>
    <p:sldLayoutId id="2147483677" r:id="rId28"/>
    <p:sldLayoutId id="2147483699" r:id="rId29"/>
    <p:sldLayoutId id="2147483700" r:id="rId30"/>
    <p:sldLayoutId id="2147483685" r:id="rId31"/>
    <p:sldLayoutId id="2147483686" r:id="rId32"/>
    <p:sldLayoutId id="2147483676" r:id="rId33"/>
    <p:sldLayoutId id="2147483675" r:id="rId34"/>
    <p:sldLayoutId id="2147483680" r:id="rId35"/>
    <p:sldLayoutId id="2147483688" r:id="rId36"/>
    <p:sldLayoutId id="2147483659" r:id="rId37"/>
    <p:sldLayoutId id="2147483658" r:id="rId38"/>
    <p:sldLayoutId id="2147483702" r:id="rId39"/>
    <p:sldLayoutId id="2147483703" r:id="rId40"/>
  </p:sldLayoutIdLst>
  <p:hf sldNum="0" hdr="0" ftr="0" dt="0"/>
  <p:txStyles>
    <p:titleStyle>
      <a:lvl1pPr algn="l" defTabSz="914400" rtl="0" eaLnBrk="1" latinLnBrk="0" hangingPunct="1">
        <a:lnSpc>
          <a:spcPct val="90000"/>
        </a:lnSpc>
        <a:spcBef>
          <a:spcPct val="0"/>
        </a:spcBef>
        <a:buNone/>
        <a:defRPr sz="4400" b="0" i="0" kern="1200" baseline="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6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https://www.alz.org/alzheimers-dementia/facts-figur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1190-87D1-DDDC-EA9E-A13AC1F16254}"/>
              </a:ext>
            </a:extLst>
          </p:cNvPr>
          <p:cNvSpPr>
            <a:spLocks noGrp="1"/>
          </p:cNvSpPr>
          <p:nvPr>
            <p:ph type="ctrTitle"/>
          </p:nvPr>
        </p:nvSpPr>
        <p:spPr>
          <a:xfrm>
            <a:off x="4593771" y="-152695"/>
            <a:ext cx="7003143" cy="4270400"/>
          </a:xfrm>
        </p:spPr>
        <p:txBody>
          <a:bodyPr/>
          <a:lstStyle/>
          <a:p>
            <a:r>
              <a:rPr lang="en-US" dirty="0"/>
              <a:t>Remotely Improving Physical Activity in Rural Communities</a:t>
            </a:r>
          </a:p>
        </p:txBody>
      </p:sp>
      <p:sp>
        <p:nvSpPr>
          <p:cNvPr id="3" name="Subtitle 2">
            <a:extLst>
              <a:ext uri="{FF2B5EF4-FFF2-40B4-BE49-F238E27FC236}">
                <a16:creationId xmlns:a16="http://schemas.microsoft.com/office/drawing/2014/main" id="{F44CA70B-B1C0-AEDF-C538-2F4269215C7B}"/>
              </a:ext>
            </a:extLst>
          </p:cNvPr>
          <p:cNvSpPr>
            <a:spLocks noGrp="1"/>
          </p:cNvSpPr>
          <p:nvPr>
            <p:ph type="subTitle" idx="1"/>
          </p:nvPr>
        </p:nvSpPr>
        <p:spPr>
          <a:xfrm>
            <a:off x="4593771" y="4117705"/>
            <a:ext cx="6309341" cy="383182"/>
          </a:xfrm>
        </p:spPr>
        <p:txBody>
          <a:bodyPr/>
          <a:lstStyle/>
          <a:p>
            <a:r>
              <a:rPr lang="en-US" dirty="0"/>
              <a:t>Rashelle Hoffman, PT, DPT, PhD</a:t>
            </a:r>
          </a:p>
        </p:txBody>
      </p:sp>
    </p:spTree>
    <p:extLst>
      <p:ext uri="{BB962C8B-B14F-4D97-AF65-F5344CB8AC3E}">
        <p14:creationId xmlns:p14="http://schemas.microsoft.com/office/powerpoint/2010/main" val="209105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C21E30A-3477-A6DB-F641-ED976CD71D3A}"/>
              </a:ext>
            </a:extLst>
          </p:cNvPr>
          <p:cNvSpPr>
            <a:spLocks noGrp="1"/>
          </p:cNvSpPr>
          <p:nvPr>
            <p:ph idx="1"/>
          </p:nvPr>
        </p:nvSpPr>
        <p:spPr>
          <a:xfrm>
            <a:off x="836612" y="1981200"/>
            <a:ext cx="4328945" cy="4344614"/>
          </a:xfrm>
        </p:spPr>
        <p:txBody>
          <a:bodyPr/>
          <a:lstStyle/>
          <a:p>
            <a:pPr marL="285750" indent="-285750">
              <a:buFont typeface="Arial" panose="020B0604020202020204" pitchFamily="34" charset="0"/>
              <a:buChar char="•"/>
            </a:pPr>
            <a:r>
              <a:rPr lang="en-US" dirty="0"/>
              <a:t>The Telerehabilitation Physical Activity Behavioral (TPAB) Intervention is effective to improve daily steps in older adults</a:t>
            </a:r>
          </a:p>
          <a:p>
            <a:pPr marL="285750" indent="-285750">
              <a:buFont typeface="Arial" panose="020B0604020202020204" pitchFamily="34" charset="0"/>
              <a:buChar char="•"/>
            </a:pPr>
            <a:r>
              <a:rPr lang="en-US" dirty="0"/>
              <a:t>Rural dwelling individuals with cognitive impairment have unique needs (i.e., reduced social support and cognitive impairment) justifying adaptations to TPAB</a:t>
            </a:r>
          </a:p>
          <a:p>
            <a:endParaRPr lang="en-US" dirty="0"/>
          </a:p>
        </p:txBody>
      </p:sp>
      <p:sp>
        <p:nvSpPr>
          <p:cNvPr id="8" name="Title 7">
            <a:extLst>
              <a:ext uri="{FF2B5EF4-FFF2-40B4-BE49-F238E27FC236}">
                <a16:creationId xmlns:a16="http://schemas.microsoft.com/office/drawing/2014/main" id="{1D5D13FA-B86B-13B7-2D90-0CA0805F8F3C}"/>
              </a:ext>
            </a:extLst>
          </p:cNvPr>
          <p:cNvSpPr>
            <a:spLocks noGrp="1"/>
          </p:cNvSpPr>
          <p:nvPr>
            <p:ph type="title"/>
          </p:nvPr>
        </p:nvSpPr>
        <p:spPr>
          <a:xfrm>
            <a:off x="624840" y="293106"/>
            <a:ext cx="11202988" cy="1089529"/>
          </a:xfrm>
        </p:spPr>
        <p:txBody>
          <a:bodyPr/>
          <a:lstStyle/>
          <a:p>
            <a:r>
              <a:rPr lang="en-US" sz="3600" dirty="0"/>
              <a:t>Adapting a Physical Activity Intervention for Rural Areas: People with MCI and Care Partner Dyads</a:t>
            </a:r>
          </a:p>
        </p:txBody>
      </p:sp>
      <p:graphicFrame>
        <p:nvGraphicFramePr>
          <p:cNvPr id="10" name="Table 9">
            <a:extLst>
              <a:ext uri="{FF2B5EF4-FFF2-40B4-BE49-F238E27FC236}">
                <a16:creationId xmlns:a16="http://schemas.microsoft.com/office/drawing/2014/main" id="{2AC9774D-B790-7995-8BAD-6F19FD7DEEE6}"/>
              </a:ext>
            </a:extLst>
          </p:cNvPr>
          <p:cNvGraphicFramePr>
            <a:graphicFrameLocks noGrp="1"/>
          </p:cNvGraphicFramePr>
          <p:nvPr/>
        </p:nvGraphicFramePr>
        <p:xfrm>
          <a:off x="5165557" y="1945333"/>
          <a:ext cx="6887989" cy="3746692"/>
        </p:xfrm>
        <a:graphic>
          <a:graphicData uri="http://schemas.openxmlformats.org/drawingml/2006/table">
            <a:tbl>
              <a:tblPr firstRow="1" firstCol="1" bandRow="1">
                <a:tableStyleId>{7DF18680-E054-41AD-8BC1-D1AEF772440D}</a:tableStyleId>
              </a:tblPr>
              <a:tblGrid>
                <a:gridCol w="2502569">
                  <a:extLst>
                    <a:ext uri="{9D8B030D-6E8A-4147-A177-3AD203B41FA5}">
                      <a16:colId xmlns:a16="http://schemas.microsoft.com/office/drawing/2014/main" val="4159097458"/>
                    </a:ext>
                  </a:extLst>
                </a:gridCol>
                <a:gridCol w="4385420">
                  <a:extLst>
                    <a:ext uri="{9D8B030D-6E8A-4147-A177-3AD203B41FA5}">
                      <a16:colId xmlns:a16="http://schemas.microsoft.com/office/drawing/2014/main" val="2535677366"/>
                    </a:ext>
                  </a:extLst>
                </a:gridCol>
              </a:tblGrid>
              <a:tr h="241102">
                <a:tc gridSpan="2">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Table 3.  Telerehabilitation Physical Activity Behavioral (TPAB) Intervention Outline</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hMerge="1">
                  <a:txBody>
                    <a:bodyPr/>
                    <a:lstStyle/>
                    <a:p>
                      <a:endParaRPr lang="en-US"/>
                    </a:p>
                  </a:txBody>
                  <a:tcPr/>
                </a:tc>
                <a:extLst>
                  <a:ext uri="{0D108BD9-81ED-4DB2-BD59-A6C34878D82A}">
                    <a16:rowId xmlns:a16="http://schemas.microsoft.com/office/drawing/2014/main" val="2298475212"/>
                  </a:ext>
                </a:extLst>
              </a:tr>
              <a:tr h="208215">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Behavior Change Technique</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dirty="0">
                          <a:effectLst/>
                          <a:latin typeface="Myriad Pro" panose="020B0503030403020204"/>
                        </a:rPr>
                        <a:t>Application </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74052935"/>
                  </a:ext>
                </a:extLst>
              </a:tr>
              <a:tr h="307564">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Self-monitoring of Behavior (1)</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a:effectLst/>
                          <a:latin typeface="Myriad Pro" panose="020B0503030403020204"/>
                        </a:rPr>
                        <a:t>Utilize Fitbit for daily step monitoring</a:t>
                      </a:r>
                      <a:endParaRPr lang="en-US" sz="240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8500936"/>
                  </a:ext>
                </a:extLst>
              </a:tr>
              <a:tr h="426042">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Action Planning (2)</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dirty="0">
                          <a:effectLst/>
                          <a:latin typeface="Myriad Pro" panose="020B0503030403020204"/>
                        </a:rPr>
                        <a:t>Weekly action planning based on participant step count/identified individual targets</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71127471"/>
                  </a:ext>
                </a:extLst>
              </a:tr>
              <a:tr h="426042">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Graded Tasks (3)</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dirty="0">
                          <a:effectLst/>
                          <a:latin typeface="Myriad Pro" panose="020B0503030403020204"/>
                        </a:rPr>
                        <a:t>Connection to self-monitoring and noted differences with higher/lower step count days</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61288679"/>
                  </a:ext>
                </a:extLst>
              </a:tr>
              <a:tr h="498905">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Restructuring the Physical (4)/</a:t>
                      </a:r>
                      <a:endParaRPr lang="en-US" sz="2400" dirty="0">
                        <a:effectLst/>
                        <a:latin typeface="Myriad Pro" panose="020B0503030403020204"/>
                      </a:endParaRPr>
                    </a:p>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Social Environment (5)</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dirty="0">
                          <a:effectLst/>
                          <a:latin typeface="Myriad Pro" panose="020B0503030403020204"/>
                        </a:rPr>
                        <a:t>Discussion of personal barriers/facilitators to exercise and discussion of environmental components that can change</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02828133"/>
                  </a:ext>
                </a:extLst>
              </a:tr>
              <a:tr h="426042">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Problem-Solving (6)</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dirty="0">
                          <a:effectLst/>
                          <a:latin typeface="Myriad Pro" panose="020B0503030403020204"/>
                        </a:rPr>
                        <a:t>Discussion of reducing personal barriers and leveraging personal facilitators to increase daily steps</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55999890"/>
                  </a:ext>
                </a:extLst>
              </a:tr>
              <a:tr h="619027">
                <a:tc>
                  <a:txBody>
                    <a:bodyPr/>
                    <a:lstStyle/>
                    <a:p>
                      <a:pPr marL="228600" marR="0" indent="-228600" algn="l">
                        <a:lnSpc>
                          <a:spcPct val="107000"/>
                        </a:lnSpc>
                        <a:spcBef>
                          <a:spcPts val="0"/>
                        </a:spcBef>
                        <a:spcAft>
                          <a:spcPts val="0"/>
                        </a:spcAft>
                        <a:tabLst>
                          <a:tab pos="228600" algn="l"/>
                        </a:tabLst>
                      </a:pPr>
                      <a:r>
                        <a:rPr lang="en-US" sz="1400" dirty="0">
                          <a:effectLst/>
                          <a:latin typeface="Myriad Pro" panose="020B0503030403020204"/>
                        </a:rPr>
                        <a:t>   Prompts/Cues (7)</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solidFill>
                      <a:srgbClr val="0699EA"/>
                    </a:solidFill>
                  </a:tcPr>
                </a:tc>
                <a:tc>
                  <a:txBody>
                    <a:bodyPr/>
                    <a:lstStyle/>
                    <a:p>
                      <a:pPr marL="228600" marR="0" indent="-228600" algn="ctr">
                        <a:lnSpc>
                          <a:spcPct val="107000"/>
                        </a:lnSpc>
                        <a:spcBef>
                          <a:spcPts val="0"/>
                        </a:spcBef>
                        <a:spcAft>
                          <a:spcPts val="0"/>
                        </a:spcAft>
                        <a:tabLst>
                          <a:tab pos="228600" algn="l"/>
                        </a:tabLst>
                      </a:pPr>
                      <a:r>
                        <a:rPr lang="en-US" sz="1400" dirty="0">
                          <a:effectLst/>
                          <a:latin typeface="Myriad Pro" panose="020B0503030403020204"/>
                        </a:rPr>
                        <a:t>Identification of cues that will be useful in self-management of daily steps moving forward and long-term</a:t>
                      </a:r>
                      <a:endParaRPr lang="en-US" sz="2400" dirty="0">
                        <a:effectLst/>
                        <a:latin typeface="Myriad Pro" panose="020B0503030403020204"/>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4156260"/>
                  </a:ext>
                </a:extLst>
              </a:tr>
            </a:tbl>
          </a:graphicData>
        </a:graphic>
      </p:graphicFrame>
    </p:spTree>
    <p:extLst>
      <p:ext uri="{BB962C8B-B14F-4D97-AF65-F5344CB8AC3E}">
        <p14:creationId xmlns:p14="http://schemas.microsoft.com/office/powerpoint/2010/main" val="3446598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2444-00E6-FE45-8C3F-BFBCBB8F2FE3}"/>
              </a:ext>
            </a:extLst>
          </p:cNvPr>
          <p:cNvSpPr>
            <a:spLocks noGrp="1"/>
          </p:cNvSpPr>
          <p:nvPr>
            <p:ph type="title"/>
          </p:nvPr>
        </p:nvSpPr>
        <p:spPr/>
        <p:txBody>
          <a:bodyPr>
            <a:normAutofit fontScale="90000"/>
          </a:bodyPr>
          <a:lstStyle/>
          <a:p>
            <a:r>
              <a:rPr lang="en-US" sz="2400" cap="all" dirty="0"/>
              <a:t>Adapting a Physical Activity Intervention for Rural Areas: People with MCI and Care Partner Dyads</a:t>
            </a:r>
            <a:endParaRPr lang="en-US" sz="2400" dirty="0"/>
          </a:p>
        </p:txBody>
      </p:sp>
      <p:sp>
        <p:nvSpPr>
          <p:cNvPr id="4" name="Text Placeholder 3">
            <a:extLst>
              <a:ext uri="{FF2B5EF4-FFF2-40B4-BE49-F238E27FC236}">
                <a16:creationId xmlns:a16="http://schemas.microsoft.com/office/drawing/2014/main" id="{ADFA5621-F562-4544-A6C8-C6A14783490A}"/>
              </a:ext>
            </a:extLst>
          </p:cNvPr>
          <p:cNvSpPr>
            <a:spLocks noGrp="1"/>
          </p:cNvSpPr>
          <p:nvPr>
            <p:ph type="body" sz="half" idx="10"/>
          </p:nvPr>
        </p:nvSpPr>
        <p:spPr>
          <a:xfrm>
            <a:off x="482441" y="1301643"/>
            <a:ext cx="11226959" cy="365760"/>
          </a:xfrm>
        </p:spPr>
        <p:txBody>
          <a:bodyPr>
            <a:normAutofit fontScale="85000" lnSpcReduction="10000"/>
          </a:bodyPr>
          <a:lstStyle/>
          <a:p>
            <a:r>
              <a:rPr lang="en-US" dirty="0"/>
              <a:t>Person Based Approach for Intervention Development</a:t>
            </a:r>
          </a:p>
        </p:txBody>
      </p:sp>
      <p:pic>
        <p:nvPicPr>
          <p:cNvPr id="8" name="Picture 7">
            <a:extLst>
              <a:ext uri="{FF2B5EF4-FFF2-40B4-BE49-F238E27FC236}">
                <a16:creationId xmlns:a16="http://schemas.microsoft.com/office/drawing/2014/main" id="{93BA084F-AD43-71E9-9EC4-3917EE93C8DF}"/>
              </a:ext>
            </a:extLst>
          </p:cNvPr>
          <p:cNvPicPr>
            <a:picLocks noChangeAspect="1"/>
          </p:cNvPicPr>
          <p:nvPr/>
        </p:nvPicPr>
        <p:blipFill>
          <a:blip r:embed="rId3"/>
          <a:stretch>
            <a:fillRect/>
          </a:stretch>
        </p:blipFill>
        <p:spPr>
          <a:xfrm>
            <a:off x="1062620" y="1713124"/>
            <a:ext cx="10066760" cy="4062522"/>
          </a:xfrm>
          <a:prstGeom prst="rect">
            <a:avLst/>
          </a:prstGeom>
        </p:spPr>
      </p:pic>
      <p:sp>
        <p:nvSpPr>
          <p:cNvPr id="9" name="TextBox 8">
            <a:extLst>
              <a:ext uri="{FF2B5EF4-FFF2-40B4-BE49-F238E27FC236}">
                <a16:creationId xmlns:a16="http://schemas.microsoft.com/office/drawing/2014/main" id="{874EF547-B062-65C9-2F82-13707961D2B2}"/>
              </a:ext>
            </a:extLst>
          </p:cNvPr>
          <p:cNvSpPr txBox="1"/>
          <p:nvPr/>
        </p:nvSpPr>
        <p:spPr>
          <a:xfrm>
            <a:off x="7726166" y="5674027"/>
            <a:ext cx="4465834" cy="307777"/>
          </a:xfrm>
          <a:prstGeom prst="rect">
            <a:avLst/>
          </a:prstGeom>
          <a:noFill/>
        </p:spPr>
        <p:txBody>
          <a:bodyPr wrap="square" rtlCol="0">
            <a:spAutoFit/>
          </a:bodyPr>
          <a:lstStyle/>
          <a:p>
            <a:r>
              <a:rPr lang="en-US" sz="1400" dirty="0"/>
              <a:t>https://www.personbasedapproach.org/pba_diagram.html</a:t>
            </a:r>
          </a:p>
        </p:txBody>
      </p:sp>
      <p:sp>
        <p:nvSpPr>
          <p:cNvPr id="10" name="Rectangle 9">
            <a:extLst>
              <a:ext uri="{FF2B5EF4-FFF2-40B4-BE49-F238E27FC236}">
                <a16:creationId xmlns:a16="http://schemas.microsoft.com/office/drawing/2014/main" id="{26D44DCC-E116-8ACB-0761-513B0E9CF79B}"/>
              </a:ext>
            </a:extLst>
          </p:cNvPr>
          <p:cNvSpPr/>
          <p:nvPr/>
        </p:nvSpPr>
        <p:spPr>
          <a:xfrm>
            <a:off x="1062620" y="1733672"/>
            <a:ext cx="2913479" cy="4041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6FA7BA-C91A-9A0A-F358-C985A45FE6D8}"/>
              </a:ext>
            </a:extLst>
          </p:cNvPr>
          <p:cNvSpPr/>
          <p:nvPr/>
        </p:nvSpPr>
        <p:spPr>
          <a:xfrm>
            <a:off x="1266391" y="2691828"/>
            <a:ext cx="1035021" cy="22500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512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2444-00E6-FE45-8C3F-BFBCBB8F2FE3}"/>
              </a:ext>
            </a:extLst>
          </p:cNvPr>
          <p:cNvSpPr>
            <a:spLocks noGrp="1"/>
          </p:cNvSpPr>
          <p:nvPr>
            <p:ph type="title"/>
          </p:nvPr>
        </p:nvSpPr>
        <p:spPr/>
        <p:txBody>
          <a:bodyPr>
            <a:normAutofit fontScale="90000"/>
          </a:bodyPr>
          <a:lstStyle/>
          <a:p>
            <a:r>
              <a:rPr lang="en-US" sz="2400" cap="all" dirty="0"/>
              <a:t>Adapting a Physical Activity Intervention for Rural Areas: People with MCI and Care Partner Dyads</a:t>
            </a:r>
            <a:endParaRPr lang="en-US" sz="2400" dirty="0"/>
          </a:p>
        </p:txBody>
      </p:sp>
      <p:grpSp>
        <p:nvGrpSpPr>
          <p:cNvPr id="18" name="Group 17">
            <a:extLst>
              <a:ext uri="{FF2B5EF4-FFF2-40B4-BE49-F238E27FC236}">
                <a16:creationId xmlns:a16="http://schemas.microsoft.com/office/drawing/2014/main" id="{264B72AF-99A6-FEAF-819A-1AF2D6E5604A}"/>
              </a:ext>
            </a:extLst>
          </p:cNvPr>
          <p:cNvGrpSpPr/>
          <p:nvPr/>
        </p:nvGrpSpPr>
        <p:grpSpPr>
          <a:xfrm>
            <a:off x="5885205" y="1575570"/>
            <a:ext cx="5935738" cy="4216755"/>
            <a:chOff x="3128051" y="1695477"/>
            <a:chExt cx="5935738" cy="4216755"/>
          </a:xfrm>
        </p:grpSpPr>
        <p:pic>
          <p:nvPicPr>
            <p:cNvPr id="5" name="Picture 4">
              <a:extLst>
                <a:ext uri="{FF2B5EF4-FFF2-40B4-BE49-F238E27FC236}">
                  <a16:creationId xmlns:a16="http://schemas.microsoft.com/office/drawing/2014/main" id="{A9ACD2F9-ADBF-A688-3BBF-F8107AA3961E}"/>
                </a:ext>
              </a:extLst>
            </p:cNvPr>
            <p:cNvPicPr>
              <a:picLocks noChangeAspect="1"/>
            </p:cNvPicPr>
            <p:nvPr/>
          </p:nvPicPr>
          <p:blipFill rotWithShape="1">
            <a:blip r:embed="rId3"/>
            <a:srcRect t="7055" r="2306" b="4680"/>
            <a:stretch/>
          </p:blipFill>
          <p:spPr>
            <a:xfrm>
              <a:off x="3259670" y="1695477"/>
              <a:ext cx="5672500" cy="4216755"/>
            </a:xfrm>
            <a:prstGeom prst="rect">
              <a:avLst/>
            </a:prstGeom>
          </p:spPr>
        </p:pic>
        <p:sp>
          <p:nvSpPr>
            <p:cNvPr id="12" name="Rectangle 11">
              <a:extLst>
                <a:ext uri="{FF2B5EF4-FFF2-40B4-BE49-F238E27FC236}">
                  <a16:creationId xmlns:a16="http://schemas.microsoft.com/office/drawing/2014/main" id="{20ED6171-90ED-8E18-DA09-14E7AB6154BE}"/>
                </a:ext>
              </a:extLst>
            </p:cNvPr>
            <p:cNvSpPr/>
            <p:nvPr/>
          </p:nvSpPr>
          <p:spPr>
            <a:xfrm>
              <a:off x="5373170" y="1711520"/>
              <a:ext cx="1482438" cy="6145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1BBF2A-3753-3FAC-06C3-822FF6BC6244}"/>
                </a:ext>
              </a:extLst>
            </p:cNvPr>
            <p:cNvSpPr/>
            <p:nvPr/>
          </p:nvSpPr>
          <p:spPr>
            <a:xfrm>
              <a:off x="6987043" y="2064806"/>
              <a:ext cx="1482438" cy="720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C63D4B-18C0-F07E-299E-268FCD6C3A7B}"/>
                </a:ext>
              </a:extLst>
            </p:cNvPr>
            <p:cNvSpPr/>
            <p:nvPr/>
          </p:nvSpPr>
          <p:spPr>
            <a:xfrm>
              <a:off x="7267779" y="4233222"/>
              <a:ext cx="1796010" cy="720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243ADC-9BB4-F5DB-F761-B52E97873570}"/>
                </a:ext>
              </a:extLst>
            </p:cNvPr>
            <p:cNvSpPr/>
            <p:nvPr/>
          </p:nvSpPr>
          <p:spPr>
            <a:xfrm>
              <a:off x="3128051" y="4233221"/>
              <a:ext cx="1796010" cy="720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41C97-1D7D-2D4E-B894-DFD25F234F91}"/>
                </a:ext>
              </a:extLst>
            </p:cNvPr>
            <p:cNvSpPr/>
            <p:nvPr/>
          </p:nvSpPr>
          <p:spPr>
            <a:xfrm>
              <a:off x="3162667" y="3068503"/>
              <a:ext cx="1617880" cy="9099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50D00B-0665-0CE0-7B80-E499F653751A}"/>
                </a:ext>
              </a:extLst>
            </p:cNvPr>
            <p:cNvSpPr/>
            <p:nvPr/>
          </p:nvSpPr>
          <p:spPr>
            <a:xfrm>
              <a:off x="4042611" y="2064805"/>
              <a:ext cx="1227222" cy="720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B29450C-F6C2-719E-8810-F014D35C81F1}"/>
              </a:ext>
            </a:extLst>
          </p:cNvPr>
          <p:cNvSpPr txBox="1"/>
          <p:nvPr/>
        </p:nvSpPr>
        <p:spPr>
          <a:xfrm>
            <a:off x="7475541" y="5754225"/>
            <a:ext cx="4876880" cy="307777"/>
          </a:xfrm>
          <a:prstGeom prst="rect">
            <a:avLst/>
          </a:prstGeom>
          <a:noFill/>
        </p:spPr>
        <p:txBody>
          <a:bodyPr wrap="square">
            <a:spAutoFit/>
          </a:bodyPr>
          <a:lstStyle/>
          <a:p>
            <a:r>
              <a:rPr lang="en-US" sz="1400" dirty="0"/>
              <a:t>https://www.brown.edu/academics/public-health/qandi/RAPT</a:t>
            </a:r>
          </a:p>
        </p:txBody>
      </p:sp>
      <p:sp>
        <p:nvSpPr>
          <p:cNvPr id="19" name="Text Placeholder 5">
            <a:extLst>
              <a:ext uri="{FF2B5EF4-FFF2-40B4-BE49-F238E27FC236}">
                <a16:creationId xmlns:a16="http://schemas.microsoft.com/office/drawing/2014/main" id="{4702452C-FF6E-E7A2-E978-38D158A5875E}"/>
              </a:ext>
            </a:extLst>
          </p:cNvPr>
          <p:cNvSpPr txBox="1">
            <a:spLocks/>
          </p:cNvSpPr>
          <p:nvPr/>
        </p:nvSpPr>
        <p:spPr>
          <a:xfrm>
            <a:off x="242823" y="1848527"/>
            <a:ext cx="5545379" cy="2223676"/>
          </a:xfrm>
          <a:prstGeom prst="rect">
            <a:avLst/>
          </a:prstGeom>
        </p:spPr>
        <p:txBody>
          <a:bodyPr/>
          <a:lstStyle>
            <a:lvl1pPr marL="228600" indent="-228600" algn="l" defTabSz="914400" rtl="0" eaLnBrk="1" latinLnBrk="0" hangingPunct="1">
              <a:lnSpc>
                <a:spcPct val="100000"/>
              </a:lnSpc>
              <a:spcBef>
                <a:spcPts val="600"/>
              </a:spcBef>
              <a:spcAft>
                <a:spcPts val="600"/>
              </a:spcAft>
              <a:buClr>
                <a:srgbClr val="4A9D80"/>
              </a:buClr>
              <a:buFont typeface="Arial" panose="020B0604020202020204" pitchFamily="34" charset="0"/>
              <a:buChar char="•"/>
              <a:defRPr sz="1600" b="0" i="0" kern="1200" spc="20" baseline="0">
                <a:solidFill>
                  <a:schemeClr val="bg2">
                    <a:lumMod val="25000"/>
                  </a:schemeClr>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800" b="1" dirty="0">
                <a:solidFill>
                  <a:srgbClr val="000000"/>
                </a:solidFill>
                <a:latin typeface="Myriad Pro" panose="020B0503030403020204"/>
                <a:ea typeface="Calibri" panose="020F0502020204030204" pitchFamily="34" charset="0"/>
              </a:rPr>
              <a:t>Focus Groups</a:t>
            </a:r>
          </a:p>
          <a:p>
            <a:pPr marL="742950" lvl="1" indent="-285750">
              <a:buFont typeface="Arial" panose="020B0604020202020204" pitchFamily="34" charset="0"/>
              <a:buChar char="•"/>
            </a:pPr>
            <a:r>
              <a:rPr lang="en-US" sz="1600" dirty="0">
                <a:solidFill>
                  <a:srgbClr val="000000"/>
                </a:solidFill>
                <a:latin typeface="Myriad Pro" panose="020B0503030403020204"/>
                <a:ea typeface="Calibri" panose="020F0502020204030204" pitchFamily="34" charset="0"/>
              </a:rPr>
              <a:t>Currently Practicing Rural Medical Providers (n=3)</a:t>
            </a:r>
          </a:p>
          <a:p>
            <a:pPr marL="742950" lvl="1" indent="-285750">
              <a:buFont typeface="Arial" panose="020B0604020202020204" pitchFamily="34" charset="0"/>
              <a:buChar char="•"/>
            </a:pPr>
            <a:r>
              <a:rPr lang="en-US" sz="1600" dirty="0">
                <a:solidFill>
                  <a:srgbClr val="000000"/>
                </a:solidFill>
                <a:latin typeface="Myriad Pro" panose="020B0503030403020204"/>
                <a:ea typeface="Calibri" panose="020F0502020204030204" pitchFamily="34" charset="0"/>
              </a:rPr>
              <a:t>Community Dwelling Older Adults (n=4)</a:t>
            </a:r>
          </a:p>
          <a:p>
            <a:pPr marL="742950" lvl="1" indent="-285750">
              <a:buFont typeface="Arial" panose="020B0604020202020204" pitchFamily="34" charset="0"/>
              <a:buChar char="•"/>
            </a:pPr>
            <a:r>
              <a:rPr lang="en-US" sz="1600" dirty="0">
                <a:solidFill>
                  <a:srgbClr val="000000"/>
                </a:solidFill>
                <a:latin typeface="Myriad Pro" panose="020B0503030403020204"/>
                <a:ea typeface="Calibri" panose="020F0502020204030204" pitchFamily="34" charset="0"/>
              </a:rPr>
              <a:t>Care Partners of Individuals with Cognitive Impairment (n=4)</a:t>
            </a:r>
          </a:p>
          <a:p>
            <a:pPr lvl="1"/>
            <a:endParaRPr lang="en-US" sz="1600" dirty="0">
              <a:solidFill>
                <a:srgbClr val="000000"/>
              </a:solidFill>
              <a:latin typeface="Arial" panose="020B060402020202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ADFA5621-F562-4544-A6C8-C6A14783490A}"/>
              </a:ext>
            </a:extLst>
          </p:cNvPr>
          <p:cNvSpPr>
            <a:spLocks noGrp="1"/>
          </p:cNvSpPr>
          <p:nvPr>
            <p:ph type="body" sz="half" idx="10"/>
          </p:nvPr>
        </p:nvSpPr>
        <p:spPr>
          <a:xfrm>
            <a:off x="271726" y="1295186"/>
            <a:ext cx="11226959" cy="365760"/>
          </a:xfrm>
        </p:spPr>
        <p:txBody>
          <a:bodyPr>
            <a:normAutofit fontScale="85000" lnSpcReduction="10000"/>
          </a:bodyPr>
          <a:lstStyle/>
          <a:p>
            <a:r>
              <a:rPr lang="en-US" dirty="0"/>
              <a:t>Readiness Assessment for Pragmatic Trials (RAPT) model</a:t>
            </a:r>
          </a:p>
        </p:txBody>
      </p:sp>
    </p:spTree>
    <p:extLst>
      <p:ext uri="{BB962C8B-B14F-4D97-AF65-F5344CB8AC3E}">
        <p14:creationId xmlns:p14="http://schemas.microsoft.com/office/powerpoint/2010/main" val="397919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2444-00E6-FE45-8C3F-BFBCBB8F2FE3}"/>
              </a:ext>
            </a:extLst>
          </p:cNvPr>
          <p:cNvSpPr>
            <a:spLocks noGrp="1"/>
          </p:cNvSpPr>
          <p:nvPr>
            <p:ph type="title"/>
          </p:nvPr>
        </p:nvSpPr>
        <p:spPr/>
        <p:txBody>
          <a:bodyPr>
            <a:normAutofit fontScale="90000"/>
          </a:bodyPr>
          <a:lstStyle/>
          <a:p>
            <a:r>
              <a:rPr lang="en-US" sz="2400" cap="all" dirty="0"/>
              <a:t>Adapting a Physical Activity Intervention for Rural Areas: People with MCI and Care Partner Dyads</a:t>
            </a:r>
            <a:endParaRPr lang="en-US" sz="2400" dirty="0"/>
          </a:p>
        </p:txBody>
      </p:sp>
      <p:sp>
        <p:nvSpPr>
          <p:cNvPr id="4" name="Text Placeholder 3">
            <a:extLst>
              <a:ext uri="{FF2B5EF4-FFF2-40B4-BE49-F238E27FC236}">
                <a16:creationId xmlns:a16="http://schemas.microsoft.com/office/drawing/2014/main" id="{ADFA5621-F562-4544-A6C8-C6A14783490A}"/>
              </a:ext>
            </a:extLst>
          </p:cNvPr>
          <p:cNvSpPr>
            <a:spLocks noGrp="1"/>
          </p:cNvSpPr>
          <p:nvPr>
            <p:ph type="body" sz="half" idx="10"/>
          </p:nvPr>
        </p:nvSpPr>
        <p:spPr>
          <a:xfrm>
            <a:off x="1260" y="1164483"/>
            <a:ext cx="11226959" cy="365760"/>
          </a:xfrm>
        </p:spPr>
        <p:txBody>
          <a:bodyPr>
            <a:normAutofit fontScale="85000" lnSpcReduction="10000"/>
          </a:bodyPr>
          <a:lstStyle/>
          <a:p>
            <a:r>
              <a:rPr lang="en-US" dirty="0"/>
              <a:t>Results</a:t>
            </a:r>
          </a:p>
        </p:txBody>
      </p:sp>
      <p:sp>
        <p:nvSpPr>
          <p:cNvPr id="6" name="Text Placeholder 5">
            <a:extLst>
              <a:ext uri="{FF2B5EF4-FFF2-40B4-BE49-F238E27FC236}">
                <a16:creationId xmlns:a16="http://schemas.microsoft.com/office/drawing/2014/main" id="{FE6A776D-FFF8-7541-94CF-801F24A41AD9}"/>
              </a:ext>
            </a:extLst>
          </p:cNvPr>
          <p:cNvSpPr>
            <a:spLocks noGrp="1"/>
          </p:cNvSpPr>
          <p:nvPr>
            <p:ph type="body" sz="half" idx="12"/>
          </p:nvPr>
        </p:nvSpPr>
        <p:spPr>
          <a:xfrm>
            <a:off x="0" y="1514201"/>
            <a:ext cx="11999495" cy="4421378"/>
          </a:xfrm>
        </p:spPr>
        <p:txBody>
          <a:bodyPr/>
          <a:lstStyle/>
          <a:p>
            <a:r>
              <a:rPr lang="en-US" sz="1800" b="1" dirty="0">
                <a:solidFill>
                  <a:srgbClr val="000000"/>
                </a:solidFill>
                <a:effectLst/>
                <a:latin typeface="Arial" panose="020B0604020202020204" pitchFamily="34" charset="0"/>
                <a:ea typeface="Calibri" panose="020F0502020204030204" pitchFamily="34" charset="0"/>
              </a:rPr>
              <a:t>Implementation Protocol</a:t>
            </a:r>
            <a:r>
              <a:rPr lang="en-US" sz="1800" dirty="0">
                <a:solidFill>
                  <a:srgbClr val="000000"/>
                </a:solidFill>
                <a:effectLst/>
                <a:latin typeface="Arial" panose="020B0604020202020204" pitchFamily="34" charset="0"/>
                <a:ea typeface="Calibri" panose="020F0502020204030204" pitchFamily="34" charset="0"/>
              </a:rPr>
              <a:t>: TPAB protocol was well documented and ideally structured with the care partner</a:t>
            </a:r>
          </a:p>
          <a:p>
            <a:r>
              <a:rPr lang="en-US" sz="1800" b="1" dirty="0">
                <a:solidFill>
                  <a:srgbClr val="000000"/>
                </a:solidFill>
                <a:latin typeface="Arial" panose="020B0604020202020204" pitchFamily="34" charset="0"/>
                <a:ea typeface="Calibri" panose="020F0502020204030204" pitchFamily="34" charset="0"/>
              </a:rPr>
              <a:t>Evidence</a:t>
            </a:r>
            <a:r>
              <a:rPr lang="en-US" sz="1800" dirty="0">
                <a:solidFill>
                  <a:srgbClr val="000000"/>
                </a:solidFill>
                <a:latin typeface="Arial" panose="020B0604020202020204" pitchFamily="34" charset="0"/>
                <a:ea typeface="Calibri" panose="020F0502020204030204" pitchFamily="34" charset="0"/>
              </a:rPr>
              <a:t>: TPAB Evidence </a:t>
            </a:r>
            <a:r>
              <a:rPr lang="en-US" sz="1800" dirty="0">
                <a:solidFill>
                  <a:srgbClr val="000000"/>
                </a:solidFill>
                <a:effectLst/>
                <a:latin typeface="Arial" panose="020B0604020202020204" pitchFamily="34" charset="0"/>
                <a:ea typeface="Calibri" panose="020F0502020204030204" pitchFamily="34" charset="0"/>
              </a:rPr>
              <a:t>for other older adult populations but not specifically determined yet for individuals with MCI and care partners</a:t>
            </a:r>
          </a:p>
          <a:p>
            <a:r>
              <a:rPr lang="en-US" sz="1800" b="1" dirty="0">
                <a:solidFill>
                  <a:srgbClr val="000000"/>
                </a:solidFill>
                <a:effectLst/>
                <a:latin typeface="Arial" panose="020B0604020202020204" pitchFamily="34" charset="0"/>
                <a:ea typeface="Calibri" panose="020F0502020204030204" pitchFamily="34" charset="0"/>
              </a:rPr>
              <a:t>Feasibility</a:t>
            </a:r>
            <a:r>
              <a:rPr lang="en-US" sz="1800" dirty="0">
                <a:solidFill>
                  <a:srgbClr val="000000"/>
                </a:solidFill>
                <a:effectLst/>
                <a:latin typeface="Arial" panose="020B0604020202020204" pitchFamily="34" charset="0"/>
                <a:ea typeface="Calibri" panose="020F0502020204030204" pitchFamily="34" charset="0"/>
              </a:rPr>
              <a:t>: It was determined that modifications are needed to enable implementation. </a:t>
            </a:r>
          </a:p>
          <a:p>
            <a:pPr marL="742950" lvl="1" indent="-285750">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rPr>
              <a:t>L</a:t>
            </a:r>
            <a:r>
              <a:rPr lang="en-US" sz="1800" dirty="0">
                <a:solidFill>
                  <a:srgbClr val="000000"/>
                </a:solidFill>
                <a:effectLst/>
                <a:latin typeface="Arial" panose="020B0604020202020204" pitchFamily="34" charset="0"/>
                <a:ea typeface="Calibri" panose="020F0502020204030204" pitchFamily="34" charset="0"/>
              </a:rPr>
              <a:t>ocal champion/facilitator to overcome the barrier of physical distance between the research team and participants</a:t>
            </a:r>
          </a:p>
          <a:p>
            <a:pPr marL="742950" lvl="1" indent="-285750">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rPr>
              <a:t>Deadlines for recruitment windows</a:t>
            </a:r>
          </a:p>
          <a:p>
            <a:pPr marL="742950" lvl="1" indent="-285750">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rPr>
              <a:t>Past participating</a:t>
            </a:r>
            <a:r>
              <a:rPr lang="en-US" sz="1800" dirty="0">
                <a:solidFill>
                  <a:srgbClr val="000000"/>
                </a:solidFill>
                <a:effectLst/>
                <a:latin typeface="Arial" panose="020B0604020202020204" pitchFamily="34" charset="0"/>
                <a:ea typeface="Calibri" panose="020F0502020204030204" pitchFamily="34" charset="0"/>
              </a:rPr>
              <a:t> community members to share their feedback and recruit other members</a:t>
            </a:r>
          </a:p>
          <a:p>
            <a:pPr marL="742950" lvl="1" indent="-285750">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rPr>
              <a:t>P</a:t>
            </a:r>
            <a:r>
              <a:rPr lang="en-US" sz="1800" dirty="0">
                <a:solidFill>
                  <a:srgbClr val="000000"/>
                </a:solidFill>
                <a:effectLst/>
                <a:latin typeface="Arial" panose="020B0604020202020204" pitchFamily="34" charset="0"/>
                <a:ea typeface="Calibri" panose="020F0502020204030204" pitchFamily="34" charset="0"/>
              </a:rPr>
              <a:t>rimary care provider communicating support and encouragement for the study</a:t>
            </a:r>
          </a:p>
          <a:p>
            <a:pPr marL="742950" lvl="1" indent="-285750">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rPr>
              <a:t>E</a:t>
            </a:r>
            <a:r>
              <a:rPr lang="en-US" sz="1800" dirty="0">
                <a:solidFill>
                  <a:srgbClr val="000000"/>
                </a:solidFill>
                <a:effectLst/>
                <a:latin typeface="Arial" panose="020B0604020202020204" pitchFamily="34" charset="0"/>
                <a:ea typeface="Calibri" panose="020F0502020204030204" pitchFamily="34" charset="0"/>
              </a:rPr>
              <a:t>mphasizing how the program is tailored for each participant to enhance recruitment, and 6) understanding and incorporating local resources during the intervention. </a:t>
            </a:r>
          </a:p>
        </p:txBody>
      </p:sp>
    </p:spTree>
    <p:extLst>
      <p:ext uri="{BB962C8B-B14F-4D97-AF65-F5344CB8AC3E}">
        <p14:creationId xmlns:p14="http://schemas.microsoft.com/office/powerpoint/2010/main" val="249281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2444-00E6-FE45-8C3F-BFBCBB8F2FE3}"/>
              </a:ext>
            </a:extLst>
          </p:cNvPr>
          <p:cNvSpPr>
            <a:spLocks noGrp="1"/>
          </p:cNvSpPr>
          <p:nvPr>
            <p:ph type="title"/>
          </p:nvPr>
        </p:nvSpPr>
        <p:spPr/>
        <p:txBody>
          <a:bodyPr>
            <a:normAutofit fontScale="90000"/>
          </a:bodyPr>
          <a:lstStyle/>
          <a:p>
            <a:r>
              <a:rPr lang="en-US" sz="2400" cap="all" dirty="0"/>
              <a:t>Adapting a Physical Activity Intervention for Rural Areas: People with MCI and Care Partner Dyads</a:t>
            </a:r>
            <a:endParaRPr lang="en-US" sz="2400" dirty="0"/>
          </a:p>
        </p:txBody>
      </p:sp>
      <p:sp>
        <p:nvSpPr>
          <p:cNvPr id="4" name="Text Placeholder 3">
            <a:extLst>
              <a:ext uri="{FF2B5EF4-FFF2-40B4-BE49-F238E27FC236}">
                <a16:creationId xmlns:a16="http://schemas.microsoft.com/office/drawing/2014/main" id="{ADFA5621-F562-4544-A6C8-C6A14783490A}"/>
              </a:ext>
            </a:extLst>
          </p:cNvPr>
          <p:cNvSpPr>
            <a:spLocks noGrp="1"/>
          </p:cNvSpPr>
          <p:nvPr>
            <p:ph type="body" sz="half" idx="10"/>
          </p:nvPr>
        </p:nvSpPr>
        <p:spPr>
          <a:xfrm>
            <a:off x="1260" y="1164483"/>
            <a:ext cx="11226959" cy="365760"/>
          </a:xfrm>
        </p:spPr>
        <p:txBody>
          <a:bodyPr>
            <a:normAutofit fontScale="85000" lnSpcReduction="10000"/>
          </a:bodyPr>
          <a:lstStyle/>
          <a:p>
            <a:r>
              <a:rPr lang="en-US" dirty="0"/>
              <a:t>Results (cont’d)</a:t>
            </a:r>
          </a:p>
        </p:txBody>
      </p:sp>
      <p:sp>
        <p:nvSpPr>
          <p:cNvPr id="6" name="Text Placeholder 5">
            <a:extLst>
              <a:ext uri="{FF2B5EF4-FFF2-40B4-BE49-F238E27FC236}">
                <a16:creationId xmlns:a16="http://schemas.microsoft.com/office/drawing/2014/main" id="{FE6A776D-FFF8-7541-94CF-801F24A41AD9}"/>
              </a:ext>
            </a:extLst>
          </p:cNvPr>
          <p:cNvSpPr>
            <a:spLocks noGrp="1"/>
          </p:cNvSpPr>
          <p:nvPr>
            <p:ph type="body" sz="half" idx="12"/>
          </p:nvPr>
        </p:nvSpPr>
        <p:spPr>
          <a:xfrm>
            <a:off x="0" y="1514201"/>
            <a:ext cx="11999495" cy="1453588"/>
          </a:xfrm>
        </p:spPr>
        <p:txBody>
          <a:bodyPr>
            <a:normAutofit lnSpcReduction="10000"/>
          </a:bodyPr>
          <a:lstStyle/>
          <a:p>
            <a:r>
              <a:rPr lang="en-US" sz="1800" b="1" dirty="0">
                <a:solidFill>
                  <a:srgbClr val="000000"/>
                </a:solidFill>
                <a:latin typeface="Arial" panose="020B0604020202020204" pitchFamily="34" charset="0"/>
                <a:ea typeface="Calibri" panose="020F0502020204030204" pitchFamily="34" charset="0"/>
              </a:rPr>
              <a:t>Acceptability/Impact</a:t>
            </a:r>
            <a:r>
              <a:rPr lang="en-US" sz="1800" dirty="0">
                <a:solidFill>
                  <a:srgbClr val="000000"/>
                </a:solidFill>
                <a:latin typeface="Arial" panose="020B0604020202020204" pitchFamily="34" charset="0"/>
                <a:ea typeface="Calibri" panose="020F0502020204030204" pitchFamily="34" charset="0"/>
              </a:rPr>
              <a:t>: </a:t>
            </a:r>
          </a:p>
          <a:p>
            <a:pPr marL="742950" lvl="1" indent="-285750">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rPr>
              <a:t>Medical providers accepted the intervention based on the substantial impact on reducing </a:t>
            </a:r>
            <a:r>
              <a:rPr lang="en-US" sz="1800" dirty="0">
                <a:solidFill>
                  <a:srgbClr val="000000"/>
                </a:solidFill>
                <a:effectLst/>
                <a:latin typeface="Arial" panose="020B0604020202020204" pitchFamily="34" charset="0"/>
                <a:ea typeface="Calibri" panose="020F0502020204030204" pitchFamily="34" charset="0"/>
              </a:rPr>
              <a:t>cognitive impairment and for additional health benefits such as reduced risk of comorbidities, anxiety, and depression.</a:t>
            </a:r>
          </a:p>
          <a:p>
            <a:pPr marL="742950" lvl="1" indent="-285750">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rPr>
              <a:t>All focus groups expressed how physical activity is important to the community and there is a demand to improve it. </a:t>
            </a:r>
            <a:endParaRPr lang="en-US" sz="1600" dirty="0"/>
          </a:p>
        </p:txBody>
      </p:sp>
    </p:spTree>
    <p:extLst>
      <p:ext uri="{BB962C8B-B14F-4D97-AF65-F5344CB8AC3E}">
        <p14:creationId xmlns:p14="http://schemas.microsoft.com/office/powerpoint/2010/main" val="166979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2444-00E6-FE45-8C3F-BFBCBB8F2FE3}"/>
              </a:ext>
            </a:extLst>
          </p:cNvPr>
          <p:cNvSpPr>
            <a:spLocks noGrp="1"/>
          </p:cNvSpPr>
          <p:nvPr>
            <p:ph type="title"/>
          </p:nvPr>
        </p:nvSpPr>
        <p:spPr/>
        <p:txBody>
          <a:bodyPr>
            <a:normAutofit fontScale="90000"/>
          </a:bodyPr>
          <a:lstStyle/>
          <a:p>
            <a:r>
              <a:rPr lang="en-US" sz="2400" cap="all" dirty="0"/>
              <a:t>Adapting a Physical Activity Intervention for Rural Areas: People with MCI and Care Partner Dyads</a:t>
            </a:r>
            <a:endParaRPr lang="en-US" sz="2400" dirty="0"/>
          </a:p>
        </p:txBody>
      </p:sp>
      <p:graphicFrame>
        <p:nvGraphicFramePr>
          <p:cNvPr id="5" name="Table 4">
            <a:extLst>
              <a:ext uri="{FF2B5EF4-FFF2-40B4-BE49-F238E27FC236}">
                <a16:creationId xmlns:a16="http://schemas.microsoft.com/office/drawing/2014/main" id="{A83852AC-C9BA-72D8-3DAE-998A3E05B500}"/>
              </a:ext>
            </a:extLst>
          </p:cNvPr>
          <p:cNvGraphicFramePr>
            <a:graphicFrameLocks noGrp="1"/>
          </p:cNvGraphicFramePr>
          <p:nvPr>
            <p:extLst>
              <p:ext uri="{D42A27DB-BD31-4B8C-83A1-F6EECF244321}">
                <p14:modId xmlns:p14="http://schemas.microsoft.com/office/powerpoint/2010/main" val="546387681"/>
              </p:ext>
            </p:extLst>
          </p:nvPr>
        </p:nvGraphicFramePr>
        <p:xfrm>
          <a:off x="192424" y="1219213"/>
          <a:ext cx="11806989" cy="4778187"/>
        </p:xfrm>
        <a:graphic>
          <a:graphicData uri="http://schemas.openxmlformats.org/drawingml/2006/table">
            <a:tbl>
              <a:tblPr firstRow="1" firstCol="1" bandRow="1">
                <a:tableStyleId>{5C22544A-7EE6-4342-B048-85BDC9FD1C3A}</a:tableStyleId>
              </a:tblPr>
              <a:tblGrid>
                <a:gridCol w="2566818">
                  <a:extLst>
                    <a:ext uri="{9D8B030D-6E8A-4147-A177-3AD203B41FA5}">
                      <a16:colId xmlns:a16="http://schemas.microsoft.com/office/drawing/2014/main" val="945235658"/>
                    </a:ext>
                  </a:extLst>
                </a:gridCol>
                <a:gridCol w="9240171">
                  <a:extLst>
                    <a:ext uri="{9D8B030D-6E8A-4147-A177-3AD203B41FA5}">
                      <a16:colId xmlns:a16="http://schemas.microsoft.com/office/drawing/2014/main" val="4166856226"/>
                    </a:ext>
                  </a:extLst>
                </a:gridCol>
              </a:tblGrid>
              <a:tr h="0">
                <a:tc gridSpan="2">
                  <a:txBody>
                    <a:bodyPr/>
                    <a:lstStyle/>
                    <a:p>
                      <a:pPr marL="0" marR="0" indent="0" algn="l">
                        <a:lnSpc>
                          <a:spcPct val="107000"/>
                        </a:lnSpc>
                        <a:spcBef>
                          <a:spcPts val="0"/>
                        </a:spcBef>
                        <a:spcAft>
                          <a:spcPts val="600"/>
                        </a:spcAft>
                      </a:pPr>
                      <a:r>
                        <a:rPr lang="en-US" sz="1400" dirty="0">
                          <a:effectLst/>
                          <a:latin typeface="Myriad Pro" panose="020B0503030403020204"/>
                        </a:rPr>
                        <a:t>Focus Group Sample Quotations </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07796378"/>
                  </a:ext>
                </a:extLst>
              </a:tr>
              <a:tr h="0">
                <a:tc>
                  <a:txBody>
                    <a:bodyPr/>
                    <a:lstStyle/>
                    <a:p>
                      <a:pPr marL="457200" marR="0" indent="-228600" algn="l">
                        <a:lnSpc>
                          <a:spcPct val="107000"/>
                        </a:lnSpc>
                        <a:spcBef>
                          <a:spcPts val="0"/>
                        </a:spcBef>
                        <a:spcAft>
                          <a:spcPts val="800"/>
                        </a:spcAft>
                      </a:pPr>
                      <a:r>
                        <a:rPr lang="en-US" sz="1400">
                          <a:effectLst/>
                          <a:latin typeface="Myriad Pro" panose="020B0503030403020204"/>
                        </a:rPr>
                        <a:t>Dimension</a:t>
                      </a:r>
                      <a:endParaRPr lang="en-US" sz="140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a:txBody>
                    <a:bodyPr/>
                    <a:lstStyle/>
                    <a:p>
                      <a:pPr marL="457200" marR="0" indent="-447675" algn="l">
                        <a:lnSpc>
                          <a:spcPct val="107000"/>
                        </a:lnSpc>
                        <a:spcBef>
                          <a:spcPts val="0"/>
                        </a:spcBef>
                        <a:spcAft>
                          <a:spcPts val="800"/>
                        </a:spcAft>
                      </a:pPr>
                      <a:r>
                        <a:rPr lang="en-US" sz="1400" dirty="0">
                          <a:effectLst/>
                          <a:latin typeface="Myriad Pro" panose="020B0503030403020204"/>
                        </a:rPr>
                        <a:t>Sample Quotations</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887267"/>
                  </a:ext>
                </a:extLst>
              </a:tr>
              <a:tr h="0">
                <a:tc>
                  <a:txBody>
                    <a:bodyPr/>
                    <a:lstStyle/>
                    <a:p>
                      <a:pPr marL="0" marR="0" indent="0" algn="l">
                        <a:lnSpc>
                          <a:spcPct val="107000"/>
                        </a:lnSpc>
                        <a:spcBef>
                          <a:spcPts val="0"/>
                        </a:spcBef>
                        <a:spcAft>
                          <a:spcPts val="800"/>
                        </a:spcAft>
                      </a:pPr>
                      <a:r>
                        <a:rPr lang="en-US" sz="1400" dirty="0">
                          <a:effectLst/>
                          <a:latin typeface="Myriad Pro" panose="020B0503030403020204"/>
                        </a:rPr>
                        <a:t>     Implementation Protocol</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a:txBody>
                    <a:bodyPr/>
                    <a:lstStyle/>
                    <a:p>
                      <a:pPr marL="238125" marR="0" indent="-228600" algn="l">
                        <a:lnSpc>
                          <a:spcPct val="107000"/>
                        </a:lnSpc>
                        <a:spcBef>
                          <a:spcPts val="0"/>
                        </a:spcBef>
                        <a:spcAft>
                          <a:spcPts val="800"/>
                        </a:spcAft>
                      </a:pPr>
                      <a:r>
                        <a:rPr lang="en-US" sz="1400">
                          <a:effectLst/>
                          <a:latin typeface="Myriad Pro" panose="020B0503030403020204"/>
                        </a:rPr>
                        <a:t>“I like the fact that it’s couples rather than individuals, I think that’s a good program thought. Then you’ve got somebody you’re accountable to or somebody pushing you”</a:t>
                      </a:r>
                      <a:endParaRPr lang="en-US" sz="140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4772817"/>
                  </a:ext>
                </a:extLst>
              </a:tr>
              <a:tr h="0">
                <a:tc>
                  <a:txBody>
                    <a:bodyPr/>
                    <a:lstStyle/>
                    <a:p>
                      <a:pPr marL="457200" marR="0" indent="-228600" algn="l">
                        <a:lnSpc>
                          <a:spcPct val="107000"/>
                        </a:lnSpc>
                        <a:spcBef>
                          <a:spcPts val="0"/>
                        </a:spcBef>
                        <a:spcAft>
                          <a:spcPts val="800"/>
                        </a:spcAft>
                      </a:pPr>
                      <a:r>
                        <a:rPr lang="en-US" sz="1400">
                          <a:effectLst/>
                          <a:latin typeface="Myriad Pro" panose="020B0503030403020204"/>
                        </a:rPr>
                        <a:t>Feasibility</a:t>
                      </a:r>
                      <a:endParaRPr lang="en-US" sz="140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a:txBody>
                    <a:bodyPr/>
                    <a:lstStyle/>
                    <a:p>
                      <a:pPr marL="238125" marR="0" indent="-228600" algn="l">
                        <a:lnSpc>
                          <a:spcPct val="107000"/>
                        </a:lnSpc>
                        <a:spcBef>
                          <a:spcPts val="0"/>
                        </a:spcBef>
                        <a:spcAft>
                          <a:spcPts val="800"/>
                        </a:spcAft>
                      </a:pPr>
                      <a:r>
                        <a:rPr lang="en-US" sz="1400" dirty="0">
                          <a:effectLst/>
                          <a:latin typeface="Myriad Pro" panose="020B0503030403020204"/>
                        </a:rPr>
                        <a:t>“And Fitbit you know that’s big deal for &lt;Name&gt;. I think you give people that that's a huge motivator. They gave me this deal I better use it. I think you’ve got good incentives”</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4792012"/>
                  </a:ext>
                </a:extLst>
              </a:tr>
              <a:tr h="0">
                <a:tc>
                  <a:txBody>
                    <a:bodyPr/>
                    <a:lstStyle/>
                    <a:p>
                      <a:pPr marL="457200" marR="0" indent="-228600" algn="l">
                        <a:lnSpc>
                          <a:spcPct val="107000"/>
                        </a:lnSpc>
                        <a:spcBef>
                          <a:spcPts val="0"/>
                        </a:spcBef>
                        <a:spcAft>
                          <a:spcPts val="800"/>
                        </a:spcAft>
                      </a:pPr>
                      <a:r>
                        <a:rPr lang="en-US" sz="1400">
                          <a:effectLst/>
                          <a:latin typeface="Myriad Pro" panose="020B0503030403020204"/>
                        </a:rPr>
                        <a:t>Acceptability</a:t>
                      </a:r>
                      <a:endParaRPr lang="en-US" sz="140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a:txBody>
                    <a:bodyPr/>
                    <a:lstStyle/>
                    <a:p>
                      <a:pPr marL="238125" marR="0" indent="-228600" algn="l">
                        <a:lnSpc>
                          <a:spcPct val="107000"/>
                        </a:lnSpc>
                        <a:spcBef>
                          <a:spcPts val="0"/>
                        </a:spcBef>
                        <a:spcAft>
                          <a:spcPts val="800"/>
                        </a:spcAft>
                      </a:pPr>
                      <a:r>
                        <a:rPr lang="en-US" sz="1400" dirty="0">
                          <a:effectLst/>
                          <a:latin typeface="Myriad Pro" panose="020B0503030403020204"/>
                        </a:rPr>
                        <a:t>“I think it would be accepted very well as long as especially they just hear it from their provider or their physical therapist or their kid that you know sometimes their kids can get on them or their spouse can get on for doing but if they're hearing it from a lot of different people in general, they’re more apt to.”</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0986022"/>
                  </a:ext>
                </a:extLst>
              </a:tr>
              <a:tr h="0">
                <a:tc>
                  <a:txBody>
                    <a:bodyPr/>
                    <a:lstStyle/>
                    <a:p>
                      <a:pPr marL="457200" marR="0" indent="-228600" algn="l">
                        <a:lnSpc>
                          <a:spcPct val="107000"/>
                        </a:lnSpc>
                        <a:spcBef>
                          <a:spcPts val="0"/>
                        </a:spcBef>
                        <a:spcAft>
                          <a:spcPts val="800"/>
                        </a:spcAft>
                      </a:pPr>
                      <a:r>
                        <a:rPr lang="en-US" sz="1400">
                          <a:effectLst/>
                          <a:latin typeface="Myriad Pro" panose="020B0503030403020204"/>
                        </a:rPr>
                        <a:t>Alignment</a:t>
                      </a:r>
                      <a:endParaRPr lang="en-US" sz="140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a:txBody>
                    <a:bodyPr/>
                    <a:lstStyle/>
                    <a:p>
                      <a:pPr marL="238125" marR="0" indent="-228600" algn="l">
                        <a:lnSpc>
                          <a:spcPct val="107000"/>
                        </a:lnSpc>
                        <a:spcBef>
                          <a:spcPts val="0"/>
                        </a:spcBef>
                        <a:spcAft>
                          <a:spcPts val="0"/>
                        </a:spcAft>
                      </a:pPr>
                      <a:r>
                        <a:rPr lang="en-US" sz="1400" dirty="0">
                          <a:effectLst/>
                          <a:latin typeface="Myriad Pro" panose="020B0503030403020204"/>
                        </a:rPr>
                        <a:t> “So, the way you have put this program together I think is it really points towards success for people. It's just giving them a framework to get started and get moving and doing it with a person that they trust and somebody that they care about. I think that makes a big difference.”</a:t>
                      </a:r>
                    </a:p>
                    <a:p>
                      <a:pPr marL="238125" marR="0" indent="-228600" algn="l">
                        <a:lnSpc>
                          <a:spcPct val="107000"/>
                        </a:lnSpc>
                        <a:spcBef>
                          <a:spcPts val="0"/>
                        </a:spcBef>
                        <a:spcAft>
                          <a:spcPts val="0"/>
                        </a:spcAft>
                      </a:pPr>
                      <a:r>
                        <a:rPr lang="en-US" sz="1400" dirty="0">
                          <a:effectLst/>
                          <a:latin typeface="Myriad Pro" panose="020B0503030403020204"/>
                        </a:rPr>
                        <a:t> </a:t>
                      </a:r>
                    </a:p>
                    <a:p>
                      <a:pPr marL="238125" marR="0" indent="-228600" algn="l">
                        <a:lnSpc>
                          <a:spcPct val="107000"/>
                        </a:lnSpc>
                        <a:spcBef>
                          <a:spcPts val="0"/>
                        </a:spcBef>
                        <a:spcAft>
                          <a:spcPts val="800"/>
                        </a:spcAft>
                      </a:pPr>
                      <a:r>
                        <a:rPr lang="en-US" sz="1400" dirty="0">
                          <a:effectLst/>
                          <a:latin typeface="Myriad Pro" panose="020B0503030403020204"/>
                        </a:rPr>
                        <a:t>“I think there's always a need to improve physical activity. I think we have set people that are very into it and you’re always </a:t>
                      </a:r>
                      <a:r>
                        <a:rPr lang="en-US" sz="1400" dirty="0" err="1">
                          <a:effectLst/>
                          <a:latin typeface="Myriad Pro" panose="020B0503030403020204"/>
                        </a:rPr>
                        <a:t>gonna</a:t>
                      </a:r>
                      <a:r>
                        <a:rPr lang="en-US" sz="1400" dirty="0">
                          <a:effectLst/>
                          <a:latin typeface="Myriad Pro" panose="020B0503030403020204"/>
                        </a:rPr>
                        <a:t> have some that could benefit from more. So, I think programs like this would be great to maybe try to get more people involved.”</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5685770"/>
                  </a:ext>
                </a:extLst>
              </a:tr>
              <a:tr h="0">
                <a:tc>
                  <a:txBody>
                    <a:bodyPr/>
                    <a:lstStyle/>
                    <a:p>
                      <a:pPr marL="457200" marR="0" indent="-228600" algn="l">
                        <a:lnSpc>
                          <a:spcPct val="107000"/>
                        </a:lnSpc>
                        <a:spcBef>
                          <a:spcPts val="0"/>
                        </a:spcBef>
                        <a:spcAft>
                          <a:spcPts val="800"/>
                        </a:spcAft>
                      </a:pPr>
                      <a:r>
                        <a:rPr lang="en-US" sz="1400">
                          <a:effectLst/>
                          <a:latin typeface="Myriad Pro" panose="020B0503030403020204"/>
                        </a:rPr>
                        <a:t>Impact</a:t>
                      </a:r>
                      <a:endParaRPr lang="en-US" sz="140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tc>
                  <a:txBody>
                    <a:bodyPr/>
                    <a:lstStyle/>
                    <a:p>
                      <a:pPr marL="238125" marR="0" indent="-228600" algn="l">
                        <a:lnSpc>
                          <a:spcPct val="107000"/>
                        </a:lnSpc>
                        <a:spcBef>
                          <a:spcPts val="0"/>
                        </a:spcBef>
                        <a:spcAft>
                          <a:spcPts val="800"/>
                        </a:spcAft>
                      </a:pPr>
                      <a:r>
                        <a:rPr lang="en-US" sz="1400" dirty="0">
                          <a:effectLst/>
                          <a:latin typeface="Myriad Pro" panose="020B0503030403020204"/>
                        </a:rPr>
                        <a:t>“You know I could see where a couple women are doing this together maybe and then they're talking to their friends and then you see all eight of them walking together. I mean that's just how small town is, so different than big city.”</a:t>
                      </a:r>
                    </a:p>
                    <a:p>
                      <a:pPr marL="238125" marR="0" indent="-228600" algn="l">
                        <a:lnSpc>
                          <a:spcPct val="107000"/>
                        </a:lnSpc>
                        <a:spcBef>
                          <a:spcPts val="0"/>
                        </a:spcBef>
                        <a:spcAft>
                          <a:spcPts val="800"/>
                        </a:spcAft>
                      </a:pPr>
                      <a:r>
                        <a:rPr lang="en-US" sz="1400" dirty="0">
                          <a:effectLst/>
                          <a:latin typeface="Myriad Pro" panose="020B0503030403020204"/>
                        </a:rPr>
                        <a:t>“So many people with mild stages of cognitive impairment they feel like there's just so much that they can't do about the situation. This is something they can do as an encouraging kind of thing.”</a:t>
                      </a:r>
                      <a:endParaRPr lang="en-US" sz="1400" dirty="0">
                        <a:effectLst/>
                        <a:latin typeface="Myriad Pro" panose="020B0503030403020204"/>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6434591"/>
                  </a:ext>
                </a:extLst>
              </a:tr>
            </a:tbl>
          </a:graphicData>
        </a:graphic>
      </p:graphicFrame>
    </p:spTree>
    <p:extLst>
      <p:ext uri="{BB962C8B-B14F-4D97-AF65-F5344CB8AC3E}">
        <p14:creationId xmlns:p14="http://schemas.microsoft.com/office/powerpoint/2010/main" val="650791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ACBA79B-18CF-0006-04D1-FA33C5C94CCF}"/>
              </a:ext>
            </a:extLst>
          </p:cNvPr>
          <p:cNvSpPr>
            <a:spLocks noGrp="1"/>
          </p:cNvSpPr>
          <p:nvPr>
            <p:ph type="ctrTitle"/>
          </p:nvPr>
        </p:nvSpPr>
        <p:spPr/>
        <p:txBody>
          <a:bodyPr/>
          <a:lstStyle/>
          <a:p>
            <a:r>
              <a:rPr lang="en-US" dirty="0" err="1"/>
              <a:t>Vevox</a:t>
            </a:r>
            <a:r>
              <a:rPr lang="en-US" dirty="0"/>
              <a:t> Poll</a:t>
            </a:r>
          </a:p>
        </p:txBody>
      </p:sp>
      <p:sp>
        <p:nvSpPr>
          <p:cNvPr id="10" name="Subtitle 9">
            <a:extLst>
              <a:ext uri="{FF2B5EF4-FFF2-40B4-BE49-F238E27FC236}">
                <a16:creationId xmlns:a16="http://schemas.microsoft.com/office/drawing/2014/main" id="{E89A0621-259F-A071-7D31-8C06B1784D5A}"/>
              </a:ext>
            </a:extLst>
          </p:cNvPr>
          <p:cNvSpPr>
            <a:spLocks noGrp="1"/>
          </p:cNvSpPr>
          <p:nvPr>
            <p:ph type="subTitle" idx="1"/>
          </p:nvPr>
        </p:nvSpPr>
        <p:spPr/>
        <p:txBody>
          <a:bodyPr/>
          <a:lstStyle/>
          <a:p>
            <a:endParaRPr lang="en-US"/>
          </a:p>
        </p:txBody>
      </p:sp>
      <p:sp>
        <p:nvSpPr>
          <p:cNvPr id="11" name="Text Placeholder 10">
            <a:extLst>
              <a:ext uri="{FF2B5EF4-FFF2-40B4-BE49-F238E27FC236}">
                <a16:creationId xmlns:a16="http://schemas.microsoft.com/office/drawing/2014/main" id="{1951C85D-CC4F-E856-42E6-C108506C3FE5}"/>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15751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D6A7-53F4-D404-9C4D-E17203FF13A7}"/>
              </a:ext>
            </a:extLst>
          </p:cNvPr>
          <p:cNvSpPr>
            <a:spLocks noGrp="1"/>
          </p:cNvSpPr>
          <p:nvPr>
            <p:ph type="title"/>
          </p:nvPr>
        </p:nvSpPr>
        <p:spPr>
          <a:xfrm>
            <a:off x="818943" y="4085967"/>
            <a:ext cx="10518776" cy="1089529"/>
          </a:xfrm>
        </p:spPr>
        <p:txBody>
          <a:bodyPr/>
          <a:lstStyle/>
          <a:p>
            <a:r>
              <a:rPr lang="en-US" dirty="0"/>
              <a:t>Thank you! Please remember to fill out your post-survey.</a:t>
            </a:r>
          </a:p>
        </p:txBody>
      </p:sp>
      <p:sp>
        <p:nvSpPr>
          <p:cNvPr id="11" name="Text Placeholder 10">
            <a:extLst>
              <a:ext uri="{FF2B5EF4-FFF2-40B4-BE49-F238E27FC236}">
                <a16:creationId xmlns:a16="http://schemas.microsoft.com/office/drawing/2014/main" id="{1176F5A6-AE29-522F-C060-B551B2C1B55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6384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F3625-A58A-DC26-6AE8-25A0FE014FB8}"/>
              </a:ext>
            </a:extLst>
          </p:cNvPr>
          <p:cNvSpPr>
            <a:spLocks noGrp="1"/>
          </p:cNvSpPr>
          <p:nvPr>
            <p:ph idx="1"/>
          </p:nvPr>
        </p:nvSpPr>
        <p:spPr/>
        <p:txBody>
          <a:bodyPr/>
          <a:lstStyle/>
          <a:p>
            <a:pPr marL="285750" indent="-285750">
              <a:buFont typeface="Arial" panose="020B0604020202020204" pitchFamily="34" charset="0"/>
              <a:buChar char="•"/>
            </a:pPr>
            <a:r>
              <a:rPr lang="en-US" sz="2400" dirty="0"/>
              <a:t>Describe the modifiable risk factors leading to elevated risk of Alzheimer’s Disease and Related Dementias in rural areas</a:t>
            </a:r>
          </a:p>
          <a:p>
            <a:pPr marL="285750" indent="-285750">
              <a:buFont typeface="Arial" panose="020B0604020202020204" pitchFamily="34" charset="0"/>
              <a:buChar char="•"/>
            </a:pPr>
            <a:r>
              <a:rPr lang="en-US" sz="2400" dirty="0"/>
              <a:t>Discover the feasibility of a physical activity behavioral intervention based on rural community partner perspectives data</a:t>
            </a:r>
          </a:p>
          <a:p>
            <a:pPr marL="285750" indent="-285750">
              <a:buFont typeface="Arial" panose="020B0604020202020204" pitchFamily="34" charset="0"/>
              <a:buChar char="•"/>
            </a:pPr>
            <a:r>
              <a:rPr lang="en-US" sz="2400" dirty="0"/>
              <a:t>Outline steps forward to enhance physical activity promotion in Nebraska’s health system and in rural communities</a:t>
            </a:r>
          </a:p>
          <a:p>
            <a:endParaRPr lang="en-US" dirty="0"/>
          </a:p>
        </p:txBody>
      </p:sp>
      <p:sp>
        <p:nvSpPr>
          <p:cNvPr id="3" name="Title 2">
            <a:extLst>
              <a:ext uri="{FF2B5EF4-FFF2-40B4-BE49-F238E27FC236}">
                <a16:creationId xmlns:a16="http://schemas.microsoft.com/office/drawing/2014/main" id="{665DEDDB-94DE-3502-55C8-202570265B6D}"/>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255352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D4AB78-5851-D99D-60F4-B212A8C07559}"/>
              </a:ext>
            </a:extLst>
          </p:cNvPr>
          <p:cNvSpPr>
            <a:spLocks noGrp="1"/>
          </p:cNvSpPr>
          <p:nvPr>
            <p:ph type="ctrTitle"/>
          </p:nvPr>
        </p:nvSpPr>
        <p:spPr/>
        <p:txBody>
          <a:bodyPr/>
          <a:lstStyle/>
          <a:p>
            <a:r>
              <a:rPr lang="en-US" dirty="0" err="1"/>
              <a:t>Vevox</a:t>
            </a:r>
            <a:r>
              <a:rPr lang="en-US" dirty="0"/>
              <a:t> Poll</a:t>
            </a:r>
          </a:p>
        </p:txBody>
      </p:sp>
      <p:sp>
        <p:nvSpPr>
          <p:cNvPr id="4" name="Subtitle 3">
            <a:extLst>
              <a:ext uri="{FF2B5EF4-FFF2-40B4-BE49-F238E27FC236}">
                <a16:creationId xmlns:a16="http://schemas.microsoft.com/office/drawing/2014/main" id="{3952FDE8-F376-693E-B1A6-1F0B5536C55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2467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88678A2D-8D10-C0B8-929F-469E1B795A73}"/>
              </a:ext>
            </a:extLst>
          </p:cNvPr>
          <p:cNvSpPr>
            <a:spLocks noGrp="1"/>
          </p:cNvSpPr>
          <p:nvPr>
            <p:ph sz="half" idx="1"/>
          </p:nvPr>
        </p:nvSpPr>
        <p:spPr>
          <a:xfrm>
            <a:off x="838200" y="1950719"/>
            <a:ext cx="5181600" cy="4226243"/>
          </a:xfrm>
        </p:spPr>
        <p:txBody>
          <a:bodyPr/>
          <a:lstStyle/>
          <a:p>
            <a:pPr marL="285750" indent="-285750">
              <a:buFont typeface="Arial" panose="020B0604020202020204" pitchFamily="34" charset="0"/>
              <a:buChar char="•"/>
            </a:pPr>
            <a:r>
              <a:rPr lang="en-US" dirty="0"/>
              <a:t>Most common cause of dementia</a:t>
            </a:r>
          </a:p>
          <a:p>
            <a:pPr marL="742950" lvl="1" indent="-285750">
              <a:buFont typeface="Arial" panose="020B0604020202020204" pitchFamily="34" charset="0"/>
              <a:buChar char="•"/>
            </a:pPr>
            <a:r>
              <a:rPr lang="en-US" dirty="0"/>
              <a:t>Nearly 7 Million Americans are living with AD</a:t>
            </a:r>
          </a:p>
          <a:p>
            <a:pPr marL="742950" lvl="1" indent="-285750">
              <a:buFont typeface="Arial" panose="020B0604020202020204" pitchFamily="34" charset="0"/>
              <a:buChar char="•"/>
            </a:pPr>
            <a:r>
              <a:rPr lang="en-US" dirty="0"/>
              <a:t>1 in 3 seniors die from AD or another dementia</a:t>
            </a:r>
          </a:p>
          <a:p>
            <a:pPr marL="742950" lvl="1" indent="-285750">
              <a:buFont typeface="Arial" panose="020B0604020202020204" pitchFamily="34" charset="0"/>
              <a:buChar char="•"/>
            </a:pPr>
            <a:r>
              <a:rPr lang="en-US" dirty="0"/>
              <a:t>From 2000 to 2021 deaths from heart disease have </a:t>
            </a:r>
            <a:r>
              <a:rPr lang="en-US" b="1" u="sng" dirty="0"/>
              <a:t>decreased</a:t>
            </a:r>
            <a:r>
              <a:rPr lang="en-US" dirty="0"/>
              <a:t> by 2.1% while deaths from AD have </a:t>
            </a:r>
            <a:r>
              <a:rPr lang="en-US" b="1" u="sng" dirty="0"/>
              <a:t>increased</a:t>
            </a:r>
            <a:r>
              <a:rPr lang="en-US" dirty="0"/>
              <a:t> 141%</a:t>
            </a:r>
          </a:p>
          <a:p>
            <a:pPr marL="742950" lvl="1" indent="-285750">
              <a:buFont typeface="Arial" panose="020B0604020202020204" pitchFamily="34" charset="0"/>
              <a:buChar char="•"/>
            </a:pPr>
            <a:r>
              <a:rPr lang="en-US" dirty="0"/>
              <a:t>Expected costs for AD and other dementias is estimated to be $360 Billion</a:t>
            </a:r>
          </a:p>
          <a:p>
            <a:pPr marL="285750" indent="-285750">
              <a:buFont typeface="Arial" panose="020B0604020202020204" pitchFamily="34" charset="0"/>
              <a:buChar char="•"/>
            </a:pPr>
            <a:r>
              <a:rPr lang="en-US" dirty="0"/>
              <a:t>Marked by early memory impairment, executive dysfunction</a:t>
            </a:r>
          </a:p>
          <a:p>
            <a:pPr marL="285750" indent="-285750">
              <a:buFont typeface="Arial" panose="020B0604020202020204" pitchFamily="34" charset="0"/>
              <a:buChar char="•"/>
            </a:pPr>
            <a:r>
              <a:rPr lang="en-US" dirty="0"/>
              <a:t>Dementia is NOT a normal part of aging</a:t>
            </a:r>
          </a:p>
        </p:txBody>
      </p:sp>
      <p:pic>
        <p:nvPicPr>
          <p:cNvPr id="5" name="Picture 4" descr="A group of people holding signs under an umbrella&#10;&#10;Description automatically generated">
            <a:extLst>
              <a:ext uri="{FF2B5EF4-FFF2-40B4-BE49-F238E27FC236}">
                <a16:creationId xmlns:a16="http://schemas.microsoft.com/office/drawing/2014/main" id="{5E6A4DC7-5375-6922-269E-33102AF75EA6}"/>
              </a:ext>
            </a:extLst>
          </p:cNvPr>
          <p:cNvPicPr>
            <a:picLocks noChangeAspect="1"/>
          </p:cNvPicPr>
          <p:nvPr/>
        </p:nvPicPr>
        <p:blipFill>
          <a:blip r:embed="rId3"/>
          <a:stretch>
            <a:fillRect/>
          </a:stretch>
        </p:blipFill>
        <p:spPr>
          <a:xfrm>
            <a:off x="6416413" y="1362234"/>
            <a:ext cx="4937387" cy="4226242"/>
          </a:xfrm>
          <a:prstGeom prst="rect">
            <a:avLst/>
          </a:prstGeom>
          <a:noFill/>
        </p:spPr>
      </p:pic>
      <p:sp>
        <p:nvSpPr>
          <p:cNvPr id="3" name="Title 2">
            <a:extLst>
              <a:ext uri="{FF2B5EF4-FFF2-40B4-BE49-F238E27FC236}">
                <a16:creationId xmlns:a16="http://schemas.microsoft.com/office/drawing/2014/main" id="{689D30DF-F285-CD25-CFAD-B1E2858D687A}"/>
              </a:ext>
            </a:extLst>
          </p:cNvPr>
          <p:cNvSpPr>
            <a:spLocks noGrp="1"/>
          </p:cNvSpPr>
          <p:nvPr>
            <p:ph type="title"/>
          </p:nvPr>
        </p:nvSpPr>
        <p:spPr>
          <a:xfrm>
            <a:off x="836612" y="988957"/>
            <a:ext cx="10518776" cy="701731"/>
          </a:xfrm>
        </p:spPr>
        <p:txBody>
          <a:bodyPr anchor="b">
            <a:normAutofit/>
          </a:bodyPr>
          <a:lstStyle/>
          <a:p>
            <a:r>
              <a:rPr lang="en-US" dirty="0"/>
              <a:t>Alzheimer’s Disease (AD)</a:t>
            </a:r>
          </a:p>
        </p:txBody>
      </p:sp>
      <p:sp>
        <p:nvSpPr>
          <p:cNvPr id="6" name="TextBox 5">
            <a:extLst>
              <a:ext uri="{FF2B5EF4-FFF2-40B4-BE49-F238E27FC236}">
                <a16:creationId xmlns:a16="http://schemas.microsoft.com/office/drawing/2014/main" id="{935AC671-BD03-FE90-1D6C-23222EAA29F9}"/>
              </a:ext>
            </a:extLst>
          </p:cNvPr>
          <p:cNvSpPr txBox="1"/>
          <p:nvPr/>
        </p:nvSpPr>
        <p:spPr>
          <a:xfrm>
            <a:off x="7942730" y="5715297"/>
            <a:ext cx="3694579" cy="923330"/>
          </a:xfrm>
          <a:prstGeom prst="rect">
            <a:avLst/>
          </a:prstGeom>
          <a:noFill/>
        </p:spPr>
        <p:txBody>
          <a:bodyPr wrap="square" rtlCol="0">
            <a:spAutoFit/>
          </a:bodyPr>
          <a:lstStyle/>
          <a:p>
            <a:r>
              <a:rPr lang="en-US" dirty="0"/>
              <a:t>Alzheimer’s Association</a:t>
            </a:r>
          </a:p>
          <a:p>
            <a:r>
              <a:rPr lang="en-US" dirty="0">
                <a:hlinkClick r:id="rId4"/>
              </a:rPr>
              <a:t>https://www.alz.org/alzheimers-dementia/facts-figures</a:t>
            </a:r>
            <a:r>
              <a:rPr lang="en-US" dirty="0"/>
              <a:t> </a:t>
            </a:r>
          </a:p>
        </p:txBody>
      </p:sp>
    </p:spTree>
    <p:extLst>
      <p:ext uri="{BB962C8B-B14F-4D97-AF65-F5344CB8AC3E}">
        <p14:creationId xmlns:p14="http://schemas.microsoft.com/office/powerpoint/2010/main" val="2789321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E0395A-8F0A-F0AF-AB8A-84936A123885}"/>
              </a:ext>
            </a:extLst>
          </p:cNvPr>
          <p:cNvSpPr>
            <a:spLocks noGrp="1"/>
          </p:cNvSpPr>
          <p:nvPr>
            <p:ph sz="half" idx="1"/>
          </p:nvPr>
        </p:nvSpPr>
        <p:spPr/>
        <p:txBody>
          <a:bodyPr/>
          <a:lstStyle/>
          <a:p>
            <a:pPr marL="285750" lvl="0" indent="-285750">
              <a:buFont typeface="Arial" panose="020B0604020202020204" pitchFamily="34" charset="0"/>
              <a:buChar char="•"/>
            </a:pPr>
            <a:r>
              <a:rPr lang="en-US" sz="1800" dirty="0">
                <a:cs typeface="Times New Roman"/>
              </a:rPr>
              <a:t>As we age our brain loses cells and build up toxic compounds</a:t>
            </a:r>
          </a:p>
          <a:p>
            <a:pPr marL="285750" lvl="0" indent="-285750">
              <a:buFont typeface="Arial" panose="020B0604020202020204" pitchFamily="34" charset="0"/>
              <a:buChar char="•"/>
            </a:pPr>
            <a:endParaRPr lang="en-US" sz="1800" dirty="0">
              <a:cs typeface="Times New Roman"/>
            </a:endParaRPr>
          </a:p>
          <a:p>
            <a:pPr marL="285750" lvl="0" indent="-285750">
              <a:buFont typeface="Arial" panose="020B0604020202020204" pitchFamily="34" charset="0"/>
              <a:buChar char="•"/>
            </a:pPr>
            <a:r>
              <a:rPr lang="en-US" sz="1800" dirty="0">
                <a:cs typeface="Times New Roman"/>
              </a:rPr>
              <a:t>These changes take place faster in people with dementia, in addition to other structural and chemical changes. </a:t>
            </a:r>
          </a:p>
          <a:p>
            <a:pPr marL="285750" lvl="0" indent="-285750">
              <a:buFont typeface="Arial" panose="020B0604020202020204" pitchFamily="34" charset="0"/>
              <a:buChar char="•"/>
            </a:pPr>
            <a:endParaRPr lang="en-US" sz="1800" dirty="0">
              <a:cs typeface="Times New Roman"/>
            </a:endParaRPr>
          </a:p>
          <a:p>
            <a:pPr marL="285750" lvl="0" indent="-285750">
              <a:buFont typeface="Arial" panose="020B0604020202020204" pitchFamily="34" charset="0"/>
              <a:buChar char="•"/>
            </a:pPr>
            <a:r>
              <a:rPr lang="en-US" sz="1800" dirty="0">
                <a:cs typeface="Times New Roman"/>
              </a:rPr>
              <a:t>The exact cause of Alzheimer’s disease is unknown. </a:t>
            </a:r>
          </a:p>
          <a:p>
            <a:pPr marL="742950" lvl="1" indent="-285750">
              <a:buFont typeface="Arial" panose="020B0604020202020204" pitchFamily="34" charset="0"/>
              <a:buChar char="•"/>
            </a:pPr>
            <a:r>
              <a:rPr lang="en-US" sz="1400" dirty="0">
                <a:cs typeface="Times New Roman"/>
              </a:rPr>
              <a:t>Amyloid plaques</a:t>
            </a:r>
          </a:p>
          <a:p>
            <a:pPr marL="742950" lvl="1" indent="-285750">
              <a:buFont typeface="Arial" panose="020B0604020202020204" pitchFamily="34" charset="0"/>
              <a:buChar char="•"/>
            </a:pPr>
            <a:r>
              <a:rPr lang="en-US" sz="1400" dirty="0">
                <a:cs typeface="Times New Roman"/>
              </a:rPr>
              <a:t>Tau tangles</a:t>
            </a:r>
          </a:p>
          <a:p>
            <a:endParaRPr lang="en-US" dirty="0"/>
          </a:p>
        </p:txBody>
      </p:sp>
      <p:sp>
        <p:nvSpPr>
          <p:cNvPr id="4" name="Title 3">
            <a:extLst>
              <a:ext uri="{FF2B5EF4-FFF2-40B4-BE49-F238E27FC236}">
                <a16:creationId xmlns:a16="http://schemas.microsoft.com/office/drawing/2014/main" id="{1EDDA7E3-073A-B510-2C11-7DECA51467B0}"/>
              </a:ext>
            </a:extLst>
          </p:cNvPr>
          <p:cNvSpPr>
            <a:spLocks noGrp="1"/>
          </p:cNvSpPr>
          <p:nvPr>
            <p:ph type="title"/>
          </p:nvPr>
        </p:nvSpPr>
        <p:spPr/>
        <p:txBody>
          <a:bodyPr/>
          <a:lstStyle/>
          <a:p>
            <a:r>
              <a:rPr lang="en-US" dirty="0"/>
              <a:t>What causes dementia?</a:t>
            </a:r>
          </a:p>
        </p:txBody>
      </p:sp>
      <p:pic>
        <p:nvPicPr>
          <p:cNvPr id="5" name="Picture 4">
            <a:extLst>
              <a:ext uri="{FF2B5EF4-FFF2-40B4-BE49-F238E27FC236}">
                <a16:creationId xmlns:a16="http://schemas.microsoft.com/office/drawing/2014/main" id="{F0C96737-0E45-37EE-1856-0CBFBFCAEB1C}"/>
              </a:ext>
            </a:extLst>
          </p:cNvPr>
          <p:cNvPicPr>
            <a:picLocks noChangeAspect="1"/>
          </p:cNvPicPr>
          <p:nvPr/>
        </p:nvPicPr>
        <p:blipFill>
          <a:blip r:embed="rId3"/>
          <a:stretch>
            <a:fillRect/>
          </a:stretch>
        </p:blipFill>
        <p:spPr>
          <a:xfrm>
            <a:off x="6605354" y="1690689"/>
            <a:ext cx="4843519" cy="3997824"/>
          </a:xfrm>
          <a:prstGeom prst="rect">
            <a:avLst/>
          </a:prstGeom>
        </p:spPr>
      </p:pic>
    </p:spTree>
    <p:extLst>
      <p:ext uri="{BB962C8B-B14F-4D97-AF65-F5344CB8AC3E}">
        <p14:creationId xmlns:p14="http://schemas.microsoft.com/office/powerpoint/2010/main" val="196789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P18_1">
            <a:extLst>
              <a:ext uri="{FF2B5EF4-FFF2-40B4-BE49-F238E27FC236}">
                <a16:creationId xmlns:a16="http://schemas.microsoft.com/office/drawing/2014/main" id="{DA23F2C3-4AE3-F7FA-7EF9-3228CC44D6F0}"/>
              </a:ext>
            </a:extLst>
          </p:cNvPr>
          <p:cNvPicPr>
            <a:picLocks noChangeAspect="1" noChangeArrowheads="1"/>
          </p:cNvPicPr>
          <p:nvPr>
            <p:custDataLst>
              <p:tags r:id="rId1"/>
            </p:custDataLst>
          </p:nvPr>
        </p:nvPicPr>
        <p:blipFill rotWithShape="1">
          <a:blip r:embed="rId5" cstate="print">
            <a:lum bright="32000" contrast="48000"/>
          </a:blip>
          <a:srcRect l="17191" t="6434" r="54875" b="76176"/>
          <a:stretch/>
        </p:blipFill>
        <p:spPr bwMode="auto">
          <a:xfrm>
            <a:off x="2610411" y="2151881"/>
            <a:ext cx="3781426" cy="3364773"/>
          </a:xfrm>
          <a:prstGeom prst="rect">
            <a:avLst/>
          </a:prstGeom>
          <a:noFill/>
          <a:ln w="9525">
            <a:noFill/>
            <a:miter lim="800000"/>
            <a:headEnd/>
            <a:tailEnd/>
          </a:ln>
        </p:spPr>
      </p:pic>
      <p:pic>
        <p:nvPicPr>
          <p:cNvPr id="6" name="Picture 6" descr="BAP18_1">
            <a:extLst>
              <a:ext uri="{FF2B5EF4-FFF2-40B4-BE49-F238E27FC236}">
                <a16:creationId xmlns:a16="http://schemas.microsoft.com/office/drawing/2014/main" id="{49CA242C-BF5F-EA82-03BB-6675826330C7}"/>
              </a:ext>
            </a:extLst>
          </p:cNvPr>
          <p:cNvPicPr>
            <a:picLocks noChangeAspect="1" noChangeArrowheads="1"/>
          </p:cNvPicPr>
          <p:nvPr>
            <p:custDataLst>
              <p:tags r:id="rId2"/>
            </p:custDataLst>
          </p:nvPr>
        </p:nvPicPr>
        <p:blipFill rotWithShape="1">
          <a:blip r:embed="rId5" cstate="print">
            <a:lum bright="32000" contrast="48000"/>
          </a:blip>
          <a:srcRect l="17331" t="27007" r="57619" b="50770"/>
          <a:stretch/>
        </p:blipFill>
        <p:spPr bwMode="auto">
          <a:xfrm>
            <a:off x="5887011" y="1768975"/>
            <a:ext cx="3390900" cy="4300130"/>
          </a:xfrm>
          <a:prstGeom prst="rect">
            <a:avLst/>
          </a:prstGeom>
          <a:noFill/>
          <a:ln w="9525">
            <a:noFill/>
            <a:miter lim="800000"/>
            <a:headEnd/>
            <a:tailEnd/>
          </a:ln>
        </p:spPr>
      </p:pic>
      <p:sp>
        <p:nvSpPr>
          <p:cNvPr id="7" name="Arrow: Right 6">
            <a:extLst>
              <a:ext uri="{FF2B5EF4-FFF2-40B4-BE49-F238E27FC236}">
                <a16:creationId xmlns:a16="http://schemas.microsoft.com/office/drawing/2014/main" id="{6F2802D1-22D7-7A48-BBFF-F3BCB386A10D}"/>
              </a:ext>
            </a:extLst>
          </p:cNvPr>
          <p:cNvSpPr/>
          <p:nvPr/>
        </p:nvSpPr>
        <p:spPr>
          <a:xfrm>
            <a:off x="1767840" y="2522220"/>
            <a:ext cx="1446457" cy="4419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40AA695-AFAD-294A-639B-0117BF4B5164}"/>
              </a:ext>
            </a:extLst>
          </p:cNvPr>
          <p:cNvSpPr/>
          <p:nvPr/>
        </p:nvSpPr>
        <p:spPr>
          <a:xfrm rot="18302643">
            <a:off x="5759983" y="5117467"/>
            <a:ext cx="1446457" cy="4419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47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1427C-30E4-561A-7D76-CA33D2EC6933}"/>
              </a:ext>
            </a:extLst>
          </p:cNvPr>
          <p:cNvSpPr>
            <a:spLocks noGrp="1"/>
          </p:cNvSpPr>
          <p:nvPr>
            <p:ph sz="half" idx="1"/>
          </p:nvPr>
        </p:nvSpPr>
        <p:spPr>
          <a:xfrm>
            <a:off x="838200" y="1950719"/>
            <a:ext cx="5181600" cy="4226243"/>
          </a:xfrm>
        </p:spPr>
        <p:txBody>
          <a:bodyPr>
            <a:normAutofit/>
          </a:bodyPr>
          <a:lstStyle/>
          <a:p>
            <a:pPr marL="285750" indent="-285750">
              <a:buFont typeface="Arial" panose="020B0604020202020204" pitchFamily="34" charset="0"/>
              <a:buChar char="•"/>
            </a:pPr>
            <a:r>
              <a:rPr lang="en-US" dirty="0"/>
              <a:t>Life expectancy:</a:t>
            </a:r>
          </a:p>
          <a:p>
            <a:pPr marL="742950" lvl="1" indent="-285750">
              <a:buFont typeface="Arial" panose="020B0604020202020204" pitchFamily="34" charset="0"/>
              <a:buChar char="•"/>
            </a:pPr>
            <a:r>
              <a:rPr lang="en-US" sz="1800"/>
              <a:t>AD usually 8-10 years after diagnosis</a:t>
            </a:r>
          </a:p>
          <a:p>
            <a:pPr marL="742950" lvl="1" indent="-285750">
              <a:buFont typeface="Arial" panose="020B0604020202020204" pitchFamily="34" charset="0"/>
              <a:buChar char="•"/>
            </a:pPr>
            <a:r>
              <a:rPr lang="en-US" sz="1800"/>
              <a:t>Vascular dementia: 5 years</a:t>
            </a:r>
          </a:p>
          <a:p>
            <a:pPr marL="742950" lvl="1" indent="-285750">
              <a:buFont typeface="Arial" panose="020B0604020202020204" pitchFamily="34" charset="0"/>
              <a:buChar char="•"/>
            </a:pPr>
            <a:r>
              <a:rPr lang="en-US" sz="1800"/>
              <a:t>Lewy Body Dementia: 6 years</a:t>
            </a:r>
          </a:p>
          <a:p>
            <a:pPr marL="742950" lvl="1" indent="-285750">
              <a:buFont typeface="Arial" panose="020B0604020202020204" pitchFamily="34" charset="0"/>
              <a:buChar char="•"/>
            </a:pPr>
            <a:r>
              <a:rPr lang="en-US" sz="1800"/>
              <a:t>Frontotemporal: 6 years</a:t>
            </a:r>
          </a:p>
          <a:p>
            <a:pPr marL="285750" indent="-285750">
              <a:buFont typeface="Arial" panose="020B0604020202020204" pitchFamily="34" charset="0"/>
              <a:buChar char="•"/>
            </a:pPr>
            <a:r>
              <a:rPr lang="en-US" dirty="0"/>
              <a:t>Depression vs Dementia</a:t>
            </a:r>
          </a:p>
          <a:p>
            <a:pPr marL="742950" lvl="1" indent="-285750">
              <a:buFont typeface="Arial" panose="020B0604020202020204" pitchFamily="34" charset="0"/>
              <a:buChar char="•"/>
            </a:pPr>
            <a:r>
              <a:rPr lang="en-US" sz="1800"/>
              <a:t>Overlap in attention and concentration</a:t>
            </a:r>
          </a:p>
          <a:p>
            <a:pPr marL="742950" lvl="1" indent="-285750">
              <a:buFont typeface="Arial" panose="020B0604020202020204" pitchFamily="34" charset="0"/>
              <a:buChar char="•"/>
            </a:pPr>
            <a:r>
              <a:rPr lang="en-US" sz="1800"/>
              <a:t>Dementia is associated with memory, speaking, or motor impairment</a:t>
            </a:r>
          </a:p>
        </p:txBody>
      </p:sp>
      <p:pic>
        <p:nvPicPr>
          <p:cNvPr id="6" name="Content Placeholder 5" descr="Old man staring at camera">
            <a:extLst>
              <a:ext uri="{FF2B5EF4-FFF2-40B4-BE49-F238E27FC236}">
                <a16:creationId xmlns:a16="http://schemas.microsoft.com/office/drawing/2014/main" id="{561FA5D5-55A9-0881-3B63-CEFAD83C9DEF}"/>
              </a:ext>
            </a:extLst>
          </p:cNvPr>
          <p:cNvPicPr>
            <a:picLocks noGrp="1" noChangeAspect="1"/>
          </p:cNvPicPr>
          <p:nvPr>
            <p:ph sz="half" idx="2"/>
          </p:nvPr>
        </p:nvPicPr>
        <p:blipFill rotWithShape="1">
          <a:blip r:embed="rId3"/>
          <a:srcRect l="13080" r="5083" b="2"/>
          <a:stretch/>
        </p:blipFill>
        <p:spPr>
          <a:xfrm>
            <a:off x="6172200" y="1950719"/>
            <a:ext cx="5181600" cy="4226244"/>
          </a:xfrm>
          <a:noFill/>
        </p:spPr>
      </p:pic>
      <p:sp>
        <p:nvSpPr>
          <p:cNvPr id="4" name="Title 3">
            <a:extLst>
              <a:ext uri="{FF2B5EF4-FFF2-40B4-BE49-F238E27FC236}">
                <a16:creationId xmlns:a16="http://schemas.microsoft.com/office/drawing/2014/main" id="{000C03F4-C026-AE01-6949-9DD55F3B70F6}"/>
              </a:ext>
            </a:extLst>
          </p:cNvPr>
          <p:cNvSpPr>
            <a:spLocks noGrp="1"/>
          </p:cNvSpPr>
          <p:nvPr>
            <p:ph type="title"/>
          </p:nvPr>
        </p:nvSpPr>
        <p:spPr>
          <a:xfrm>
            <a:off x="836612" y="988957"/>
            <a:ext cx="10518776" cy="701731"/>
          </a:xfrm>
        </p:spPr>
        <p:txBody>
          <a:bodyPr anchor="b">
            <a:normAutofit/>
          </a:bodyPr>
          <a:lstStyle/>
          <a:p>
            <a:r>
              <a:rPr lang="en-US" dirty="0"/>
              <a:t>Living with Dementia</a:t>
            </a:r>
          </a:p>
        </p:txBody>
      </p:sp>
    </p:spTree>
    <p:extLst>
      <p:ext uri="{BB962C8B-B14F-4D97-AF65-F5344CB8AC3E}">
        <p14:creationId xmlns:p14="http://schemas.microsoft.com/office/powerpoint/2010/main" val="138120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E95AD5-EA03-99CA-73EA-280453D086B4}"/>
              </a:ext>
            </a:extLst>
          </p:cNvPr>
          <p:cNvSpPr>
            <a:spLocks noGrp="1"/>
          </p:cNvSpPr>
          <p:nvPr>
            <p:ph sz="half" idx="1"/>
          </p:nvPr>
        </p:nvSpPr>
        <p:spPr>
          <a:xfrm>
            <a:off x="838200" y="1950719"/>
            <a:ext cx="5706980" cy="4226243"/>
          </a:xfrm>
        </p:spPr>
        <p:txBody>
          <a:bodyPr/>
          <a:lstStyle/>
          <a:p>
            <a:pPr marL="285750" indent="-285750">
              <a:buFont typeface="Arial" panose="020B0604020202020204" pitchFamily="34" charset="0"/>
              <a:buChar char="•"/>
            </a:pPr>
            <a:r>
              <a:rPr lang="en-US" dirty="0"/>
              <a:t>Researchers have identified 6 key lifestyle behaviors that reduce personal risk of AD.</a:t>
            </a:r>
          </a:p>
          <a:p>
            <a:pPr marL="742950" lvl="1" indent="-285750">
              <a:buFont typeface="Arial" panose="020B0604020202020204" pitchFamily="34" charset="0"/>
              <a:buChar char="•"/>
            </a:pPr>
            <a:r>
              <a:rPr lang="en-US" dirty="0"/>
              <a:t>Cognitive Engagement</a:t>
            </a:r>
          </a:p>
          <a:p>
            <a:pPr marL="742950" lvl="1" indent="-285750">
              <a:buFont typeface="Arial" panose="020B0604020202020204" pitchFamily="34" charset="0"/>
              <a:buChar char="•"/>
            </a:pPr>
            <a:r>
              <a:rPr lang="en-US" dirty="0"/>
              <a:t>Social Engagement</a:t>
            </a:r>
          </a:p>
          <a:p>
            <a:pPr marL="742950" lvl="1" indent="-285750">
              <a:buFont typeface="Arial" panose="020B0604020202020204" pitchFamily="34" charset="0"/>
              <a:buChar char="•"/>
            </a:pPr>
            <a:r>
              <a:rPr lang="en-US" dirty="0"/>
              <a:t>Stress</a:t>
            </a:r>
          </a:p>
          <a:p>
            <a:pPr marL="742950" lvl="1" indent="-285750">
              <a:buFont typeface="Arial" panose="020B0604020202020204" pitchFamily="34" charset="0"/>
              <a:buChar char="•"/>
            </a:pPr>
            <a:r>
              <a:rPr lang="en-US" dirty="0"/>
              <a:t>Sleep</a:t>
            </a:r>
          </a:p>
          <a:p>
            <a:pPr marL="742950" lvl="1" indent="-285750">
              <a:buFont typeface="Arial" panose="020B0604020202020204" pitchFamily="34" charset="0"/>
              <a:buChar char="•"/>
            </a:pPr>
            <a:r>
              <a:rPr lang="en-US" dirty="0"/>
              <a:t>Nutrition</a:t>
            </a:r>
          </a:p>
          <a:p>
            <a:pPr marL="742950" lvl="1" indent="-285750">
              <a:buFont typeface="Arial" panose="020B0604020202020204" pitchFamily="34" charset="0"/>
              <a:buChar char="•"/>
            </a:pPr>
            <a:r>
              <a:rPr lang="en-US" dirty="0"/>
              <a:t>Physical Activity and Exercise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when you reduce your risk for AD, you also reduce your risk for all forms of dementia, CVD, type II diabetes, many forms of cancer and MORE!</a:t>
            </a:r>
          </a:p>
          <a:p>
            <a:endParaRPr lang="en-US" dirty="0"/>
          </a:p>
        </p:txBody>
      </p:sp>
      <p:sp>
        <p:nvSpPr>
          <p:cNvPr id="4" name="Title 3">
            <a:extLst>
              <a:ext uri="{FF2B5EF4-FFF2-40B4-BE49-F238E27FC236}">
                <a16:creationId xmlns:a16="http://schemas.microsoft.com/office/drawing/2014/main" id="{40987056-9217-9E2C-4511-7B18A9EC1593}"/>
              </a:ext>
            </a:extLst>
          </p:cNvPr>
          <p:cNvSpPr>
            <a:spLocks noGrp="1"/>
          </p:cNvSpPr>
          <p:nvPr>
            <p:ph type="title"/>
          </p:nvPr>
        </p:nvSpPr>
        <p:spPr/>
        <p:txBody>
          <a:bodyPr/>
          <a:lstStyle/>
          <a:p>
            <a:r>
              <a:rPr lang="en-US" dirty="0"/>
              <a:t>There is hope!</a:t>
            </a:r>
          </a:p>
        </p:txBody>
      </p:sp>
      <p:pic>
        <p:nvPicPr>
          <p:cNvPr id="5" name="Picture 4" descr="Group of senior women">
            <a:extLst>
              <a:ext uri="{FF2B5EF4-FFF2-40B4-BE49-F238E27FC236}">
                <a16:creationId xmlns:a16="http://schemas.microsoft.com/office/drawing/2014/main" id="{345B8DDE-6DB8-3A14-D65C-F8B08D5D71ED}"/>
              </a:ext>
            </a:extLst>
          </p:cNvPr>
          <p:cNvPicPr>
            <a:picLocks noChangeAspect="1"/>
          </p:cNvPicPr>
          <p:nvPr/>
        </p:nvPicPr>
        <p:blipFill>
          <a:blip r:embed="rId3"/>
          <a:stretch>
            <a:fillRect/>
          </a:stretch>
        </p:blipFill>
        <p:spPr>
          <a:xfrm>
            <a:off x="6823911" y="1690688"/>
            <a:ext cx="5143500" cy="3429000"/>
          </a:xfrm>
          <a:prstGeom prst="rect">
            <a:avLst/>
          </a:prstGeom>
        </p:spPr>
      </p:pic>
    </p:spTree>
    <p:extLst>
      <p:ext uri="{BB962C8B-B14F-4D97-AF65-F5344CB8AC3E}">
        <p14:creationId xmlns:p14="http://schemas.microsoft.com/office/powerpoint/2010/main" val="33276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E6A776D-FFF8-7541-94CF-801F24A41AD9}"/>
              </a:ext>
            </a:extLst>
          </p:cNvPr>
          <p:cNvSpPr>
            <a:spLocks noGrp="1"/>
          </p:cNvSpPr>
          <p:nvPr>
            <p:ph idx="1"/>
          </p:nvPr>
        </p:nvSpPr>
        <p:spPr>
          <a:xfrm>
            <a:off x="370113" y="1899557"/>
            <a:ext cx="5956074" cy="4344614"/>
          </a:xfrm>
        </p:spPr>
        <p:txBody>
          <a:bodyPr/>
          <a:lstStyle/>
          <a:p>
            <a:pPr marL="285750" indent="-285750">
              <a:buFont typeface="Arial" panose="020B0604020202020204" pitchFamily="34" charset="0"/>
              <a:buChar char="•"/>
            </a:pPr>
            <a:r>
              <a:rPr lang="en-US" dirty="0"/>
              <a:t>One in five Americans live in rural areas and have a two-fold increase in dementia mortality due to modifiable factors such as physical inactivity</a:t>
            </a:r>
          </a:p>
          <a:p>
            <a:pPr marL="285750" indent="-285750">
              <a:buFont typeface="Arial" panose="020B0604020202020204" pitchFamily="34" charset="0"/>
              <a:buChar char="•"/>
            </a:pPr>
            <a:r>
              <a:rPr lang="en-US" dirty="0"/>
              <a:t>Improving physical activity can reduce further cognitive decline by 35-45% and improve current mobility (some mobility deficits noted early in cognitive decline)</a:t>
            </a:r>
          </a:p>
          <a:p>
            <a:pPr marL="285750" indent="-285750">
              <a:buFont typeface="Arial" panose="020B0604020202020204" pitchFamily="34" charset="0"/>
              <a:buChar char="•"/>
            </a:pPr>
            <a:r>
              <a:rPr lang="en-US" dirty="0"/>
              <a:t>Ideal to intervene during early stages of cognitive impairment</a:t>
            </a:r>
          </a:p>
          <a:p>
            <a:pPr marL="742950" lvl="1" indent="-285750">
              <a:buFont typeface="Arial" panose="020B0604020202020204" pitchFamily="34" charset="0"/>
              <a:buChar char="•"/>
            </a:pPr>
            <a:r>
              <a:rPr lang="en-US" dirty="0"/>
              <a:t>Communication becomes more challenging with advanced </a:t>
            </a:r>
            <a:r>
              <a:rPr lang="en-US" dirty="0" err="1"/>
              <a:t>cogntivie</a:t>
            </a:r>
            <a:r>
              <a:rPr lang="en-US" dirty="0"/>
              <a:t> impairment (often less verbal communication</a:t>
            </a:r>
          </a:p>
          <a:p>
            <a:pPr marL="742950" lvl="1" indent="-285750">
              <a:buFont typeface="Arial" panose="020B0604020202020204" pitchFamily="34" charset="0"/>
              <a:buChar char="•"/>
            </a:pPr>
            <a:r>
              <a:rPr lang="en-US" dirty="0"/>
              <a:t>Reduced problem solving</a:t>
            </a:r>
          </a:p>
        </p:txBody>
      </p:sp>
      <p:sp>
        <p:nvSpPr>
          <p:cNvPr id="3" name="Title 2">
            <a:extLst>
              <a:ext uri="{FF2B5EF4-FFF2-40B4-BE49-F238E27FC236}">
                <a16:creationId xmlns:a16="http://schemas.microsoft.com/office/drawing/2014/main" id="{0C1807CD-4EE0-EE67-210C-263DE4FEF4B8}"/>
              </a:ext>
            </a:extLst>
          </p:cNvPr>
          <p:cNvSpPr>
            <a:spLocks noGrp="1"/>
          </p:cNvSpPr>
          <p:nvPr>
            <p:ph type="title"/>
          </p:nvPr>
        </p:nvSpPr>
        <p:spPr>
          <a:xfrm>
            <a:off x="461055" y="270500"/>
            <a:ext cx="5504316" cy="1280714"/>
          </a:xfrm>
        </p:spPr>
        <p:txBody>
          <a:bodyPr/>
          <a:lstStyle/>
          <a:p>
            <a:r>
              <a:rPr lang="en-US" dirty="0"/>
              <a:t>Physical Activity and Exercise</a:t>
            </a:r>
          </a:p>
        </p:txBody>
      </p:sp>
      <p:pic>
        <p:nvPicPr>
          <p:cNvPr id="5" name="Picture 2" descr="Figure thumbnail gr7">
            <a:extLst>
              <a:ext uri="{FF2B5EF4-FFF2-40B4-BE49-F238E27FC236}">
                <a16:creationId xmlns:a16="http://schemas.microsoft.com/office/drawing/2014/main" id="{B97D0FD8-AE2F-D51B-E963-EAAD2A882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652" y="-8824"/>
            <a:ext cx="4919635" cy="6866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76D5BF-74DA-2752-1675-79A88D8077CA}"/>
              </a:ext>
            </a:extLst>
          </p:cNvPr>
          <p:cNvSpPr txBox="1"/>
          <p:nvPr/>
        </p:nvSpPr>
        <p:spPr>
          <a:xfrm>
            <a:off x="9400030" y="541525"/>
            <a:ext cx="2540722" cy="369332"/>
          </a:xfrm>
          <a:prstGeom prst="rect">
            <a:avLst/>
          </a:prstGeom>
          <a:noFill/>
        </p:spPr>
        <p:txBody>
          <a:bodyPr wrap="square" rtlCol="0">
            <a:spAutoFit/>
          </a:bodyPr>
          <a:lstStyle/>
          <a:p>
            <a:r>
              <a:rPr lang="en-US" dirty="0"/>
              <a:t>Livingston, 2020, </a:t>
            </a:r>
            <a:r>
              <a:rPr lang="en-US" i="1" dirty="0"/>
              <a:t>Lancet</a:t>
            </a:r>
            <a:endParaRPr lang="en-US" dirty="0"/>
          </a:p>
        </p:txBody>
      </p:sp>
    </p:spTree>
    <p:extLst>
      <p:ext uri="{BB962C8B-B14F-4D97-AF65-F5344CB8AC3E}">
        <p14:creationId xmlns:p14="http://schemas.microsoft.com/office/powerpoint/2010/main" val="31869046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7YaELc45jPyhxwnKdiGWQr"/>
</p:tagLst>
</file>

<file path=ppt/tags/tag2.xml><?xml version="1.0" encoding="utf-8"?>
<p:tagLst xmlns:a="http://schemas.openxmlformats.org/drawingml/2006/main" xmlns:r="http://schemas.openxmlformats.org/officeDocument/2006/relationships" xmlns:p="http://schemas.openxmlformats.org/presentationml/2006/main">
  <p:tag name="DVSHAPEID" val="7YaELc45jPyhxwnKdiGWQr"/>
</p:tagLst>
</file>

<file path=ppt/theme/theme1.xml><?xml version="1.0" encoding="utf-8"?>
<a:theme xmlns:a="http://schemas.openxmlformats.org/drawingml/2006/main" name="Creighton Slides">
  <a:themeElements>
    <a:clrScheme name="Creighton">
      <a:dk1>
        <a:srgbClr val="001E50"/>
      </a:dk1>
      <a:lt1>
        <a:srgbClr val="FFFFFF"/>
      </a:lt1>
      <a:dk2>
        <a:srgbClr val="242852"/>
      </a:dk2>
      <a:lt2>
        <a:srgbClr val="ECEBEB"/>
      </a:lt2>
      <a:accent1>
        <a:srgbClr val="95D1F1"/>
      </a:accent1>
      <a:accent2>
        <a:srgbClr val="2076D8"/>
      </a:accent2>
      <a:accent3>
        <a:srgbClr val="D3D0CA"/>
      </a:accent3>
      <a:accent4>
        <a:srgbClr val="67C299"/>
      </a:accent4>
      <a:accent5>
        <a:srgbClr val="FFC52F"/>
      </a:accent5>
      <a:accent6>
        <a:srgbClr val="0054A6"/>
      </a:accent6>
      <a:hlink>
        <a:srgbClr val="2076D8"/>
      </a:hlink>
      <a:folHlink>
        <a:srgbClr val="67C2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ighton PowerPoint Template" id="{DCA96FC3-A04B-1A42-A814-CBBB5F707B85}" vid="{E6CCA3D6-C750-5A46-8533-00925D5621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Creighton-PowerPoint-Template</Template>
  <TotalTime>2810</TotalTime>
  <Words>2108</Words>
  <Application>Microsoft Office PowerPoint</Application>
  <PresentationFormat>Widescreen</PresentationFormat>
  <Paragraphs>181</Paragraphs>
  <Slides>17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Georgia</vt:lpstr>
      <vt:lpstr>Myriad Pro</vt:lpstr>
      <vt:lpstr>Symbol</vt:lpstr>
      <vt:lpstr>Times New Roman</vt:lpstr>
      <vt:lpstr>Creighton Slides</vt:lpstr>
      <vt:lpstr>Remotely Improving Physical Activity in Rural Communities</vt:lpstr>
      <vt:lpstr>Objectives</vt:lpstr>
      <vt:lpstr>Vevox Poll</vt:lpstr>
      <vt:lpstr>Alzheimer’s Disease (AD)</vt:lpstr>
      <vt:lpstr>What causes dementia?</vt:lpstr>
      <vt:lpstr>PowerPoint Presentation</vt:lpstr>
      <vt:lpstr>Living with Dementia</vt:lpstr>
      <vt:lpstr>There is hope!</vt:lpstr>
      <vt:lpstr>Physical Activity and Exercise</vt:lpstr>
      <vt:lpstr>Adapting a Physical Activity Intervention for Rural Areas: People with MCI and Care Partner Dyads</vt:lpstr>
      <vt:lpstr>Adapting a Physical Activity Intervention for Rural Areas: People with MCI and Care Partner Dyads</vt:lpstr>
      <vt:lpstr>Adapting a Physical Activity Intervention for Rural Areas: People with MCI and Care Partner Dyads</vt:lpstr>
      <vt:lpstr>Adapting a Physical Activity Intervention for Rural Areas: People with MCI and Care Partner Dyads</vt:lpstr>
      <vt:lpstr>Adapting a Physical Activity Intervention for Rural Areas: People with MCI and Care Partner Dyads</vt:lpstr>
      <vt:lpstr>Adapting a Physical Activity Intervention for Rural Areas: People with MCI and Care Partner Dyads</vt:lpstr>
      <vt:lpstr>Vevox Poll</vt:lpstr>
      <vt:lpstr>Thank you! Please remember to fill out your post-survey.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Creighton PowerPoint template. </dc:title>
  <dc:creator>Hoffman, Rashelle</dc:creator>
  <cp:lastModifiedBy>Tiffani Cullin</cp:lastModifiedBy>
  <cp:revision>2</cp:revision>
  <cp:lastPrinted>2024-05-31T20:08:51Z</cp:lastPrinted>
  <dcterms:created xsi:type="dcterms:W3CDTF">2024-05-18T12:03:25Z</dcterms:created>
  <dcterms:modified xsi:type="dcterms:W3CDTF">2024-05-31T20:08:56Z</dcterms:modified>
</cp:coreProperties>
</file>