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72" r:id="rId10"/>
    <p:sldId id="266" r:id="rId11"/>
    <p:sldId id="267" r:id="rId12"/>
    <p:sldId id="268" r:id="rId13"/>
    <p:sldId id="270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71"/>
            <p14:sldId id="272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1" d="100"/>
          <a:sy n="81" d="100"/>
        </p:scale>
        <p:origin x="151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ralhealthinfo.org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asc@ruralcenter.or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seeland@nebraskahospitals.org" TargetMode="External"/><Relationship Id="rId2" Type="http://schemas.openxmlformats.org/officeDocument/2006/relationships/hyperlink" Target="mailto:victoria.kennel@unmc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ancyjo.hansen@nebraska.gov" TargetMode="External"/><Relationship Id="rId4" Type="http://schemas.openxmlformats.org/officeDocument/2006/relationships/hyperlink" Target="mailto:Maureen.Tierney@Nebrask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9100" y="2862716"/>
            <a:ext cx="8153400" cy="851297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MBQIP Resources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www.ruralhealthinfo.org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RHIhub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Opportunities</a:t>
            </a:r>
          </a:p>
          <a:p>
            <a:r>
              <a:rPr lang="en-US" dirty="0"/>
              <a:t>Topics &amp; States</a:t>
            </a:r>
          </a:p>
          <a:p>
            <a:r>
              <a:rPr lang="en-US" dirty="0"/>
              <a:t>Topic Guides</a:t>
            </a:r>
          </a:p>
          <a:p>
            <a:r>
              <a:rPr lang="en-US" dirty="0"/>
              <a:t>Tools for Success</a:t>
            </a:r>
          </a:p>
          <a:p>
            <a:r>
              <a:rPr lang="en-US" dirty="0"/>
              <a:t>Online Library</a:t>
            </a:r>
          </a:p>
          <a:p>
            <a:r>
              <a:rPr lang="en-US" dirty="0"/>
              <a:t>Statistics &amp; Data</a:t>
            </a:r>
          </a:p>
        </p:txBody>
      </p:sp>
    </p:spTree>
    <p:extLst>
      <p:ext uri="{BB962C8B-B14F-4D97-AF65-F5344CB8AC3E}">
        <p14:creationId xmlns:p14="http://schemas.microsoft.com/office/powerpoint/2010/main" val="292374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04800"/>
            <a:ext cx="63181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MBQIP CART: </a:t>
            </a:r>
            <a:r>
              <a:rPr lang="en-US" u="sng" dirty="0">
                <a:hlinkClick r:id="rId2"/>
              </a:rPr>
              <a:t>Tasc@ruralcenter.org</a:t>
            </a:r>
            <a:endParaRPr lang="en-US" u="sng" dirty="0"/>
          </a:p>
          <a:p>
            <a:r>
              <a:rPr lang="en-US" dirty="0"/>
              <a:t>Falls: Victoria Kennel</a:t>
            </a:r>
          </a:p>
          <a:p>
            <a:r>
              <a:rPr lang="en-US" dirty="0"/>
              <a:t>EDTC: Nancy Jo Hansen</a:t>
            </a:r>
          </a:p>
          <a:p>
            <a:r>
              <a:rPr lang="en-US" dirty="0"/>
              <a:t>NHSN: Resources, CDC</a:t>
            </a:r>
          </a:p>
          <a:p>
            <a:r>
              <a:rPr lang="en-US" dirty="0"/>
              <a:t>Antibiotic Stewardship: Maureen Tierney</a:t>
            </a:r>
          </a:p>
          <a:p>
            <a:r>
              <a:rPr lang="en-US" dirty="0"/>
              <a:t>Structural Measures: Resources, </a:t>
            </a:r>
            <a:r>
              <a:rPr lang="en-US" dirty="0" err="1"/>
              <a:t>QualityNet</a:t>
            </a:r>
            <a:r>
              <a:rPr lang="en-US" dirty="0"/>
              <a:t> </a:t>
            </a:r>
            <a:r>
              <a:rPr lang="en-US" dirty="0" err="1"/>
              <a:t>HealthDesk</a:t>
            </a:r>
            <a:endParaRPr lang="en-US" dirty="0"/>
          </a:p>
          <a:p>
            <a:r>
              <a:rPr lang="en-US" dirty="0"/>
              <a:t>HCAHPS: Vender</a:t>
            </a:r>
          </a:p>
        </p:txBody>
      </p:sp>
    </p:spTree>
    <p:extLst>
      <p:ext uri="{BB962C8B-B14F-4D97-AF65-F5344CB8AC3E}">
        <p14:creationId xmlns:p14="http://schemas.microsoft.com/office/powerpoint/2010/main" val="87954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3429000" cy="4525963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Victoria Kennel</a:t>
            </a:r>
          </a:p>
          <a:p>
            <a:pPr marL="0" indent="0" algn="ctr">
              <a:buNone/>
            </a:pPr>
            <a:r>
              <a:rPr lang="en-US" sz="1800" u="sng" dirty="0">
                <a:hlinkClick r:id="rId2"/>
              </a:rPr>
              <a:t>victoria.kennel@unmc.edu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402/559-8830</a:t>
            </a:r>
            <a:endParaRPr lang="en-US" sz="1800" b="1" dirty="0"/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Margaret </a:t>
            </a:r>
            <a:r>
              <a:rPr lang="en-US" sz="1800" dirty="0" err="1"/>
              <a:t>Woeppel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Nebraska Hospital Association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mwoeppel@nebraskahospitals.org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402/742-8152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04071" y="127573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Maureen Tierney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Maureen.Tierney@Nebraska.gov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402/471-6549</a:t>
            </a:r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Nancy Jo Hansen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Office of Rural Health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hlinkClick r:id="rId5"/>
              </a:rPr>
              <a:t>Nancyjo.hansen@nebraska.gov</a:t>
            </a: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402/471-4616</a:t>
            </a:r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MBQIP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Beneficiary Quality Improvement Project (MBQIP)</a:t>
            </a:r>
          </a:p>
        </p:txBody>
      </p:sp>
    </p:spTree>
    <p:extLst>
      <p:ext uri="{BB962C8B-B14F-4D97-AF65-F5344CB8AC3E}">
        <p14:creationId xmlns:p14="http://schemas.microsoft.com/office/powerpoint/2010/main" val="19261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MBQIP Measures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5978"/>
            <a:ext cx="7620000" cy="5119353"/>
          </a:xfrm>
        </p:spPr>
      </p:pic>
    </p:spTree>
    <p:extLst>
      <p:ext uri="{BB962C8B-B14F-4D97-AF65-F5344CB8AC3E}">
        <p14:creationId xmlns:p14="http://schemas.microsoft.com/office/powerpoint/2010/main" val="291983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MBQIP Measures </a:t>
            </a:r>
            <a:br>
              <a:rPr lang="en-US" dirty="0"/>
            </a:br>
            <a:r>
              <a:rPr lang="en-US" dirty="0"/>
              <a:t>For Nebraska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200400"/>
          </a:xfrm>
        </p:spPr>
        <p:txBody>
          <a:bodyPr/>
          <a:lstStyle/>
          <a:p>
            <a:pPr marL="571500" indent="-571500"/>
            <a:r>
              <a:rPr lang="en-US" dirty="0"/>
              <a:t>Falls</a:t>
            </a:r>
          </a:p>
          <a:p>
            <a:pPr marL="571500" indent="-571500"/>
            <a:r>
              <a:rPr lang="en-US" dirty="0" err="1"/>
              <a:t>Swingbeds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3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Quarterly Compliance Team Reports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HCAHPS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EDTC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Inpatient/Outpatient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Sent via email to quality contact</a:t>
            </a:r>
          </a:p>
        </p:txBody>
      </p:sp>
    </p:spTree>
    <p:extLst>
      <p:ext uri="{BB962C8B-B14F-4D97-AF65-F5344CB8AC3E}">
        <p14:creationId xmlns:p14="http://schemas.microsoft.com/office/powerpoint/2010/main" val="357426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MBQIP Resources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76200" y="1752600"/>
            <a:ext cx="86106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https://www.ruralcenter.org/programs/tasc/mbqip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200400"/>
            <a:ext cx="75400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MBQIP Measures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MBQIP Fact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MBQIP Reporting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MBQIP 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How-to YouTube Videos</a:t>
            </a:r>
          </a:p>
        </p:txBody>
      </p:sp>
    </p:spTree>
    <p:extLst>
      <p:ext uri="{BB962C8B-B14F-4D97-AF65-F5344CB8AC3E}">
        <p14:creationId xmlns:p14="http://schemas.microsoft.com/office/powerpoint/2010/main" val="188139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MBQIP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BD6A4-60BB-EA89-AF84-0A060C38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05560"/>
            <a:ext cx="784860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0174C-69E4-E9B6-B011-ABB6700A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15400" cy="40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AFF2E-66D4-4A3B-2F29-9FBF9EEB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09748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59</TotalTime>
  <Words>181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NHA PPT template- white NEW</vt:lpstr>
      <vt:lpstr>PowerPoint Presentation</vt:lpstr>
      <vt:lpstr>MBQIP</vt:lpstr>
      <vt:lpstr>MBQIP Measures</vt:lpstr>
      <vt:lpstr>Additional MBQIP Measures  For Nebraska</vt:lpstr>
      <vt:lpstr>Quarterly Compliance Team Reports</vt:lpstr>
      <vt:lpstr>MBQIP Resources</vt:lpstr>
      <vt:lpstr>Resources for MBQIP</vt:lpstr>
      <vt:lpstr>PowerPoint Presentation</vt:lpstr>
      <vt:lpstr>PowerPoint Presentation</vt:lpstr>
      <vt:lpstr>www.ruralhealthinfo.org (RHIhub)</vt:lpstr>
      <vt:lpstr>PowerPoint Presentation</vt:lpstr>
      <vt:lpstr>Who to contact: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Hansen, Nancy Jo</cp:lastModifiedBy>
  <cp:revision>21</cp:revision>
  <cp:lastPrinted>2019-01-25T16:35:22Z</cp:lastPrinted>
  <dcterms:created xsi:type="dcterms:W3CDTF">2013-01-22T21:49:12Z</dcterms:created>
  <dcterms:modified xsi:type="dcterms:W3CDTF">2023-03-07T23:11:48Z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-513487804</vt:i4>
  </property>
  <property fmtid="{D5CDD505-2E9C-101B-9397-08002B2CF9AE}" pid="3" name="_NewReviewCycle">
    <vt:lpwstr/>
  </property>
  <property fmtid="{D5CDD505-2E9C-101B-9397-08002B2CF9AE}" pid="4" name="_EmailSubject">
    <vt:lpwstr>Quality Residency Presentation</vt:lpwstr>
  </property>
  <property fmtid="{D5CDD505-2E9C-101B-9397-08002B2CF9AE}" pid="5" name="_AuthorEmail">
    <vt:lpwstr>Nancyjo.Hansen@nebraska.gov</vt:lpwstr>
  </property>
  <property fmtid="{D5CDD505-2E9C-101B-9397-08002B2CF9AE}" pid="6" name="_AuthorEmailDisplayName">
    <vt:lpwstr>Hansen, Nancy Jo</vt:lpwstr>
  </property>
</Properties>
</file>